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tags/tag2.xml" ContentType="application/vnd.openxmlformats-officedocument.presentationml.tags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4"/>
  </p:notesMasterIdLst>
  <p:sldIdLst>
    <p:sldId id="283" r:id="rId2"/>
    <p:sldId id="480" r:id="rId3"/>
    <p:sldId id="501" r:id="rId4"/>
    <p:sldId id="459" r:id="rId5"/>
    <p:sldId id="479" r:id="rId6"/>
    <p:sldId id="46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572" r:id="rId15"/>
    <p:sldId id="573" r:id="rId16"/>
    <p:sldId id="575" r:id="rId17"/>
    <p:sldId id="578" r:id="rId18"/>
    <p:sldId id="580" r:id="rId19"/>
    <p:sldId id="583" r:id="rId20"/>
    <p:sldId id="489" r:id="rId21"/>
    <p:sldId id="490" r:id="rId22"/>
    <p:sldId id="491" r:id="rId23"/>
    <p:sldId id="492" r:id="rId24"/>
    <p:sldId id="494" r:id="rId25"/>
    <p:sldId id="495" r:id="rId26"/>
    <p:sldId id="496" r:id="rId27"/>
    <p:sldId id="497" r:id="rId28"/>
    <p:sldId id="498" r:id="rId29"/>
    <p:sldId id="499" r:id="rId30"/>
    <p:sldId id="500" r:id="rId31"/>
    <p:sldId id="509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10" r:id="rId40"/>
    <p:sldId id="571" r:id="rId41"/>
    <p:sldId id="512" r:id="rId42"/>
    <p:sldId id="513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539" r:id="rId68"/>
    <p:sldId id="540" r:id="rId69"/>
    <p:sldId id="541" r:id="rId70"/>
    <p:sldId id="542" r:id="rId71"/>
    <p:sldId id="543" r:id="rId72"/>
    <p:sldId id="544" r:id="rId73"/>
    <p:sldId id="545" r:id="rId74"/>
    <p:sldId id="546" r:id="rId75"/>
    <p:sldId id="547" r:id="rId76"/>
    <p:sldId id="548" r:id="rId77"/>
    <p:sldId id="549" r:id="rId78"/>
    <p:sldId id="584" r:id="rId79"/>
    <p:sldId id="585" r:id="rId80"/>
    <p:sldId id="586" r:id="rId81"/>
    <p:sldId id="587" r:id="rId82"/>
    <p:sldId id="588" r:id="rId83"/>
    <p:sldId id="589" r:id="rId84"/>
    <p:sldId id="590" r:id="rId85"/>
    <p:sldId id="591" r:id="rId86"/>
    <p:sldId id="592" r:id="rId87"/>
    <p:sldId id="593" r:id="rId88"/>
    <p:sldId id="594" r:id="rId89"/>
    <p:sldId id="595" r:id="rId90"/>
    <p:sldId id="596" r:id="rId91"/>
    <p:sldId id="597" r:id="rId92"/>
    <p:sldId id="598" r:id="rId93"/>
    <p:sldId id="550" r:id="rId94"/>
    <p:sldId id="551" r:id="rId95"/>
    <p:sldId id="552" r:id="rId96"/>
    <p:sldId id="553" r:id="rId97"/>
    <p:sldId id="554" r:id="rId98"/>
    <p:sldId id="555" r:id="rId99"/>
    <p:sldId id="556" r:id="rId100"/>
    <p:sldId id="557" r:id="rId101"/>
    <p:sldId id="558" r:id="rId102"/>
    <p:sldId id="559" r:id="rId103"/>
    <p:sldId id="561" r:id="rId104"/>
    <p:sldId id="562" r:id="rId105"/>
    <p:sldId id="563" r:id="rId106"/>
    <p:sldId id="564" r:id="rId107"/>
    <p:sldId id="565" r:id="rId108"/>
    <p:sldId id="566" r:id="rId109"/>
    <p:sldId id="567" r:id="rId110"/>
    <p:sldId id="568" r:id="rId111"/>
    <p:sldId id="569" r:id="rId112"/>
    <p:sldId id="570" r:id="rId113"/>
  </p:sldIdLst>
  <p:sldSz cx="9144000" cy="6858000" type="screen4x3"/>
  <p:notesSz cx="6858000" cy="9144000"/>
  <p:custDataLst>
    <p:tags r:id="rId1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6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48" autoAdjust="0"/>
    <p:restoredTop sz="84776" autoAdjust="0"/>
  </p:normalViewPr>
  <p:slideViewPr>
    <p:cSldViewPr>
      <p:cViewPr varScale="1">
        <p:scale>
          <a:sx n="81" d="100"/>
          <a:sy n="81" d="100"/>
        </p:scale>
        <p:origin x="8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0FF919-C358-7F48-B442-AB74CD408426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7D615467-2E86-8A4B-B50A-DC01B0BC263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Object or Model Coordinates</a:t>
          </a:r>
          <a:endParaRPr lang="en-US" dirty="0">
            <a:solidFill>
              <a:schemeClr val="bg1"/>
            </a:solidFill>
          </a:endParaRPr>
        </a:p>
      </dgm:t>
    </dgm:pt>
    <dgm:pt modelId="{32CBE626-D75D-EB4E-9176-1AD31081F3F9}" type="par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593B25-8B6B-DB4D-9916-B9AED410588B}" type="sib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2BB5073-AE33-724B-95AB-34F7D846AC4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World Coordinates</a:t>
          </a:r>
          <a:endParaRPr lang="en-US" dirty="0">
            <a:solidFill>
              <a:schemeClr val="bg1"/>
            </a:solidFill>
          </a:endParaRPr>
        </a:p>
      </dgm:t>
    </dgm:pt>
    <dgm:pt modelId="{35F34BDF-CC13-F74F-BC66-117C70B2AC27}" type="par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56DB8E-602F-904D-875C-55B6B7025064}" type="sib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6B740E-B347-D044-B412-57B5E3B78EC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Eye or Camera Coordinates</a:t>
          </a:r>
          <a:endParaRPr lang="en-US" dirty="0">
            <a:solidFill>
              <a:schemeClr val="bg1"/>
            </a:solidFill>
          </a:endParaRPr>
        </a:p>
      </dgm:t>
    </dgm:pt>
    <dgm:pt modelId="{C4E07383-B028-7644-B3A5-90778D4EEEA9}" type="par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188356-50EF-7E48-A625-F0BA3F8C695B}" type="sib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ACADD8-0654-244E-8BEF-FF4514289D0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Device Coordinates</a:t>
          </a:r>
          <a:endParaRPr lang="en-US" dirty="0">
            <a:solidFill>
              <a:schemeClr val="bg1"/>
            </a:solidFill>
          </a:endParaRPr>
        </a:p>
      </dgm:t>
    </dgm:pt>
    <dgm:pt modelId="{F8C8AB3C-FCFC-934F-A585-81E24ECBDB7C}" type="par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E7580F-70B0-9E43-A3D9-2FD014428FE1}" type="sib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256098-2AE1-5247-A296-647024CFD15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Window or Screen Coordinates</a:t>
          </a:r>
          <a:endParaRPr lang="en-US" dirty="0">
            <a:solidFill>
              <a:schemeClr val="bg1"/>
            </a:solidFill>
          </a:endParaRPr>
        </a:p>
      </dgm:t>
    </dgm:pt>
    <dgm:pt modelId="{5E229931-6E58-9148-B3B5-004CF9172EC3}" type="par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5CE747-AC24-6345-BE57-1A4FD800B541}" type="sib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D34E84-D626-684A-82C6-0C4FCC6677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Clip Space</a:t>
          </a:r>
          <a:endParaRPr lang="en-US" dirty="0">
            <a:solidFill>
              <a:schemeClr val="bg1"/>
            </a:solidFill>
          </a:endParaRPr>
        </a:p>
      </dgm:t>
    </dgm:pt>
    <dgm:pt modelId="{D71A3C6E-95E8-0A4F-B35F-C621B44EC164}" type="sib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3D16E2-9FBE-4E44-92F3-57208147691D}" type="par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AD49-B25B-3E4D-85EB-5B8BBC68FE26}" type="pres">
      <dgm:prSet presAssocID="{B40FF919-C358-7F48-B442-AB74CD408426}" presName="Name0" presStyleCnt="0">
        <dgm:presLayoutVars>
          <dgm:dir/>
          <dgm:animLvl val="lvl"/>
          <dgm:resizeHandles val="exact"/>
        </dgm:presLayoutVars>
      </dgm:prSet>
      <dgm:spPr/>
    </dgm:pt>
    <dgm:pt modelId="{703404EA-9075-F244-9533-EE6626668CE7}" type="pres">
      <dgm:prSet presAssocID="{7D615467-2E86-8A4B-B50A-DC01B0BC263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0C4A9-07D5-BB42-91B3-CAE56519C12E}" type="pres">
      <dgm:prSet presAssocID="{46593B25-8B6B-DB4D-9916-B9AED410588B}" presName="parTxOnlySpace" presStyleCnt="0"/>
      <dgm:spPr/>
    </dgm:pt>
    <dgm:pt modelId="{F875FA39-19B6-8544-8832-2C4DBAC0B52F}" type="pres">
      <dgm:prSet presAssocID="{82BB5073-AE33-724B-95AB-34F7D846AC4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05ADF-177A-E848-AE83-2C34C49C37D8}" type="pres">
      <dgm:prSet presAssocID="{A156DB8E-602F-904D-875C-55B6B7025064}" presName="parTxOnlySpace" presStyleCnt="0"/>
      <dgm:spPr/>
    </dgm:pt>
    <dgm:pt modelId="{F1802795-75A6-6943-95E8-5F44CB4BEF09}" type="pres">
      <dgm:prSet presAssocID="{0C6B740E-B347-D044-B412-57B5E3B78EC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A1203-6F27-8C47-8BBD-529B854C25DB}" type="pres">
      <dgm:prSet presAssocID="{1C188356-50EF-7E48-A625-F0BA3F8C695B}" presName="parTxOnlySpace" presStyleCnt="0"/>
      <dgm:spPr/>
    </dgm:pt>
    <dgm:pt modelId="{4F88391F-91B0-CA4C-B079-079951194F12}" type="pres">
      <dgm:prSet presAssocID="{9BD34E84-D626-684A-82C6-0C4FCC66778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8BA4D-6C77-3649-B1A6-89B39FFA40C6}" type="pres">
      <dgm:prSet presAssocID="{D71A3C6E-95E8-0A4F-B35F-C621B44EC164}" presName="parTxOnlySpace" presStyleCnt="0"/>
      <dgm:spPr/>
    </dgm:pt>
    <dgm:pt modelId="{A14A2500-8781-254F-9C21-75AD8E33C664}" type="pres">
      <dgm:prSet presAssocID="{B8ACADD8-0654-244E-8BEF-FF4514289D0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8F42F0-0661-1948-8084-D618B1B765AD}" type="pres">
      <dgm:prSet presAssocID="{46E7580F-70B0-9E43-A3D9-2FD014428FE1}" presName="parTxOnlySpace" presStyleCnt="0"/>
      <dgm:spPr/>
    </dgm:pt>
    <dgm:pt modelId="{8D56019B-CDD4-644A-A04B-10042C548E53}" type="pres">
      <dgm:prSet presAssocID="{8A256098-2AE1-5247-A296-647024CFD15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F6ABFA-9556-4734-BF1E-25599082D014}" type="presOf" srcId="{0C6B740E-B347-D044-B412-57B5E3B78EC9}" destId="{F1802795-75A6-6943-95E8-5F44CB4BEF09}" srcOrd="0" destOrd="0" presId="urn:microsoft.com/office/officeart/2005/8/layout/chevron1"/>
    <dgm:cxn modelId="{E73BED9C-59FE-4749-B977-0C9FC715D531}" srcId="{B40FF919-C358-7F48-B442-AB74CD408426}" destId="{7D615467-2E86-8A4B-B50A-DC01B0BC2637}" srcOrd="0" destOrd="0" parTransId="{32CBE626-D75D-EB4E-9176-1AD31081F3F9}" sibTransId="{46593B25-8B6B-DB4D-9916-B9AED410588B}"/>
    <dgm:cxn modelId="{D6C47F1F-5255-4AA2-8A30-02338E7C4A56}" type="presOf" srcId="{82BB5073-AE33-724B-95AB-34F7D846AC47}" destId="{F875FA39-19B6-8544-8832-2C4DBAC0B52F}" srcOrd="0" destOrd="0" presId="urn:microsoft.com/office/officeart/2005/8/layout/chevron1"/>
    <dgm:cxn modelId="{E4D9B0D4-7703-4C0F-AB8A-C7B49DFA4CF3}" type="presOf" srcId="{7D615467-2E86-8A4B-B50A-DC01B0BC2637}" destId="{703404EA-9075-F244-9533-EE6626668CE7}" srcOrd="0" destOrd="0" presId="urn:microsoft.com/office/officeart/2005/8/layout/chevron1"/>
    <dgm:cxn modelId="{66ACE1AA-88B3-2A44-82F2-D1F29E3463F4}" srcId="{B40FF919-C358-7F48-B442-AB74CD408426}" destId="{9BD34E84-D626-684A-82C6-0C4FCC667787}" srcOrd="3" destOrd="0" parTransId="{483D16E2-9FBE-4E44-92F3-57208147691D}" sibTransId="{D71A3C6E-95E8-0A4F-B35F-C621B44EC164}"/>
    <dgm:cxn modelId="{114791D0-C0DA-F64C-8DFC-2BFBD158447A}" srcId="{B40FF919-C358-7F48-B442-AB74CD408426}" destId="{B8ACADD8-0654-244E-8BEF-FF4514289D06}" srcOrd="4" destOrd="0" parTransId="{F8C8AB3C-FCFC-934F-A585-81E24ECBDB7C}" sibTransId="{46E7580F-70B0-9E43-A3D9-2FD014428FE1}"/>
    <dgm:cxn modelId="{D21C8589-0D57-4AE6-9551-7ED8DEEF07FE}" type="presOf" srcId="{9BD34E84-D626-684A-82C6-0C4FCC667787}" destId="{4F88391F-91B0-CA4C-B079-079951194F12}" srcOrd="0" destOrd="0" presId="urn:microsoft.com/office/officeart/2005/8/layout/chevron1"/>
    <dgm:cxn modelId="{799202C6-73E5-7743-896C-E0E8CA210ED0}" srcId="{B40FF919-C358-7F48-B442-AB74CD408426}" destId="{8A256098-2AE1-5247-A296-647024CFD157}" srcOrd="5" destOrd="0" parTransId="{5E229931-6E58-9148-B3B5-004CF9172EC3}" sibTransId="{1A5CE747-AC24-6345-BE57-1A4FD800B541}"/>
    <dgm:cxn modelId="{9CA36A92-3F8D-4B46-8E63-08C0A52A30D1}" srcId="{B40FF919-C358-7F48-B442-AB74CD408426}" destId="{0C6B740E-B347-D044-B412-57B5E3B78EC9}" srcOrd="2" destOrd="0" parTransId="{C4E07383-B028-7644-B3A5-90778D4EEEA9}" sibTransId="{1C188356-50EF-7E48-A625-F0BA3F8C695B}"/>
    <dgm:cxn modelId="{B7FADD4F-01C0-1548-B9AB-880F9F719556}" srcId="{B40FF919-C358-7F48-B442-AB74CD408426}" destId="{82BB5073-AE33-724B-95AB-34F7D846AC47}" srcOrd="1" destOrd="0" parTransId="{35F34BDF-CC13-F74F-BC66-117C70B2AC27}" sibTransId="{A156DB8E-602F-904D-875C-55B6B7025064}"/>
    <dgm:cxn modelId="{ECAEF959-A201-4599-BB1E-5CC72AE424AF}" type="presOf" srcId="{B40FF919-C358-7F48-B442-AB74CD408426}" destId="{7571AD49-B25B-3E4D-85EB-5B8BBC68FE26}" srcOrd="0" destOrd="0" presId="urn:microsoft.com/office/officeart/2005/8/layout/chevron1"/>
    <dgm:cxn modelId="{42A6AF4C-3FF1-4C38-A622-7105889231FB}" type="presOf" srcId="{8A256098-2AE1-5247-A296-647024CFD157}" destId="{8D56019B-CDD4-644A-A04B-10042C548E53}" srcOrd="0" destOrd="0" presId="urn:microsoft.com/office/officeart/2005/8/layout/chevron1"/>
    <dgm:cxn modelId="{64FCD481-EA14-491F-9E04-E6BF9FC1E587}" type="presOf" srcId="{B8ACADD8-0654-244E-8BEF-FF4514289D06}" destId="{A14A2500-8781-254F-9C21-75AD8E33C664}" srcOrd="0" destOrd="0" presId="urn:microsoft.com/office/officeart/2005/8/layout/chevron1"/>
    <dgm:cxn modelId="{39608F7A-6A7F-4DC5-8673-415C51C2B154}" type="presParOf" srcId="{7571AD49-B25B-3E4D-85EB-5B8BBC68FE26}" destId="{703404EA-9075-F244-9533-EE6626668CE7}" srcOrd="0" destOrd="0" presId="urn:microsoft.com/office/officeart/2005/8/layout/chevron1"/>
    <dgm:cxn modelId="{2DE928EF-1680-42BE-A769-2C1C023F3146}" type="presParOf" srcId="{7571AD49-B25B-3E4D-85EB-5B8BBC68FE26}" destId="{9C40C4A9-07D5-BB42-91B3-CAE56519C12E}" srcOrd="1" destOrd="0" presId="urn:microsoft.com/office/officeart/2005/8/layout/chevron1"/>
    <dgm:cxn modelId="{CEB2797C-6211-487F-B62B-7D245AA1EE1A}" type="presParOf" srcId="{7571AD49-B25B-3E4D-85EB-5B8BBC68FE26}" destId="{F875FA39-19B6-8544-8832-2C4DBAC0B52F}" srcOrd="2" destOrd="0" presId="urn:microsoft.com/office/officeart/2005/8/layout/chevron1"/>
    <dgm:cxn modelId="{82363DEA-8A86-40EF-A1A9-B1A06718F498}" type="presParOf" srcId="{7571AD49-B25B-3E4D-85EB-5B8BBC68FE26}" destId="{EF405ADF-177A-E848-AE83-2C34C49C37D8}" srcOrd="3" destOrd="0" presId="urn:microsoft.com/office/officeart/2005/8/layout/chevron1"/>
    <dgm:cxn modelId="{716E8860-9771-48F0-A72F-0B0F38B805A3}" type="presParOf" srcId="{7571AD49-B25B-3E4D-85EB-5B8BBC68FE26}" destId="{F1802795-75A6-6943-95E8-5F44CB4BEF09}" srcOrd="4" destOrd="0" presId="urn:microsoft.com/office/officeart/2005/8/layout/chevron1"/>
    <dgm:cxn modelId="{1B1616F6-9CCE-4E76-A95D-A6A5B2BBFA42}" type="presParOf" srcId="{7571AD49-B25B-3E4D-85EB-5B8BBC68FE26}" destId="{98EA1203-6F27-8C47-8BBD-529B854C25DB}" srcOrd="5" destOrd="0" presId="urn:microsoft.com/office/officeart/2005/8/layout/chevron1"/>
    <dgm:cxn modelId="{0F9F2313-C4BA-4A4F-975B-AFC8B1C49037}" type="presParOf" srcId="{7571AD49-B25B-3E4D-85EB-5B8BBC68FE26}" destId="{4F88391F-91B0-CA4C-B079-079951194F12}" srcOrd="6" destOrd="0" presId="urn:microsoft.com/office/officeart/2005/8/layout/chevron1"/>
    <dgm:cxn modelId="{06965A5E-FFF9-425B-B3BF-DEC4110ABEC2}" type="presParOf" srcId="{7571AD49-B25B-3E4D-85EB-5B8BBC68FE26}" destId="{9B18BA4D-6C77-3649-B1A6-89B39FFA40C6}" srcOrd="7" destOrd="0" presId="urn:microsoft.com/office/officeart/2005/8/layout/chevron1"/>
    <dgm:cxn modelId="{4138DAA8-FF95-40CA-986E-F6B5FF2FC709}" type="presParOf" srcId="{7571AD49-B25B-3E4D-85EB-5B8BBC68FE26}" destId="{A14A2500-8781-254F-9C21-75AD8E33C664}" srcOrd="8" destOrd="0" presId="urn:microsoft.com/office/officeart/2005/8/layout/chevron1"/>
    <dgm:cxn modelId="{455ADBA7-E169-4647-9D8B-F0BEE262B1FD}" type="presParOf" srcId="{7571AD49-B25B-3E4D-85EB-5B8BBC68FE26}" destId="{FA8F42F0-0661-1948-8084-D618B1B765AD}" srcOrd="9" destOrd="0" presId="urn:microsoft.com/office/officeart/2005/8/layout/chevron1"/>
    <dgm:cxn modelId="{68D9DBFF-5FD3-48FD-9206-D4DED6BE41C2}" type="presParOf" srcId="{7571AD49-B25B-3E4D-85EB-5B8BBC68FE26}" destId="{8D56019B-CDD4-644A-A04B-10042C548E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0FF919-C358-7F48-B442-AB74CD408426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7D615467-2E86-8A4B-B50A-DC01B0BC263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Object or Model Coordinates</a:t>
          </a:r>
          <a:endParaRPr lang="en-US" dirty="0">
            <a:solidFill>
              <a:schemeClr val="bg1"/>
            </a:solidFill>
          </a:endParaRPr>
        </a:p>
      </dgm:t>
    </dgm:pt>
    <dgm:pt modelId="{32CBE626-D75D-EB4E-9176-1AD31081F3F9}" type="par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593B25-8B6B-DB4D-9916-B9AED410588B}" type="sib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2BB5073-AE33-724B-95AB-34F7D846AC4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World Coordinates</a:t>
          </a:r>
          <a:endParaRPr lang="en-US" dirty="0">
            <a:solidFill>
              <a:schemeClr val="bg1"/>
            </a:solidFill>
          </a:endParaRPr>
        </a:p>
      </dgm:t>
    </dgm:pt>
    <dgm:pt modelId="{35F34BDF-CC13-F74F-BC66-117C70B2AC27}" type="par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56DB8E-602F-904D-875C-55B6B7025064}" type="sib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6B740E-B347-D044-B412-57B5E3B78EC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Eye or Camera Coordinates</a:t>
          </a:r>
          <a:endParaRPr lang="en-US" dirty="0">
            <a:solidFill>
              <a:schemeClr val="bg1"/>
            </a:solidFill>
          </a:endParaRPr>
        </a:p>
      </dgm:t>
    </dgm:pt>
    <dgm:pt modelId="{C4E07383-B028-7644-B3A5-90778D4EEEA9}" type="par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188356-50EF-7E48-A625-F0BA3F8C695B}" type="sib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ACADD8-0654-244E-8BEF-FF4514289D0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Device Coordinates</a:t>
          </a:r>
          <a:endParaRPr lang="en-US" dirty="0">
            <a:solidFill>
              <a:schemeClr val="bg1"/>
            </a:solidFill>
          </a:endParaRPr>
        </a:p>
      </dgm:t>
    </dgm:pt>
    <dgm:pt modelId="{F8C8AB3C-FCFC-934F-A585-81E24ECBDB7C}" type="par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E7580F-70B0-9E43-A3D9-2FD014428FE1}" type="sib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256098-2AE1-5247-A296-647024CFD15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Window or Screen Coordinates</a:t>
          </a:r>
          <a:endParaRPr lang="en-US" dirty="0">
            <a:solidFill>
              <a:schemeClr val="bg1"/>
            </a:solidFill>
          </a:endParaRPr>
        </a:p>
      </dgm:t>
    </dgm:pt>
    <dgm:pt modelId="{5E229931-6E58-9148-B3B5-004CF9172EC3}" type="par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5CE747-AC24-6345-BE57-1A4FD800B541}" type="sib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D34E84-D626-684A-82C6-0C4FCC6677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Clip Space</a:t>
          </a:r>
          <a:endParaRPr lang="en-US" dirty="0">
            <a:solidFill>
              <a:schemeClr val="bg1"/>
            </a:solidFill>
          </a:endParaRPr>
        </a:p>
      </dgm:t>
    </dgm:pt>
    <dgm:pt modelId="{D71A3C6E-95E8-0A4F-B35F-C621B44EC164}" type="sib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3D16E2-9FBE-4E44-92F3-57208147691D}" type="par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AD49-B25B-3E4D-85EB-5B8BBC68FE26}" type="pres">
      <dgm:prSet presAssocID="{B40FF919-C358-7F48-B442-AB74CD408426}" presName="Name0" presStyleCnt="0">
        <dgm:presLayoutVars>
          <dgm:dir/>
          <dgm:animLvl val="lvl"/>
          <dgm:resizeHandles val="exact"/>
        </dgm:presLayoutVars>
      </dgm:prSet>
      <dgm:spPr/>
    </dgm:pt>
    <dgm:pt modelId="{703404EA-9075-F244-9533-EE6626668CE7}" type="pres">
      <dgm:prSet presAssocID="{7D615467-2E86-8A4B-B50A-DC01B0BC263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0C4A9-07D5-BB42-91B3-CAE56519C12E}" type="pres">
      <dgm:prSet presAssocID="{46593B25-8B6B-DB4D-9916-B9AED410588B}" presName="parTxOnlySpace" presStyleCnt="0"/>
      <dgm:spPr/>
    </dgm:pt>
    <dgm:pt modelId="{F875FA39-19B6-8544-8832-2C4DBAC0B52F}" type="pres">
      <dgm:prSet presAssocID="{82BB5073-AE33-724B-95AB-34F7D846AC4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05ADF-177A-E848-AE83-2C34C49C37D8}" type="pres">
      <dgm:prSet presAssocID="{A156DB8E-602F-904D-875C-55B6B7025064}" presName="parTxOnlySpace" presStyleCnt="0"/>
      <dgm:spPr/>
    </dgm:pt>
    <dgm:pt modelId="{F1802795-75A6-6943-95E8-5F44CB4BEF09}" type="pres">
      <dgm:prSet presAssocID="{0C6B740E-B347-D044-B412-57B5E3B78EC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A1203-6F27-8C47-8BBD-529B854C25DB}" type="pres">
      <dgm:prSet presAssocID="{1C188356-50EF-7E48-A625-F0BA3F8C695B}" presName="parTxOnlySpace" presStyleCnt="0"/>
      <dgm:spPr/>
    </dgm:pt>
    <dgm:pt modelId="{4F88391F-91B0-CA4C-B079-079951194F12}" type="pres">
      <dgm:prSet presAssocID="{9BD34E84-D626-684A-82C6-0C4FCC66778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8BA4D-6C77-3649-B1A6-89B39FFA40C6}" type="pres">
      <dgm:prSet presAssocID="{D71A3C6E-95E8-0A4F-B35F-C621B44EC164}" presName="parTxOnlySpace" presStyleCnt="0"/>
      <dgm:spPr/>
    </dgm:pt>
    <dgm:pt modelId="{A14A2500-8781-254F-9C21-75AD8E33C664}" type="pres">
      <dgm:prSet presAssocID="{B8ACADD8-0654-244E-8BEF-FF4514289D0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8F42F0-0661-1948-8084-D618B1B765AD}" type="pres">
      <dgm:prSet presAssocID="{46E7580F-70B0-9E43-A3D9-2FD014428FE1}" presName="parTxOnlySpace" presStyleCnt="0"/>
      <dgm:spPr/>
    </dgm:pt>
    <dgm:pt modelId="{8D56019B-CDD4-644A-A04B-10042C548E53}" type="pres">
      <dgm:prSet presAssocID="{8A256098-2AE1-5247-A296-647024CFD15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A36A92-3F8D-4B46-8E63-08C0A52A30D1}" srcId="{B40FF919-C358-7F48-B442-AB74CD408426}" destId="{0C6B740E-B347-D044-B412-57B5E3B78EC9}" srcOrd="2" destOrd="0" parTransId="{C4E07383-B028-7644-B3A5-90778D4EEEA9}" sibTransId="{1C188356-50EF-7E48-A625-F0BA3F8C695B}"/>
    <dgm:cxn modelId="{53CE9F9F-3132-4FD8-BB4D-E64253114D6B}" type="presOf" srcId="{7D615467-2E86-8A4B-B50A-DC01B0BC2637}" destId="{703404EA-9075-F244-9533-EE6626668CE7}" srcOrd="0" destOrd="0" presId="urn:microsoft.com/office/officeart/2005/8/layout/chevron1"/>
    <dgm:cxn modelId="{799202C6-73E5-7743-896C-E0E8CA210ED0}" srcId="{B40FF919-C358-7F48-B442-AB74CD408426}" destId="{8A256098-2AE1-5247-A296-647024CFD157}" srcOrd="5" destOrd="0" parTransId="{5E229931-6E58-9148-B3B5-004CF9172EC3}" sibTransId="{1A5CE747-AC24-6345-BE57-1A4FD800B541}"/>
    <dgm:cxn modelId="{B69CDC86-EB40-467C-9536-954564AF2F56}" type="presOf" srcId="{9BD34E84-D626-684A-82C6-0C4FCC667787}" destId="{4F88391F-91B0-CA4C-B079-079951194F12}" srcOrd="0" destOrd="0" presId="urn:microsoft.com/office/officeart/2005/8/layout/chevron1"/>
    <dgm:cxn modelId="{F676F227-45A8-4FFF-B669-0A21CAE27AC5}" type="presOf" srcId="{B40FF919-C358-7F48-B442-AB74CD408426}" destId="{7571AD49-B25B-3E4D-85EB-5B8BBC68FE26}" srcOrd="0" destOrd="0" presId="urn:microsoft.com/office/officeart/2005/8/layout/chevron1"/>
    <dgm:cxn modelId="{3A9AC757-C2F7-4B8B-AF49-D3166B6DA96B}" type="presOf" srcId="{8A256098-2AE1-5247-A296-647024CFD157}" destId="{8D56019B-CDD4-644A-A04B-10042C548E53}" srcOrd="0" destOrd="0" presId="urn:microsoft.com/office/officeart/2005/8/layout/chevron1"/>
    <dgm:cxn modelId="{27E6B221-16C1-4F9A-92BA-3F0E901C146C}" type="presOf" srcId="{0C6B740E-B347-D044-B412-57B5E3B78EC9}" destId="{F1802795-75A6-6943-95E8-5F44CB4BEF09}" srcOrd="0" destOrd="0" presId="urn:microsoft.com/office/officeart/2005/8/layout/chevron1"/>
    <dgm:cxn modelId="{E73BED9C-59FE-4749-B977-0C9FC715D531}" srcId="{B40FF919-C358-7F48-B442-AB74CD408426}" destId="{7D615467-2E86-8A4B-B50A-DC01B0BC2637}" srcOrd="0" destOrd="0" parTransId="{32CBE626-D75D-EB4E-9176-1AD31081F3F9}" sibTransId="{46593B25-8B6B-DB4D-9916-B9AED410588B}"/>
    <dgm:cxn modelId="{D18F7BF9-2586-4A16-A70F-BA1A17F1DEEB}" type="presOf" srcId="{82BB5073-AE33-724B-95AB-34F7D846AC47}" destId="{F875FA39-19B6-8544-8832-2C4DBAC0B52F}" srcOrd="0" destOrd="0" presId="urn:microsoft.com/office/officeart/2005/8/layout/chevron1"/>
    <dgm:cxn modelId="{03143FA5-072D-4431-B28D-9C5DA20A04F0}" type="presOf" srcId="{B8ACADD8-0654-244E-8BEF-FF4514289D06}" destId="{A14A2500-8781-254F-9C21-75AD8E33C664}" srcOrd="0" destOrd="0" presId="urn:microsoft.com/office/officeart/2005/8/layout/chevron1"/>
    <dgm:cxn modelId="{66ACE1AA-88B3-2A44-82F2-D1F29E3463F4}" srcId="{B40FF919-C358-7F48-B442-AB74CD408426}" destId="{9BD34E84-D626-684A-82C6-0C4FCC667787}" srcOrd="3" destOrd="0" parTransId="{483D16E2-9FBE-4E44-92F3-57208147691D}" sibTransId="{D71A3C6E-95E8-0A4F-B35F-C621B44EC164}"/>
    <dgm:cxn modelId="{B7FADD4F-01C0-1548-B9AB-880F9F719556}" srcId="{B40FF919-C358-7F48-B442-AB74CD408426}" destId="{82BB5073-AE33-724B-95AB-34F7D846AC47}" srcOrd="1" destOrd="0" parTransId="{35F34BDF-CC13-F74F-BC66-117C70B2AC27}" sibTransId="{A156DB8E-602F-904D-875C-55B6B7025064}"/>
    <dgm:cxn modelId="{114791D0-C0DA-F64C-8DFC-2BFBD158447A}" srcId="{B40FF919-C358-7F48-B442-AB74CD408426}" destId="{B8ACADD8-0654-244E-8BEF-FF4514289D06}" srcOrd="4" destOrd="0" parTransId="{F8C8AB3C-FCFC-934F-A585-81E24ECBDB7C}" sibTransId="{46E7580F-70B0-9E43-A3D9-2FD014428FE1}"/>
    <dgm:cxn modelId="{896E3556-0ACA-48E1-89C8-57FD7912CFAA}" type="presParOf" srcId="{7571AD49-B25B-3E4D-85EB-5B8BBC68FE26}" destId="{703404EA-9075-F244-9533-EE6626668CE7}" srcOrd="0" destOrd="0" presId="urn:microsoft.com/office/officeart/2005/8/layout/chevron1"/>
    <dgm:cxn modelId="{8A1547F8-0857-4554-B265-8E631221AD4E}" type="presParOf" srcId="{7571AD49-B25B-3E4D-85EB-5B8BBC68FE26}" destId="{9C40C4A9-07D5-BB42-91B3-CAE56519C12E}" srcOrd="1" destOrd="0" presId="urn:microsoft.com/office/officeart/2005/8/layout/chevron1"/>
    <dgm:cxn modelId="{2675019D-C5C8-4AA7-98BB-8714DDFDFFC2}" type="presParOf" srcId="{7571AD49-B25B-3E4D-85EB-5B8BBC68FE26}" destId="{F875FA39-19B6-8544-8832-2C4DBAC0B52F}" srcOrd="2" destOrd="0" presId="urn:microsoft.com/office/officeart/2005/8/layout/chevron1"/>
    <dgm:cxn modelId="{99CFDAFE-F288-49F6-ABCA-E6E9E114923C}" type="presParOf" srcId="{7571AD49-B25B-3E4D-85EB-5B8BBC68FE26}" destId="{EF405ADF-177A-E848-AE83-2C34C49C37D8}" srcOrd="3" destOrd="0" presId="urn:microsoft.com/office/officeart/2005/8/layout/chevron1"/>
    <dgm:cxn modelId="{69F4AAC4-8E49-424B-870D-F51CF39AA8DD}" type="presParOf" srcId="{7571AD49-B25B-3E4D-85EB-5B8BBC68FE26}" destId="{F1802795-75A6-6943-95E8-5F44CB4BEF09}" srcOrd="4" destOrd="0" presId="urn:microsoft.com/office/officeart/2005/8/layout/chevron1"/>
    <dgm:cxn modelId="{5FCF487B-EE80-42E3-8199-A29E0DA3E6E5}" type="presParOf" srcId="{7571AD49-B25B-3E4D-85EB-5B8BBC68FE26}" destId="{98EA1203-6F27-8C47-8BBD-529B854C25DB}" srcOrd="5" destOrd="0" presId="urn:microsoft.com/office/officeart/2005/8/layout/chevron1"/>
    <dgm:cxn modelId="{D492A341-752A-41A8-90AA-1AD2B1314546}" type="presParOf" srcId="{7571AD49-B25B-3E4D-85EB-5B8BBC68FE26}" destId="{4F88391F-91B0-CA4C-B079-079951194F12}" srcOrd="6" destOrd="0" presId="urn:microsoft.com/office/officeart/2005/8/layout/chevron1"/>
    <dgm:cxn modelId="{AD11AF8E-596F-41D6-8364-1FDE3F45F3A8}" type="presParOf" srcId="{7571AD49-B25B-3E4D-85EB-5B8BBC68FE26}" destId="{9B18BA4D-6C77-3649-B1A6-89B39FFA40C6}" srcOrd="7" destOrd="0" presId="urn:microsoft.com/office/officeart/2005/8/layout/chevron1"/>
    <dgm:cxn modelId="{5B6C6D27-C8B5-4EA5-B1F4-46E372892DAD}" type="presParOf" srcId="{7571AD49-B25B-3E4D-85EB-5B8BBC68FE26}" destId="{A14A2500-8781-254F-9C21-75AD8E33C664}" srcOrd="8" destOrd="0" presId="urn:microsoft.com/office/officeart/2005/8/layout/chevron1"/>
    <dgm:cxn modelId="{E1C54958-5235-4984-AB09-8017409D7523}" type="presParOf" srcId="{7571AD49-B25B-3E4D-85EB-5B8BBC68FE26}" destId="{FA8F42F0-0661-1948-8084-D618B1B765AD}" srcOrd="9" destOrd="0" presId="urn:microsoft.com/office/officeart/2005/8/layout/chevron1"/>
    <dgm:cxn modelId="{6D1400C8-AB9C-406C-B846-F86B00BE06D2}" type="presParOf" srcId="{7571AD49-B25B-3E4D-85EB-5B8BBC68FE26}" destId="{8D56019B-CDD4-644A-A04B-10042C548E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0FF919-C358-7F48-B442-AB74CD408426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7D615467-2E86-8A4B-B50A-DC01B0BC263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Object or Model Coordinates</a:t>
          </a:r>
          <a:endParaRPr lang="en-US" dirty="0">
            <a:solidFill>
              <a:schemeClr val="bg1"/>
            </a:solidFill>
          </a:endParaRPr>
        </a:p>
      </dgm:t>
    </dgm:pt>
    <dgm:pt modelId="{32CBE626-D75D-EB4E-9176-1AD31081F3F9}" type="par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593B25-8B6B-DB4D-9916-B9AED410588B}" type="sib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2BB5073-AE33-724B-95AB-34F7D846AC4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World Coordinates</a:t>
          </a:r>
          <a:endParaRPr lang="en-US" dirty="0">
            <a:solidFill>
              <a:schemeClr val="bg1"/>
            </a:solidFill>
          </a:endParaRPr>
        </a:p>
      </dgm:t>
    </dgm:pt>
    <dgm:pt modelId="{35F34BDF-CC13-F74F-BC66-117C70B2AC27}" type="par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56DB8E-602F-904D-875C-55B6B7025064}" type="sib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6B740E-B347-D044-B412-57B5E3B78EC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Eye or Camera Coordinates</a:t>
          </a:r>
          <a:endParaRPr lang="en-US" dirty="0">
            <a:solidFill>
              <a:schemeClr val="bg1"/>
            </a:solidFill>
          </a:endParaRPr>
        </a:p>
      </dgm:t>
    </dgm:pt>
    <dgm:pt modelId="{C4E07383-B028-7644-B3A5-90778D4EEEA9}" type="par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188356-50EF-7E48-A625-F0BA3F8C695B}" type="sib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ACADD8-0654-244E-8BEF-FF4514289D0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Device Coordinates</a:t>
          </a:r>
          <a:endParaRPr lang="en-US" dirty="0">
            <a:solidFill>
              <a:schemeClr val="bg1"/>
            </a:solidFill>
          </a:endParaRPr>
        </a:p>
      </dgm:t>
    </dgm:pt>
    <dgm:pt modelId="{F8C8AB3C-FCFC-934F-A585-81E24ECBDB7C}" type="par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E7580F-70B0-9E43-A3D9-2FD014428FE1}" type="sib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256098-2AE1-5247-A296-647024CFD15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Window or Screen Coordinates</a:t>
          </a:r>
          <a:endParaRPr lang="en-US" dirty="0">
            <a:solidFill>
              <a:schemeClr val="bg1"/>
            </a:solidFill>
          </a:endParaRPr>
        </a:p>
      </dgm:t>
    </dgm:pt>
    <dgm:pt modelId="{5E229931-6E58-9148-B3B5-004CF9172EC3}" type="par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5CE747-AC24-6345-BE57-1A4FD800B541}" type="sib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D34E84-D626-684A-82C6-0C4FCC6677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Clip Space</a:t>
          </a:r>
          <a:endParaRPr lang="en-US" dirty="0">
            <a:solidFill>
              <a:schemeClr val="bg1"/>
            </a:solidFill>
          </a:endParaRPr>
        </a:p>
      </dgm:t>
    </dgm:pt>
    <dgm:pt modelId="{D71A3C6E-95E8-0A4F-B35F-C621B44EC164}" type="sib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3D16E2-9FBE-4E44-92F3-57208147691D}" type="par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AD49-B25B-3E4D-85EB-5B8BBC68FE26}" type="pres">
      <dgm:prSet presAssocID="{B40FF919-C358-7F48-B442-AB74CD408426}" presName="Name0" presStyleCnt="0">
        <dgm:presLayoutVars>
          <dgm:dir/>
          <dgm:animLvl val="lvl"/>
          <dgm:resizeHandles val="exact"/>
        </dgm:presLayoutVars>
      </dgm:prSet>
      <dgm:spPr/>
    </dgm:pt>
    <dgm:pt modelId="{703404EA-9075-F244-9533-EE6626668CE7}" type="pres">
      <dgm:prSet presAssocID="{7D615467-2E86-8A4B-B50A-DC01B0BC263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0C4A9-07D5-BB42-91B3-CAE56519C12E}" type="pres">
      <dgm:prSet presAssocID="{46593B25-8B6B-DB4D-9916-B9AED410588B}" presName="parTxOnlySpace" presStyleCnt="0"/>
      <dgm:spPr/>
    </dgm:pt>
    <dgm:pt modelId="{F875FA39-19B6-8544-8832-2C4DBAC0B52F}" type="pres">
      <dgm:prSet presAssocID="{82BB5073-AE33-724B-95AB-34F7D846AC4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05ADF-177A-E848-AE83-2C34C49C37D8}" type="pres">
      <dgm:prSet presAssocID="{A156DB8E-602F-904D-875C-55B6B7025064}" presName="parTxOnlySpace" presStyleCnt="0"/>
      <dgm:spPr/>
    </dgm:pt>
    <dgm:pt modelId="{F1802795-75A6-6943-95E8-5F44CB4BEF09}" type="pres">
      <dgm:prSet presAssocID="{0C6B740E-B347-D044-B412-57B5E3B78EC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A1203-6F27-8C47-8BBD-529B854C25DB}" type="pres">
      <dgm:prSet presAssocID="{1C188356-50EF-7E48-A625-F0BA3F8C695B}" presName="parTxOnlySpace" presStyleCnt="0"/>
      <dgm:spPr/>
    </dgm:pt>
    <dgm:pt modelId="{4F88391F-91B0-CA4C-B079-079951194F12}" type="pres">
      <dgm:prSet presAssocID="{9BD34E84-D626-684A-82C6-0C4FCC66778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8BA4D-6C77-3649-B1A6-89B39FFA40C6}" type="pres">
      <dgm:prSet presAssocID="{D71A3C6E-95E8-0A4F-B35F-C621B44EC164}" presName="parTxOnlySpace" presStyleCnt="0"/>
      <dgm:spPr/>
    </dgm:pt>
    <dgm:pt modelId="{A14A2500-8781-254F-9C21-75AD8E33C664}" type="pres">
      <dgm:prSet presAssocID="{B8ACADD8-0654-244E-8BEF-FF4514289D0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8F42F0-0661-1948-8084-D618B1B765AD}" type="pres">
      <dgm:prSet presAssocID="{46E7580F-70B0-9E43-A3D9-2FD014428FE1}" presName="parTxOnlySpace" presStyleCnt="0"/>
      <dgm:spPr/>
    </dgm:pt>
    <dgm:pt modelId="{8D56019B-CDD4-644A-A04B-10042C548E53}" type="pres">
      <dgm:prSet presAssocID="{8A256098-2AE1-5247-A296-647024CFD15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88D96F-B8EB-4A48-80D3-D8A561D13E56}" type="presOf" srcId="{7D615467-2E86-8A4B-B50A-DC01B0BC2637}" destId="{703404EA-9075-F244-9533-EE6626668CE7}" srcOrd="0" destOrd="0" presId="urn:microsoft.com/office/officeart/2005/8/layout/chevron1"/>
    <dgm:cxn modelId="{C98F3BD3-4F98-4468-859F-C537B5BAD4D4}" type="presOf" srcId="{8A256098-2AE1-5247-A296-647024CFD157}" destId="{8D56019B-CDD4-644A-A04B-10042C548E53}" srcOrd="0" destOrd="0" presId="urn:microsoft.com/office/officeart/2005/8/layout/chevron1"/>
    <dgm:cxn modelId="{E3EA46AA-3108-44E6-98B4-C0E7593C6125}" type="presOf" srcId="{82BB5073-AE33-724B-95AB-34F7D846AC47}" destId="{F875FA39-19B6-8544-8832-2C4DBAC0B52F}" srcOrd="0" destOrd="0" presId="urn:microsoft.com/office/officeart/2005/8/layout/chevron1"/>
    <dgm:cxn modelId="{114791D0-C0DA-F64C-8DFC-2BFBD158447A}" srcId="{B40FF919-C358-7F48-B442-AB74CD408426}" destId="{B8ACADD8-0654-244E-8BEF-FF4514289D06}" srcOrd="4" destOrd="0" parTransId="{F8C8AB3C-FCFC-934F-A585-81E24ECBDB7C}" sibTransId="{46E7580F-70B0-9E43-A3D9-2FD014428FE1}"/>
    <dgm:cxn modelId="{B7FADD4F-01C0-1548-B9AB-880F9F719556}" srcId="{B40FF919-C358-7F48-B442-AB74CD408426}" destId="{82BB5073-AE33-724B-95AB-34F7D846AC47}" srcOrd="1" destOrd="0" parTransId="{35F34BDF-CC13-F74F-BC66-117C70B2AC27}" sibTransId="{A156DB8E-602F-904D-875C-55B6B7025064}"/>
    <dgm:cxn modelId="{EC0A2A09-7595-4E1A-9B60-65D3D9D366B6}" type="presOf" srcId="{B40FF919-C358-7F48-B442-AB74CD408426}" destId="{7571AD49-B25B-3E4D-85EB-5B8BBC68FE26}" srcOrd="0" destOrd="0" presId="urn:microsoft.com/office/officeart/2005/8/layout/chevron1"/>
    <dgm:cxn modelId="{5E63D644-FE84-4DB1-BDA0-E54F545DA5E1}" type="presOf" srcId="{0C6B740E-B347-D044-B412-57B5E3B78EC9}" destId="{F1802795-75A6-6943-95E8-5F44CB4BEF09}" srcOrd="0" destOrd="0" presId="urn:microsoft.com/office/officeart/2005/8/layout/chevron1"/>
    <dgm:cxn modelId="{E73BED9C-59FE-4749-B977-0C9FC715D531}" srcId="{B40FF919-C358-7F48-B442-AB74CD408426}" destId="{7D615467-2E86-8A4B-B50A-DC01B0BC2637}" srcOrd="0" destOrd="0" parTransId="{32CBE626-D75D-EB4E-9176-1AD31081F3F9}" sibTransId="{46593B25-8B6B-DB4D-9916-B9AED410588B}"/>
    <dgm:cxn modelId="{66ACE1AA-88B3-2A44-82F2-D1F29E3463F4}" srcId="{B40FF919-C358-7F48-B442-AB74CD408426}" destId="{9BD34E84-D626-684A-82C6-0C4FCC667787}" srcOrd="3" destOrd="0" parTransId="{483D16E2-9FBE-4E44-92F3-57208147691D}" sibTransId="{D71A3C6E-95E8-0A4F-B35F-C621B44EC164}"/>
    <dgm:cxn modelId="{799202C6-73E5-7743-896C-E0E8CA210ED0}" srcId="{B40FF919-C358-7F48-B442-AB74CD408426}" destId="{8A256098-2AE1-5247-A296-647024CFD157}" srcOrd="5" destOrd="0" parTransId="{5E229931-6E58-9148-B3B5-004CF9172EC3}" sibTransId="{1A5CE747-AC24-6345-BE57-1A4FD800B541}"/>
    <dgm:cxn modelId="{34BCE788-447D-44CC-ABCA-BACA84A5C308}" type="presOf" srcId="{B8ACADD8-0654-244E-8BEF-FF4514289D06}" destId="{A14A2500-8781-254F-9C21-75AD8E33C664}" srcOrd="0" destOrd="0" presId="urn:microsoft.com/office/officeart/2005/8/layout/chevron1"/>
    <dgm:cxn modelId="{9CA36A92-3F8D-4B46-8E63-08C0A52A30D1}" srcId="{B40FF919-C358-7F48-B442-AB74CD408426}" destId="{0C6B740E-B347-D044-B412-57B5E3B78EC9}" srcOrd="2" destOrd="0" parTransId="{C4E07383-B028-7644-B3A5-90778D4EEEA9}" sibTransId="{1C188356-50EF-7E48-A625-F0BA3F8C695B}"/>
    <dgm:cxn modelId="{BE35776D-6509-4810-8334-11324977D2C4}" type="presOf" srcId="{9BD34E84-D626-684A-82C6-0C4FCC667787}" destId="{4F88391F-91B0-CA4C-B079-079951194F12}" srcOrd="0" destOrd="0" presId="urn:microsoft.com/office/officeart/2005/8/layout/chevron1"/>
    <dgm:cxn modelId="{1D2A9A4C-5B09-4A69-A8BC-85042B6014DB}" type="presParOf" srcId="{7571AD49-B25B-3E4D-85EB-5B8BBC68FE26}" destId="{703404EA-9075-F244-9533-EE6626668CE7}" srcOrd="0" destOrd="0" presId="urn:microsoft.com/office/officeart/2005/8/layout/chevron1"/>
    <dgm:cxn modelId="{94A39293-1FAF-4C49-A901-B75B8759E05F}" type="presParOf" srcId="{7571AD49-B25B-3E4D-85EB-5B8BBC68FE26}" destId="{9C40C4A9-07D5-BB42-91B3-CAE56519C12E}" srcOrd="1" destOrd="0" presId="urn:microsoft.com/office/officeart/2005/8/layout/chevron1"/>
    <dgm:cxn modelId="{EC606D40-9F05-423D-B8DF-6BDA166D954A}" type="presParOf" srcId="{7571AD49-B25B-3E4D-85EB-5B8BBC68FE26}" destId="{F875FA39-19B6-8544-8832-2C4DBAC0B52F}" srcOrd="2" destOrd="0" presId="urn:microsoft.com/office/officeart/2005/8/layout/chevron1"/>
    <dgm:cxn modelId="{CB58E978-FEF1-48B9-A270-47A7B8111147}" type="presParOf" srcId="{7571AD49-B25B-3E4D-85EB-5B8BBC68FE26}" destId="{EF405ADF-177A-E848-AE83-2C34C49C37D8}" srcOrd="3" destOrd="0" presId="urn:microsoft.com/office/officeart/2005/8/layout/chevron1"/>
    <dgm:cxn modelId="{95324694-3A85-48B3-A5F8-57D275197B62}" type="presParOf" srcId="{7571AD49-B25B-3E4D-85EB-5B8BBC68FE26}" destId="{F1802795-75A6-6943-95E8-5F44CB4BEF09}" srcOrd="4" destOrd="0" presId="urn:microsoft.com/office/officeart/2005/8/layout/chevron1"/>
    <dgm:cxn modelId="{85FACC3D-42ED-4B59-B0C4-E115CA51A86C}" type="presParOf" srcId="{7571AD49-B25B-3E4D-85EB-5B8BBC68FE26}" destId="{98EA1203-6F27-8C47-8BBD-529B854C25DB}" srcOrd="5" destOrd="0" presId="urn:microsoft.com/office/officeart/2005/8/layout/chevron1"/>
    <dgm:cxn modelId="{BAAF1280-29B3-4E2B-837D-9873DB10F48A}" type="presParOf" srcId="{7571AD49-B25B-3E4D-85EB-5B8BBC68FE26}" destId="{4F88391F-91B0-CA4C-B079-079951194F12}" srcOrd="6" destOrd="0" presId="urn:microsoft.com/office/officeart/2005/8/layout/chevron1"/>
    <dgm:cxn modelId="{098B5E82-9236-480E-AA0C-1D0A9B34E38D}" type="presParOf" srcId="{7571AD49-B25B-3E4D-85EB-5B8BBC68FE26}" destId="{9B18BA4D-6C77-3649-B1A6-89B39FFA40C6}" srcOrd="7" destOrd="0" presId="urn:microsoft.com/office/officeart/2005/8/layout/chevron1"/>
    <dgm:cxn modelId="{E96F0C20-32FB-4A42-B106-905CA55A417C}" type="presParOf" srcId="{7571AD49-B25B-3E4D-85EB-5B8BBC68FE26}" destId="{A14A2500-8781-254F-9C21-75AD8E33C664}" srcOrd="8" destOrd="0" presId="urn:microsoft.com/office/officeart/2005/8/layout/chevron1"/>
    <dgm:cxn modelId="{43076C7B-75C8-45CA-9649-5D77E19D648A}" type="presParOf" srcId="{7571AD49-B25B-3E4D-85EB-5B8BBC68FE26}" destId="{FA8F42F0-0661-1948-8084-D618B1B765AD}" srcOrd="9" destOrd="0" presId="urn:microsoft.com/office/officeart/2005/8/layout/chevron1"/>
    <dgm:cxn modelId="{87BBBB81-842C-4602-BD2C-9D8E2077E442}" type="presParOf" srcId="{7571AD49-B25B-3E4D-85EB-5B8BBC68FE26}" destId="{8D56019B-CDD4-644A-A04B-10042C548E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0FF919-C358-7F48-B442-AB74CD408426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7D615467-2E86-8A4B-B50A-DC01B0BC263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Object or Model Coordinates</a:t>
          </a:r>
          <a:endParaRPr lang="en-US" dirty="0">
            <a:solidFill>
              <a:schemeClr val="bg1"/>
            </a:solidFill>
          </a:endParaRPr>
        </a:p>
      </dgm:t>
    </dgm:pt>
    <dgm:pt modelId="{32CBE626-D75D-EB4E-9176-1AD31081F3F9}" type="par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593B25-8B6B-DB4D-9916-B9AED410588B}" type="sibTrans" cxnId="{E73BED9C-59FE-4749-B977-0C9FC715D53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2BB5073-AE33-724B-95AB-34F7D846AC4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World Coordinates</a:t>
          </a:r>
          <a:endParaRPr lang="en-US" dirty="0">
            <a:solidFill>
              <a:schemeClr val="bg1"/>
            </a:solidFill>
          </a:endParaRPr>
        </a:p>
      </dgm:t>
    </dgm:pt>
    <dgm:pt modelId="{35F34BDF-CC13-F74F-BC66-117C70B2AC27}" type="par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56DB8E-602F-904D-875C-55B6B7025064}" type="sibTrans" cxnId="{B7FADD4F-01C0-1548-B9AB-880F9F7195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6B740E-B347-D044-B412-57B5E3B78EC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Eye or Camera Coordinates</a:t>
          </a:r>
          <a:endParaRPr lang="en-US" dirty="0">
            <a:solidFill>
              <a:schemeClr val="bg1"/>
            </a:solidFill>
          </a:endParaRPr>
        </a:p>
      </dgm:t>
    </dgm:pt>
    <dgm:pt modelId="{C4E07383-B028-7644-B3A5-90778D4EEEA9}" type="par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188356-50EF-7E48-A625-F0BA3F8C695B}" type="sibTrans" cxnId="{9CA36A92-3F8D-4B46-8E63-08C0A52A30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ACADD8-0654-244E-8BEF-FF4514289D0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Device Coordinates</a:t>
          </a:r>
          <a:endParaRPr lang="en-US" dirty="0">
            <a:solidFill>
              <a:schemeClr val="bg1"/>
            </a:solidFill>
          </a:endParaRPr>
        </a:p>
      </dgm:t>
    </dgm:pt>
    <dgm:pt modelId="{F8C8AB3C-FCFC-934F-A585-81E24ECBDB7C}" type="par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E7580F-70B0-9E43-A3D9-2FD014428FE1}" type="sibTrans" cxnId="{114791D0-C0DA-F64C-8DFC-2BFBD15844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256098-2AE1-5247-A296-647024CFD15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Window or Screen Coordinates</a:t>
          </a:r>
          <a:endParaRPr lang="en-US" dirty="0">
            <a:solidFill>
              <a:schemeClr val="bg1"/>
            </a:solidFill>
          </a:endParaRPr>
        </a:p>
      </dgm:t>
    </dgm:pt>
    <dgm:pt modelId="{5E229931-6E58-9148-B3B5-004CF9172EC3}" type="par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5CE747-AC24-6345-BE57-1A4FD800B541}" type="sibTrans" cxnId="{799202C6-73E5-7743-896C-E0E8CA210E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D34E84-D626-684A-82C6-0C4FCC6677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Clip Space</a:t>
          </a:r>
          <a:endParaRPr lang="en-US" dirty="0">
            <a:solidFill>
              <a:schemeClr val="bg1"/>
            </a:solidFill>
          </a:endParaRPr>
        </a:p>
      </dgm:t>
    </dgm:pt>
    <dgm:pt modelId="{D71A3C6E-95E8-0A4F-B35F-C621B44EC164}" type="sib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3D16E2-9FBE-4E44-92F3-57208147691D}" type="parTrans" cxnId="{66ACE1AA-88B3-2A44-82F2-D1F29E3463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AD49-B25B-3E4D-85EB-5B8BBC68FE26}" type="pres">
      <dgm:prSet presAssocID="{B40FF919-C358-7F48-B442-AB74CD408426}" presName="Name0" presStyleCnt="0">
        <dgm:presLayoutVars>
          <dgm:dir/>
          <dgm:animLvl val="lvl"/>
          <dgm:resizeHandles val="exact"/>
        </dgm:presLayoutVars>
      </dgm:prSet>
      <dgm:spPr/>
    </dgm:pt>
    <dgm:pt modelId="{703404EA-9075-F244-9533-EE6626668CE7}" type="pres">
      <dgm:prSet presAssocID="{7D615467-2E86-8A4B-B50A-DC01B0BC263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0C4A9-07D5-BB42-91B3-CAE56519C12E}" type="pres">
      <dgm:prSet presAssocID="{46593B25-8B6B-DB4D-9916-B9AED410588B}" presName="parTxOnlySpace" presStyleCnt="0"/>
      <dgm:spPr/>
    </dgm:pt>
    <dgm:pt modelId="{F875FA39-19B6-8544-8832-2C4DBAC0B52F}" type="pres">
      <dgm:prSet presAssocID="{82BB5073-AE33-724B-95AB-34F7D846AC4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05ADF-177A-E848-AE83-2C34C49C37D8}" type="pres">
      <dgm:prSet presAssocID="{A156DB8E-602F-904D-875C-55B6B7025064}" presName="parTxOnlySpace" presStyleCnt="0"/>
      <dgm:spPr/>
    </dgm:pt>
    <dgm:pt modelId="{F1802795-75A6-6943-95E8-5F44CB4BEF09}" type="pres">
      <dgm:prSet presAssocID="{0C6B740E-B347-D044-B412-57B5E3B78EC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A1203-6F27-8C47-8BBD-529B854C25DB}" type="pres">
      <dgm:prSet presAssocID="{1C188356-50EF-7E48-A625-F0BA3F8C695B}" presName="parTxOnlySpace" presStyleCnt="0"/>
      <dgm:spPr/>
    </dgm:pt>
    <dgm:pt modelId="{4F88391F-91B0-CA4C-B079-079951194F12}" type="pres">
      <dgm:prSet presAssocID="{9BD34E84-D626-684A-82C6-0C4FCC66778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8BA4D-6C77-3649-B1A6-89B39FFA40C6}" type="pres">
      <dgm:prSet presAssocID="{D71A3C6E-95E8-0A4F-B35F-C621B44EC164}" presName="parTxOnlySpace" presStyleCnt="0"/>
      <dgm:spPr/>
    </dgm:pt>
    <dgm:pt modelId="{A14A2500-8781-254F-9C21-75AD8E33C664}" type="pres">
      <dgm:prSet presAssocID="{B8ACADD8-0654-244E-8BEF-FF4514289D0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8F42F0-0661-1948-8084-D618B1B765AD}" type="pres">
      <dgm:prSet presAssocID="{46E7580F-70B0-9E43-A3D9-2FD014428FE1}" presName="parTxOnlySpace" presStyleCnt="0"/>
      <dgm:spPr/>
    </dgm:pt>
    <dgm:pt modelId="{8D56019B-CDD4-644A-A04B-10042C548E53}" type="pres">
      <dgm:prSet presAssocID="{8A256098-2AE1-5247-A296-647024CFD157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9F6F99-BCCA-482D-8F8B-F81BEAF6ADD9}" type="presOf" srcId="{82BB5073-AE33-724B-95AB-34F7D846AC47}" destId="{F875FA39-19B6-8544-8832-2C4DBAC0B52F}" srcOrd="0" destOrd="0" presId="urn:microsoft.com/office/officeart/2005/8/layout/chevron1"/>
    <dgm:cxn modelId="{E73BED9C-59FE-4749-B977-0C9FC715D531}" srcId="{B40FF919-C358-7F48-B442-AB74CD408426}" destId="{7D615467-2E86-8A4B-B50A-DC01B0BC2637}" srcOrd="0" destOrd="0" parTransId="{32CBE626-D75D-EB4E-9176-1AD31081F3F9}" sibTransId="{46593B25-8B6B-DB4D-9916-B9AED410588B}"/>
    <dgm:cxn modelId="{757B986E-0F29-49B6-8D65-6701CDA8C4E0}" type="presOf" srcId="{B8ACADD8-0654-244E-8BEF-FF4514289D06}" destId="{A14A2500-8781-254F-9C21-75AD8E33C664}" srcOrd="0" destOrd="0" presId="urn:microsoft.com/office/officeart/2005/8/layout/chevron1"/>
    <dgm:cxn modelId="{F896A761-1AF4-4A8E-AE51-34F0D56FF829}" type="presOf" srcId="{7D615467-2E86-8A4B-B50A-DC01B0BC2637}" destId="{703404EA-9075-F244-9533-EE6626668CE7}" srcOrd="0" destOrd="0" presId="urn:microsoft.com/office/officeart/2005/8/layout/chevron1"/>
    <dgm:cxn modelId="{22F18977-0BC8-4918-AA10-A5C99090ACDC}" type="presOf" srcId="{9BD34E84-D626-684A-82C6-0C4FCC667787}" destId="{4F88391F-91B0-CA4C-B079-079951194F12}" srcOrd="0" destOrd="0" presId="urn:microsoft.com/office/officeart/2005/8/layout/chevron1"/>
    <dgm:cxn modelId="{66ACE1AA-88B3-2A44-82F2-D1F29E3463F4}" srcId="{B40FF919-C358-7F48-B442-AB74CD408426}" destId="{9BD34E84-D626-684A-82C6-0C4FCC667787}" srcOrd="3" destOrd="0" parTransId="{483D16E2-9FBE-4E44-92F3-57208147691D}" sibTransId="{D71A3C6E-95E8-0A4F-B35F-C621B44EC164}"/>
    <dgm:cxn modelId="{114791D0-C0DA-F64C-8DFC-2BFBD158447A}" srcId="{B40FF919-C358-7F48-B442-AB74CD408426}" destId="{B8ACADD8-0654-244E-8BEF-FF4514289D06}" srcOrd="4" destOrd="0" parTransId="{F8C8AB3C-FCFC-934F-A585-81E24ECBDB7C}" sibTransId="{46E7580F-70B0-9E43-A3D9-2FD014428FE1}"/>
    <dgm:cxn modelId="{F7A49386-A96E-4D00-A05A-3D6C19532ACD}" type="presOf" srcId="{8A256098-2AE1-5247-A296-647024CFD157}" destId="{8D56019B-CDD4-644A-A04B-10042C548E53}" srcOrd="0" destOrd="0" presId="urn:microsoft.com/office/officeart/2005/8/layout/chevron1"/>
    <dgm:cxn modelId="{799202C6-73E5-7743-896C-E0E8CA210ED0}" srcId="{B40FF919-C358-7F48-B442-AB74CD408426}" destId="{8A256098-2AE1-5247-A296-647024CFD157}" srcOrd="5" destOrd="0" parTransId="{5E229931-6E58-9148-B3B5-004CF9172EC3}" sibTransId="{1A5CE747-AC24-6345-BE57-1A4FD800B541}"/>
    <dgm:cxn modelId="{9CA36A92-3F8D-4B46-8E63-08C0A52A30D1}" srcId="{B40FF919-C358-7F48-B442-AB74CD408426}" destId="{0C6B740E-B347-D044-B412-57B5E3B78EC9}" srcOrd="2" destOrd="0" parTransId="{C4E07383-B028-7644-B3A5-90778D4EEEA9}" sibTransId="{1C188356-50EF-7E48-A625-F0BA3F8C695B}"/>
    <dgm:cxn modelId="{B7FADD4F-01C0-1548-B9AB-880F9F719556}" srcId="{B40FF919-C358-7F48-B442-AB74CD408426}" destId="{82BB5073-AE33-724B-95AB-34F7D846AC47}" srcOrd="1" destOrd="0" parTransId="{35F34BDF-CC13-F74F-BC66-117C70B2AC27}" sibTransId="{A156DB8E-602F-904D-875C-55B6B7025064}"/>
    <dgm:cxn modelId="{6E02555A-846B-4EB7-9850-578D198155B1}" type="presOf" srcId="{B40FF919-C358-7F48-B442-AB74CD408426}" destId="{7571AD49-B25B-3E4D-85EB-5B8BBC68FE26}" srcOrd="0" destOrd="0" presId="urn:microsoft.com/office/officeart/2005/8/layout/chevron1"/>
    <dgm:cxn modelId="{5F55DD52-605E-4FA7-AAC7-E559A21FD345}" type="presOf" srcId="{0C6B740E-B347-D044-B412-57B5E3B78EC9}" destId="{F1802795-75A6-6943-95E8-5F44CB4BEF09}" srcOrd="0" destOrd="0" presId="urn:microsoft.com/office/officeart/2005/8/layout/chevron1"/>
    <dgm:cxn modelId="{5076583F-99EA-43F8-8922-FEB8F941A351}" type="presParOf" srcId="{7571AD49-B25B-3E4D-85EB-5B8BBC68FE26}" destId="{703404EA-9075-F244-9533-EE6626668CE7}" srcOrd="0" destOrd="0" presId="urn:microsoft.com/office/officeart/2005/8/layout/chevron1"/>
    <dgm:cxn modelId="{892FB1F0-3F36-4B05-A49B-AFAFB3408BB3}" type="presParOf" srcId="{7571AD49-B25B-3E4D-85EB-5B8BBC68FE26}" destId="{9C40C4A9-07D5-BB42-91B3-CAE56519C12E}" srcOrd="1" destOrd="0" presId="urn:microsoft.com/office/officeart/2005/8/layout/chevron1"/>
    <dgm:cxn modelId="{847717BC-D2C0-415E-A3FA-12D46DEC5A60}" type="presParOf" srcId="{7571AD49-B25B-3E4D-85EB-5B8BBC68FE26}" destId="{F875FA39-19B6-8544-8832-2C4DBAC0B52F}" srcOrd="2" destOrd="0" presId="urn:microsoft.com/office/officeart/2005/8/layout/chevron1"/>
    <dgm:cxn modelId="{69ADE197-F87F-42DB-BC82-EEAD4F811D22}" type="presParOf" srcId="{7571AD49-B25B-3E4D-85EB-5B8BBC68FE26}" destId="{EF405ADF-177A-E848-AE83-2C34C49C37D8}" srcOrd="3" destOrd="0" presId="urn:microsoft.com/office/officeart/2005/8/layout/chevron1"/>
    <dgm:cxn modelId="{97D75664-BD03-4773-80F0-D7CD9D1E83B1}" type="presParOf" srcId="{7571AD49-B25B-3E4D-85EB-5B8BBC68FE26}" destId="{F1802795-75A6-6943-95E8-5F44CB4BEF09}" srcOrd="4" destOrd="0" presId="urn:microsoft.com/office/officeart/2005/8/layout/chevron1"/>
    <dgm:cxn modelId="{EDB6A013-4999-4B16-A76B-D1E06844B141}" type="presParOf" srcId="{7571AD49-B25B-3E4D-85EB-5B8BBC68FE26}" destId="{98EA1203-6F27-8C47-8BBD-529B854C25DB}" srcOrd="5" destOrd="0" presId="urn:microsoft.com/office/officeart/2005/8/layout/chevron1"/>
    <dgm:cxn modelId="{A7AF449F-0D33-41D7-B850-0E766E90F946}" type="presParOf" srcId="{7571AD49-B25B-3E4D-85EB-5B8BBC68FE26}" destId="{4F88391F-91B0-CA4C-B079-079951194F12}" srcOrd="6" destOrd="0" presId="urn:microsoft.com/office/officeart/2005/8/layout/chevron1"/>
    <dgm:cxn modelId="{C6D1B62A-8B24-451C-B367-C86968262D19}" type="presParOf" srcId="{7571AD49-B25B-3E4D-85EB-5B8BBC68FE26}" destId="{9B18BA4D-6C77-3649-B1A6-89B39FFA40C6}" srcOrd="7" destOrd="0" presId="urn:microsoft.com/office/officeart/2005/8/layout/chevron1"/>
    <dgm:cxn modelId="{5437F994-DB60-40AF-B37F-D36425D86A15}" type="presParOf" srcId="{7571AD49-B25B-3E4D-85EB-5B8BBC68FE26}" destId="{A14A2500-8781-254F-9C21-75AD8E33C664}" srcOrd="8" destOrd="0" presId="urn:microsoft.com/office/officeart/2005/8/layout/chevron1"/>
    <dgm:cxn modelId="{695D3980-C17C-43B4-98DA-DDC7EDA66802}" type="presParOf" srcId="{7571AD49-B25B-3E4D-85EB-5B8BBC68FE26}" destId="{FA8F42F0-0661-1948-8084-D618B1B765AD}" srcOrd="9" destOrd="0" presId="urn:microsoft.com/office/officeart/2005/8/layout/chevron1"/>
    <dgm:cxn modelId="{646C859E-4492-4E95-99CB-54F873A5A07A}" type="presParOf" srcId="{7571AD49-B25B-3E4D-85EB-5B8BBC68FE26}" destId="{8D56019B-CDD4-644A-A04B-10042C548E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7D6EC3C-A835-41D6-AD1F-A4FC214C56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1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E824FF-E907-4F88-ACEC-E5E88539CB2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3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9B7B8FF-7D03-4CCA-8483-E669DA254B56}" type="slidenum">
              <a:rPr lang="en-US" altLang="zh-HK" sz="1300"/>
              <a:pPr>
                <a:spcBef>
                  <a:spcPct val="0"/>
                </a:spcBef>
              </a:pPr>
              <a:t>11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8271616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HK" altLang="zh-HK" smtClean="0"/>
          </a:p>
        </p:txBody>
      </p:sp>
      <p:sp>
        <p:nvSpPr>
          <p:cNvPr id="81924" name="Header Placeholder 3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en-US" altLang="zh-HK" sz="1000" smtClean="0"/>
              <a:t>Perfect Spatial Hashing</a:t>
            </a:r>
          </a:p>
        </p:txBody>
      </p:sp>
      <p:sp>
        <p:nvSpPr>
          <p:cNvPr id="1208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3FD024-CC5C-4BB6-8C85-745FAF0491E5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81926" name="Footer Placeholder 5"/>
          <p:cNvSpPr>
            <a:spLocks noGrp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en-US" altLang="zh-HK" sz="1000" smtClean="0"/>
              <a:t>Siggraph 2006</a:t>
            </a:r>
          </a:p>
        </p:txBody>
      </p:sp>
      <p:sp>
        <p:nvSpPr>
          <p:cNvPr id="1208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3817A8-74F8-4365-80B4-BDC7BAE1ABE9}" type="slidenum">
              <a:rPr lang="en-US" altLang="zh-HK" sz="1000"/>
              <a:pPr>
                <a:spcBef>
                  <a:spcPct val="0"/>
                </a:spcBef>
              </a:pPr>
              <a:t>107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056823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18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0184F6-7F9D-4FB2-9E11-7AF7609C7DA2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18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A9B5B4-1269-481B-8867-C538650BCB5D}" type="slidenum">
              <a:rPr lang="en-US" altLang="zh-HK" sz="1000"/>
              <a:pPr>
                <a:spcBef>
                  <a:spcPct val="0"/>
                </a:spcBef>
              </a:pPr>
              <a:t>108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4761741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28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CC82B5-92ED-44AC-A80A-808710D49CAF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288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164770-CF24-431C-BE6E-2F8D516AB06A}" type="slidenum">
              <a:rPr lang="en-US" altLang="zh-HK" sz="1000"/>
              <a:pPr>
                <a:spcBef>
                  <a:spcPct val="0"/>
                </a:spcBef>
              </a:pPr>
              <a:t>109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9005993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39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26EBC8-C1BA-42E0-8F05-BF647FBAED4C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39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3A1EC0-74E8-4E97-AF6B-2751A80ADD93}" type="slidenum">
              <a:rPr lang="en-US" altLang="zh-HK" sz="1000"/>
              <a:pPr>
                <a:spcBef>
                  <a:spcPct val="0"/>
                </a:spcBef>
              </a:pPr>
              <a:t>110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335641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49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CDA8D2-85E1-4798-B844-1E7321035917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49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D60819-C728-4F7C-A676-9478B2AD7892}" type="slidenum">
              <a:rPr lang="en-US" altLang="zh-HK" sz="1000"/>
              <a:pPr>
                <a:spcBef>
                  <a:spcPct val="0"/>
                </a:spcBef>
              </a:pPr>
              <a:t>111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49675474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59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70C71A-637D-491B-A37E-1AEB50D59560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59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FD3825-CA96-4616-BAC9-1AFE85855AE0}" type="slidenum">
              <a:rPr lang="en-US" altLang="zh-HK" sz="1000"/>
              <a:pPr>
                <a:spcBef>
                  <a:spcPct val="0"/>
                </a:spcBef>
              </a:pPr>
              <a:t>112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61988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47A640D-FAD4-4EF3-B3A5-B4DC6217C92A}" type="slidenum">
              <a:rPr lang="en-US" altLang="zh-HK" sz="1300"/>
              <a:pPr>
                <a:spcBef>
                  <a:spcPct val="0"/>
                </a:spcBef>
              </a:pPr>
              <a:t>12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165123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/>
          </a:p>
        </p:txBody>
      </p:sp>
      <p:sp>
        <p:nvSpPr>
          <p:cNvPr id="96260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Perfect Spatial Hashing</a:t>
            </a:r>
          </a:p>
        </p:txBody>
      </p:sp>
      <p:sp>
        <p:nvSpPr>
          <p:cNvPr id="962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39DA3A1-72A4-4BBE-93D9-873F15DCCF96}" type="datetime1">
              <a:rPr lang="en-US" altLang="zh-HK" sz="1300" smtClean="0"/>
              <a:pPr>
                <a:spcBef>
                  <a:spcPct val="0"/>
                </a:spcBef>
              </a:pPr>
              <a:t>2/24/2015</a:t>
            </a:fld>
            <a:endParaRPr lang="en-US" altLang="zh-HK" sz="1300" smtClean="0"/>
          </a:p>
        </p:txBody>
      </p:sp>
      <p:sp>
        <p:nvSpPr>
          <p:cNvPr id="962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Siggraph 2006</a:t>
            </a:r>
          </a:p>
        </p:txBody>
      </p:sp>
      <p:sp>
        <p:nvSpPr>
          <p:cNvPr id="962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6A37709-2333-418A-8EAC-9A514FA09A11}" type="slidenum">
              <a:rPr lang="en-US" altLang="zh-HK" sz="1300"/>
              <a:pPr>
                <a:spcBef>
                  <a:spcPct val="0"/>
                </a:spcBef>
              </a:pPr>
              <a:t>13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879441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dirty="0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6659C87-B568-42CB-B480-85E5B989FD2A}" type="slidenum">
              <a:rPr lang="en-US" altLang="zh-HK" sz="1300"/>
              <a:pPr>
                <a:spcBef>
                  <a:spcPct val="0"/>
                </a:spcBef>
              </a:pPr>
              <a:t>20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542214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55D7061-19C0-4055-BF45-A6868C8460C1}" type="slidenum">
              <a:rPr lang="en-US" altLang="zh-HK" sz="1300"/>
              <a:pPr>
                <a:spcBef>
                  <a:spcPct val="0"/>
                </a:spcBef>
              </a:pPr>
              <a:t>21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55552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/>
          </a:p>
        </p:txBody>
      </p:sp>
      <p:sp>
        <p:nvSpPr>
          <p:cNvPr id="100356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Perfect Spatial Hashing</a:t>
            </a:r>
          </a:p>
        </p:txBody>
      </p:sp>
      <p:sp>
        <p:nvSpPr>
          <p:cNvPr id="1003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41156B3-C37F-4320-A7B5-4449A8FB2AEF}" type="datetime1">
              <a:rPr lang="en-US" altLang="zh-HK" sz="1300" smtClean="0"/>
              <a:pPr>
                <a:spcBef>
                  <a:spcPct val="0"/>
                </a:spcBef>
              </a:pPr>
              <a:t>2/24/2015</a:t>
            </a:fld>
            <a:endParaRPr lang="en-US" altLang="zh-HK" sz="1300" smtClean="0"/>
          </a:p>
        </p:txBody>
      </p:sp>
      <p:sp>
        <p:nvSpPr>
          <p:cNvPr id="10035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Siggraph 2006</a:t>
            </a:r>
          </a:p>
        </p:txBody>
      </p:sp>
      <p:sp>
        <p:nvSpPr>
          <p:cNvPr id="1003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2C17EA9-35AD-495A-933C-99D761A834D4}" type="slidenum">
              <a:rPr lang="en-US" altLang="zh-HK" sz="1300"/>
              <a:pPr>
                <a:spcBef>
                  <a:spcPct val="0"/>
                </a:spcBef>
              </a:pPr>
              <a:t>22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263607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28FFD77-3780-48FA-8320-7E6C68BB06BD}" type="slidenum">
              <a:rPr lang="en-US" altLang="zh-HK" sz="1300"/>
              <a:pPr>
                <a:spcBef>
                  <a:spcPct val="0"/>
                </a:spcBef>
              </a:pPr>
              <a:t>23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43727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/>
          </a:p>
        </p:txBody>
      </p:sp>
      <p:sp>
        <p:nvSpPr>
          <p:cNvPr id="103428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Perfect Spatial Hashing</a:t>
            </a:r>
          </a:p>
        </p:txBody>
      </p:sp>
      <p:sp>
        <p:nvSpPr>
          <p:cNvPr id="1034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24B0683-79D0-499D-B094-C8B967CD2478}" type="datetime1">
              <a:rPr lang="en-US" altLang="zh-HK" sz="1300" smtClean="0"/>
              <a:pPr>
                <a:spcBef>
                  <a:spcPct val="0"/>
                </a:spcBef>
              </a:pPr>
              <a:t>2/24/2015</a:t>
            </a:fld>
            <a:endParaRPr lang="en-US" altLang="zh-HK" sz="1300" smtClean="0"/>
          </a:p>
        </p:txBody>
      </p:sp>
      <p:sp>
        <p:nvSpPr>
          <p:cNvPr id="103430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Siggraph 2006</a:t>
            </a:r>
          </a:p>
        </p:txBody>
      </p:sp>
      <p:sp>
        <p:nvSpPr>
          <p:cNvPr id="1034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51D5341-60F1-4580-9845-B5F07F0C6F11}" type="slidenum">
              <a:rPr lang="en-US" altLang="zh-HK" sz="1300"/>
              <a:pPr>
                <a:spcBef>
                  <a:spcPct val="0"/>
                </a:spcBef>
              </a:pPr>
              <a:t>24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4953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dirty="0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94C1C8E-0F6D-4CF8-BD54-2505014BB2F0}" type="slidenum">
              <a:rPr lang="en-US" altLang="zh-HK" sz="1300"/>
              <a:pPr>
                <a:spcBef>
                  <a:spcPct val="0"/>
                </a:spcBef>
              </a:pPr>
              <a:t>25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90315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65A4B05-0E1A-4E0F-9A95-5E6B1F5E3B75}" type="slidenum">
              <a:rPr lang="en-US" altLang="zh-HK" sz="1300"/>
              <a:pPr>
                <a:spcBef>
                  <a:spcPct val="0"/>
                </a:spcBef>
              </a:pPr>
              <a:t>26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70390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390B6-3E96-4BF8-8787-D00ECA363778}" type="slidenum">
              <a:rPr lang="en-US"/>
              <a:pPr/>
              <a:t>3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0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/>
          </a:p>
        </p:txBody>
      </p:sp>
      <p:sp>
        <p:nvSpPr>
          <p:cNvPr id="106500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Perfect Spatial Hashing</a:t>
            </a:r>
          </a:p>
        </p:txBody>
      </p:sp>
      <p:sp>
        <p:nvSpPr>
          <p:cNvPr id="1065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E4969C1-7DB8-4D0A-8BCC-D02D21B02F8C}" type="datetime1">
              <a:rPr lang="en-US" altLang="zh-HK" sz="1300" smtClean="0"/>
              <a:pPr>
                <a:spcBef>
                  <a:spcPct val="0"/>
                </a:spcBef>
              </a:pPr>
              <a:t>2/24/2015</a:t>
            </a:fld>
            <a:endParaRPr lang="en-US" altLang="zh-HK" sz="1300" smtClean="0"/>
          </a:p>
        </p:txBody>
      </p:sp>
      <p:sp>
        <p:nvSpPr>
          <p:cNvPr id="10650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Siggraph 2006</a:t>
            </a:r>
          </a:p>
        </p:txBody>
      </p:sp>
      <p:sp>
        <p:nvSpPr>
          <p:cNvPr id="10650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456F465-FC1D-4447-9C6A-D1242A1F676E}" type="slidenum">
              <a:rPr lang="en-US" altLang="zh-HK" sz="1300"/>
              <a:pPr>
                <a:spcBef>
                  <a:spcPct val="0"/>
                </a:spcBef>
              </a:pPr>
              <a:t>27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23351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/>
          </a:p>
        </p:txBody>
      </p:sp>
      <p:sp>
        <p:nvSpPr>
          <p:cNvPr id="107524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Perfect Spatial Hashing</a:t>
            </a:r>
          </a:p>
        </p:txBody>
      </p:sp>
      <p:sp>
        <p:nvSpPr>
          <p:cNvPr id="10752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060F484-FA35-4D14-A8BA-3F20F7FEE59B}" type="datetime1">
              <a:rPr lang="en-US" altLang="zh-HK" sz="1300" smtClean="0"/>
              <a:pPr>
                <a:spcBef>
                  <a:spcPct val="0"/>
                </a:spcBef>
              </a:pPr>
              <a:t>2/24/2015</a:t>
            </a:fld>
            <a:endParaRPr lang="en-US" altLang="zh-HK" sz="1300" smtClean="0"/>
          </a:p>
        </p:txBody>
      </p:sp>
      <p:sp>
        <p:nvSpPr>
          <p:cNvPr id="10752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Siggraph 2006</a:t>
            </a:r>
          </a:p>
        </p:txBody>
      </p:sp>
      <p:sp>
        <p:nvSpPr>
          <p:cNvPr id="10752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02473C9-B57B-4857-B8B1-7C8678E7A02B}" type="slidenum">
              <a:rPr lang="en-US" altLang="zh-HK" sz="1300"/>
              <a:pPr>
                <a:spcBef>
                  <a:spcPct val="0"/>
                </a:spcBef>
              </a:pPr>
              <a:t>28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5782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89013" y="766763"/>
            <a:ext cx="5121275" cy="3840162"/>
          </a:xfrm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zh-HK" smtClean="0"/>
          </a:p>
        </p:txBody>
      </p:sp>
      <p:sp>
        <p:nvSpPr>
          <p:cNvPr id="108548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Perfect Spatial Hashing</a:t>
            </a:r>
          </a:p>
        </p:txBody>
      </p:sp>
      <p:sp>
        <p:nvSpPr>
          <p:cNvPr id="1085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4354652-CD6A-4FCA-A659-D5DCE0DC9111}" type="datetime1">
              <a:rPr lang="en-US" altLang="zh-HK" sz="1300" smtClean="0"/>
              <a:pPr>
                <a:spcBef>
                  <a:spcPct val="0"/>
                </a:spcBef>
              </a:pPr>
              <a:t>2/24/2015</a:t>
            </a:fld>
            <a:endParaRPr lang="en-US" altLang="zh-HK" sz="1300" smtClean="0"/>
          </a:p>
        </p:txBody>
      </p:sp>
      <p:sp>
        <p:nvSpPr>
          <p:cNvPr id="108550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Siggraph 2006</a:t>
            </a:r>
          </a:p>
        </p:txBody>
      </p:sp>
      <p:sp>
        <p:nvSpPr>
          <p:cNvPr id="10855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FC793A8-E82E-476E-8BAF-63F17D71FC50}" type="slidenum">
              <a:rPr lang="en-US" altLang="zh-HK" sz="1300"/>
              <a:pPr>
                <a:spcBef>
                  <a:spcPct val="0"/>
                </a:spcBef>
              </a:pPr>
              <a:t>29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810605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F0336D6-AF31-4B29-934E-4B0210DF1D0F}" type="slidenum">
              <a:rPr lang="en-US" altLang="zh-HK" sz="1300"/>
              <a:pPr>
                <a:spcBef>
                  <a:spcPct val="0"/>
                </a:spcBef>
              </a:pPr>
              <a:t>30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557951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31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9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05B8632-CF5E-4BE7-8EE6-44DFE8B8A40B}" type="slidenum">
              <a:rPr lang="en-US" altLang="zh-HK" sz="1300"/>
              <a:pPr>
                <a:spcBef>
                  <a:spcPct val="0"/>
                </a:spcBef>
              </a:pPr>
              <a:t>32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175863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907BC2E-D251-4F0A-B831-D381625010EF}" type="slidenum">
              <a:rPr lang="en-US" altLang="zh-HK" sz="1300"/>
              <a:pPr>
                <a:spcBef>
                  <a:spcPct val="0"/>
                </a:spcBef>
              </a:pPr>
              <a:t>33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614525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02AACFB-4F8E-4165-AFC8-D30C8D96AB15}" type="slidenum">
              <a:rPr lang="en-US" altLang="zh-HK" sz="1300"/>
              <a:pPr>
                <a:spcBef>
                  <a:spcPct val="0"/>
                </a:spcBef>
              </a:pPr>
              <a:t>34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545985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637665A-EADA-445E-9512-0CCB12CC6FA6}" type="slidenum">
              <a:rPr lang="en-US" altLang="zh-HK" sz="1300"/>
              <a:pPr>
                <a:spcBef>
                  <a:spcPct val="0"/>
                </a:spcBef>
              </a:pPr>
              <a:t>35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66007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D21578E-C363-4DF9-8495-B87AC7246B2C}" type="slidenum">
              <a:rPr lang="en-US" altLang="zh-HK" sz="1300"/>
              <a:pPr>
                <a:spcBef>
                  <a:spcPct val="0"/>
                </a:spcBef>
              </a:pPr>
              <a:t>36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806929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4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2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6F7E656-9F4E-41FD-96DF-013682801C9B}" type="slidenum">
              <a:rPr lang="en-US" altLang="zh-HK" sz="1300"/>
              <a:pPr>
                <a:spcBef>
                  <a:spcPct val="0"/>
                </a:spcBef>
              </a:pPr>
              <a:t>37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918402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HK" smtClean="0"/>
              <a:t>Looking at the counter clockwise vertex order, left edges are aways going down.</a:t>
            </a:r>
          </a:p>
          <a:p>
            <a:r>
              <a:rPr lang="en-US" altLang="zh-HK" smtClean="0"/>
              <a:t>The top edge is horizontal, and the x goes left.</a:t>
            </a:r>
          </a:p>
        </p:txBody>
      </p:sp>
      <p:sp>
        <p:nvSpPr>
          <p:cNvPr id="38916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Perfect Spatial Hashing</a:t>
            </a:r>
          </a:p>
        </p:txBody>
      </p:sp>
      <p:sp>
        <p:nvSpPr>
          <p:cNvPr id="3891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A2D56E1-ACC7-4F1E-B0C5-2050514911BB}" type="datetime1">
              <a:rPr lang="en-US" altLang="zh-HK" sz="1300" smtClean="0"/>
              <a:pPr>
                <a:spcBef>
                  <a:spcPct val="0"/>
                </a:spcBef>
              </a:pPr>
              <a:t>2/24/2015</a:t>
            </a:fld>
            <a:endParaRPr lang="en-US" altLang="zh-HK" sz="1300" smtClean="0"/>
          </a:p>
        </p:txBody>
      </p:sp>
      <p:sp>
        <p:nvSpPr>
          <p:cNvPr id="3891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HK" sz="1300" smtClean="0"/>
              <a:t>Siggraph 2006</a:t>
            </a:r>
          </a:p>
        </p:txBody>
      </p:sp>
      <p:sp>
        <p:nvSpPr>
          <p:cNvPr id="3891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7D0ABD4-4448-4B21-B32B-5BFA3113727C}" type="slidenum">
              <a:rPr lang="en-US" altLang="zh-HK" sz="1300"/>
              <a:pPr>
                <a:spcBef>
                  <a:spcPct val="0"/>
                </a:spcBef>
              </a:pPr>
              <a:t>38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503079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DE64BB33-A7BC-47ED-858B-93B0E444A78E}" type="slidenum">
              <a:rPr lang="en-US" altLang="zh-HK" sz="1300"/>
              <a:pPr>
                <a:spcBef>
                  <a:spcPct val="0"/>
                </a:spcBef>
              </a:pPr>
              <a:t>39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1767280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40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98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656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E97408-7824-472A-9627-90A80EC5D38D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656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D379B6-AA9D-4C2B-868D-246783986504}" type="slidenum">
              <a:rPr lang="en-US" altLang="zh-HK" sz="1000"/>
              <a:pPr>
                <a:spcBef>
                  <a:spcPct val="0"/>
                </a:spcBef>
              </a:pPr>
              <a:t>41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244439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758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67B565-AE64-4E51-A9BA-0BA8D46EBBB7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759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8586B1-3FFD-4451-ABA5-11193A9ED643}" type="slidenum">
              <a:rPr lang="en-US" altLang="zh-HK" sz="1000"/>
              <a:pPr>
                <a:spcBef>
                  <a:spcPct val="0"/>
                </a:spcBef>
              </a:pPr>
              <a:t>42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392720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861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7BAD2F-8254-4660-91BD-62FB7EC5501D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861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915EFA-2802-40A8-BCF1-53342819C003}" type="slidenum">
              <a:rPr lang="en-US" altLang="zh-HK" sz="1000"/>
              <a:pPr>
                <a:spcBef>
                  <a:spcPct val="0"/>
                </a:spcBef>
              </a:pPr>
              <a:t>43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109980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696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23A6EE-9845-4828-A64A-9A5CBD4E6E9E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696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30BD40-F096-4B53-A652-D4E7FC64462B}" type="slidenum">
              <a:rPr lang="en-US" altLang="zh-HK" sz="1000"/>
              <a:pPr>
                <a:spcBef>
                  <a:spcPct val="0"/>
                </a:spcBef>
              </a:pPr>
              <a:t>44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422618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06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311FDD-2E3D-4053-BBBD-46ABC45D4F80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06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EDCBA0-C7F7-49F4-9655-77FDEB80E018}" type="slidenum">
              <a:rPr lang="en-US" altLang="zh-HK" sz="1000"/>
              <a:pPr>
                <a:spcBef>
                  <a:spcPct val="0"/>
                </a:spcBef>
              </a:pPr>
              <a:t>45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13383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5E7CDD-A359-43B9-8D07-CF811A15915B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168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505DA7-9A7E-423F-8B48-AB9985368BE4}" type="slidenum">
              <a:rPr lang="en-US" altLang="zh-HK" sz="1000"/>
              <a:pPr>
                <a:spcBef>
                  <a:spcPct val="0"/>
                </a:spcBef>
              </a:pPr>
              <a:t>46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11230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5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52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27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E9294E-956F-4F03-A372-36504CB21BCE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27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76C56D-AF84-4465-AA43-36BAAB9E2D48}" type="slidenum">
              <a:rPr lang="en-US" altLang="zh-HK" sz="1000"/>
              <a:pPr>
                <a:spcBef>
                  <a:spcPct val="0"/>
                </a:spcBef>
              </a:pPr>
              <a:t>47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55830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37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77289A-29A8-439F-BDA8-F9EA2ACAF74B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37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D139A6-FFB9-4C4A-AA54-C77F986875E2}" type="slidenum">
              <a:rPr lang="en-US" altLang="zh-HK" sz="1000"/>
              <a:pPr>
                <a:spcBef>
                  <a:spcPct val="0"/>
                </a:spcBef>
              </a:pPr>
              <a:t>48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698376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47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CC31C0-3587-40B0-8901-161973CB3E4E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47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F7569F-5690-4DC9-8DD5-D7BFCFDD7C99}" type="slidenum">
              <a:rPr lang="en-US" altLang="zh-HK" sz="1000"/>
              <a:pPr>
                <a:spcBef>
                  <a:spcPct val="0"/>
                </a:spcBef>
              </a:pPr>
              <a:t>49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709560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578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19EDAF-0B3D-405A-9692-3EBE81D35B1C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578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8F0FE1-104D-47F2-98A8-266C6B92BC01}" type="slidenum">
              <a:rPr lang="en-US" altLang="zh-HK" sz="1000"/>
              <a:pPr>
                <a:spcBef>
                  <a:spcPct val="0"/>
                </a:spcBef>
              </a:pPr>
              <a:t>50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105960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680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D7C797-D586-4919-894D-188A7394B3AA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680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E50B1A-5555-42EB-9D4D-BACCD88D1F0A}" type="slidenum">
              <a:rPr lang="en-US" altLang="zh-HK" sz="1000"/>
              <a:pPr>
                <a:spcBef>
                  <a:spcPct val="0"/>
                </a:spcBef>
              </a:pPr>
              <a:t>51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004396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78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0131B8-7818-4561-AA25-7BDD57D87BD1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78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56128F-DB8A-4D40-B89E-E4C15EA98253}" type="slidenum">
              <a:rPr lang="en-US" altLang="zh-HK" sz="1000"/>
              <a:pPr>
                <a:spcBef>
                  <a:spcPct val="0"/>
                </a:spcBef>
              </a:pPr>
              <a:t>52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2120791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88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AD50DA-2E3E-4C40-BEA7-C3A2CEEAD8D3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885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751885-E1F1-452D-8F22-8FB045687301}" type="slidenum">
              <a:rPr lang="en-US" altLang="zh-HK" sz="1000"/>
              <a:pPr>
                <a:spcBef>
                  <a:spcPct val="0"/>
                </a:spcBef>
              </a:pPr>
              <a:t>53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3287906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7987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4E62BE-239D-4096-B293-4DFCFA2EC5F0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7987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13AB10-D804-4AEE-A277-A4D39F942D13}" type="slidenum">
              <a:rPr lang="en-US" altLang="zh-HK" sz="1000"/>
              <a:pPr>
                <a:spcBef>
                  <a:spcPct val="0"/>
                </a:spcBef>
              </a:pPr>
              <a:t>54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1928861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09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3228F2-D6CD-464D-84AB-73689E4F5601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090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C9AE47-E9E1-47CA-A80F-DE5EF9CE221A}" type="slidenum">
              <a:rPr lang="en-US" altLang="zh-HK" sz="1000"/>
              <a:pPr>
                <a:spcBef>
                  <a:spcPct val="0"/>
                </a:spcBef>
              </a:pPr>
              <a:t>55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55844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192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3410DD-81A4-4AE4-84CA-2CE2A3740ADB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192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419C39-EEAD-48D3-800A-E53580891251}" type="slidenum">
              <a:rPr lang="en-US" altLang="zh-HK" sz="1000"/>
              <a:pPr>
                <a:spcBef>
                  <a:spcPct val="0"/>
                </a:spcBef>
              </a:pPr>
              <a:t>56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94001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A168C-E27E-4498-BBF1-67D9ED58A500}" type="slidenum">
              <a:rPr lang="en-US"/>
              <a:pPr/>
              <a:t>6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582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29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C636C4-E968-4352-B035-CD0D73B16CD1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295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C52F01-DCD0-4237-BF9D-ACF4F1D74CFA}" type="slidenum">
              <a:rPr lang="en-US" altLang="zh-HK" sz="1000"/>
              <a:pPr>
                <a:spcBef>
                  <a:spcPct val="0"/>
                </a:spcBef>
              </a:pPr>
              <a:t>57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9006617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397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A8FE29-268B-4B24-803F-54DEECBC2EBC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397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227D79-C5F3-4980-A81E-5D2ED8CD1338}" type="slidenum">
              <a:rPr lang="en-US" altLang="zh-HK" sz="1000"/>
              <a:pPr>
                <a:spcBef>
                  <a:spcPct val="0"/>
                </a:spcBef>
              </a:pPr>
              <a:t>58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027172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499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27270-B05C-4682-8B46-629FEBC0066A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499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794AEA-C871-4C88-A086-51FC18A83453}" type="slidenum">
              <a:rPr lang="en-US" altLang="zh-HK" sz="1000"/>
              <a:pPr>
                <a:spcBef>
                  <a:spcPct val="0"/>
                </a:spcBef>
              </a:pPr>
              <a:t>59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47783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602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008E66-4650-4AF7-90D5-FBEAF61E91EA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602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A35508-3405-490E-85EF-3E9BF0DF1E9D}" type="slidenum">
              <a:rPr lang="en-US" altLang="zh-HK" sz="1000"/>
              <a:pPr>
                <a:spcBef>
                  <a:spcPct val="0"/>
                </a:spcBef>
              </a:pPr>
              <a:t>60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4639752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704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3AF68-6757-4745-8593-E3BA900CD718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704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ABA5CD-1227-43D8-AA98-F5A866FDA46F}" type="slidenum">
              <a:rPr lang="en-US" altLang="zh-HK" sz="1000"/>
              <a:pPr>
                <a:spcBef>
                  <a:spcPct val="0"/>
                </a:spcBef>
              </a:pPr>
              <a:t>61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159589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806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4F0FF0-D1B0-4FF7-A6C4-C1D3146C2ACA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807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068D8D-E287-419D-812C-96BB29EFD3F4}" type="slidenum">
              <a:rPr lang="en-US" altLang="zh-HK" sz="1000"/>
              <a:pPr>
                <a:spcBef>
                  <a:spcPct val="0"/>
                </a:spcBef>
              </a:pPr>
              <a:t>62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491546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8909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5AAA45-D392-40AC-A946-7EF8783F8C75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8909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10F11C-FCC7-4A93-84A9-4595D41D6F0B}" type="slidenum">
              <a:rPr lang="en-US" altLang="zh-HK" sz="1000"/>
              <a:pPr>
                <a:spcBef>
                  <a:spcPct val="0"/>
                </a:spcBef>
              </a:pPr>
              <a:t>63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070488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9011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C57C4A-C459-4E4F-AFB8-C39AA9DE6349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9011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9F6AFE-58A5-4E0B-9C0A-A6491E438864}" type="slidenum">
              <a:rPr lang="en-US" altLang="zh-HK" sz="1000"/>
              <a:pPr>
                <a:spcBef>
                  <a:spcPct val="0"/>
                </a:spcBef>
              </a:pPr>
              <a:t>64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7265962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9114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FDF6F9-3E6D-47D5-BD36-55BE6D2EEE4B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9114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C7FAB3-F163-4206-96E3-7716CD979719}" type="slidenum">
              <a:rPr lang="en-US" altLang="zh-HK" sz="1000"/>
              <a:pPr>
                <a:spcBef>
                  <a:spcPct val="0"/>
                </a:spcBef>
              </a:pPr>
              <a:t>65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0925197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9216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AE1C7-3F70-459C-870B-083D59C9CC1C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9216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1404E0-B7C7-41F6-9E88-7262828E2510}" type="slidenum">
              <a:rPr lang="en-US" altLang="zh-HK" sz="1000"/>
              <a:pPr>
                <a:spcBef>
                  <a:spcPct val="0"/>
                </a:spcBef>
              </a:pPr>
              <a:t>66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316697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703C313-0C33-4A97-A22F-4A83A4D7F56B}" type="slidenum">
              <a:rPr lang="en-US" altLang="zh-HK" sz="1300"/>
              <a:pPr>
                <a:spcBef>
                  <a:spcPct val="0"/>
                </a:spcBef>
              </a:pPr>
              <a:t>7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373753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9421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275D18-2F24-4D1F-878F-7D309DCB0EEA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9421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07A8D4-A5D7-4FB8-95A8-33ECC97430E4}" type="slidenum">
              <a:rPr lang="en-US" altLang="zh-HK" sz="1000"/>
              <a:pPr>
                <a:spcBef>
                  <a:spcPct val="0"/>
                </a:spcBef>
              </a:pPr>
              <a:t>67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1071259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952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D2B98A-1017-4A25-BC0F-621B51DFF6C1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952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3E98DB-F996-4EAC-84D2-D1BA9187603B}" type="slidenum">
              <a:rPr lang="en-US" altLang="zh-HK" sz="1000"/>
              <a:pPr>
                <a:spcBef>
                  <a:spcPct val="0"/>
                </a:spcBef>
              </a:pPr>
              <a:t>68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7992916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962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2CEF27-C237-420F-AC79-A3B105630C65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962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4B7D30-A2ED-4B2D-AD1E-CE2B28650803}" type="slidenum">
              <a:rPr lang="en-US" altLang="zh-HK" sz="1000"/>
              <a:pPr>
                <a:spcBef>
                  <a:spcPct val="0"/>
                </a:spcBef>
              </a:pPr>
              <a:t>69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9655412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972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E2CE5C-EDE9-441D-B1C0-44AB70F8BC5D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9728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2D71C0-666E-49C7-BE5F-620C5448580C}" type="slidenum">
              <a:rPr lang="en-US" altLang="zh-HK" sz="1000"/>
              <a:pPr>
                <a:spcBef>
                  <a:spcPct val="0"/>
                </a:spcBef>
              </a:pPr>
              <a:t>70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031639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983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1BEBAE-25D8-47A9-90DA-1C5BFB212FF5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983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C11AC6-098F-43A0-ABE3-51245B691C81}" type="slidenum">
              <a:rPr lang="en-US" altLang="zh-HK" sz="1000"/>
              <a:pPr>
                <a:spcBef>
                  <a:spcPct val="0"/>
                </a:spcBef>
              </a:pPr>
              <a:t>71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2309611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993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8FD34F-5031-4EF8-BA66-8B8C03AA6DF6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993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95C8D8-E906-4089-AEC3-C0254848877E}" type="slidenum">
              <a:rPr lang="en-US" altLang="zh-HK" sz="1000"/>
              <a:pPr>
                <a:spcBef>
                  <a:spcPct val="0"/>
                </a:spcBef>
              </a:pPr>
              <a:t>72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3992903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003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A18F48-F236-473D-98C1-A4751B067584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003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F9374D-9839-4FA1-8A02-45FEBB803457}" type="slidenum">
              <a:rPr lang="en-US" altLang="zh-HK" sz="1000"/>
              <a:pPr>
                <a:spcBef>
                  <a:spcPct val="0"/>
                </a:spcBef>
              </a:pPr>
              <a:t>73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5054026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0138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C40279-221D-48B2-ACA6-BF84C6DF4685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0138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ABBB39-A935-4B89-B70D-6AEAA7246359}" type="slidenum">
              <a:rPr lang="en-US" altLang="zh-HK" sz="1000"/>
              <a:pPr>
                <a:spcBef>
                  <a:spcPct val="0"/>
                </a:spcBef>
              </a:pPr>
              <a:t>74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060630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0240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508885-17F0-4640-975E-6335A696903E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0240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AE4285-4474-4535-89D6-5D3F0F922396}" type="slidenum">
              <a:rPr lang="en-US" altLang="zh-HK" sz="1000"/>
              <a:pPr>
                <a:spcBef>
                  <a:spcPct val="0"/>
                </a:spcBef>
              </a:pPr>
              <a:t>75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8086453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034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7AE1AE-C3D9-44CA-8B06-5F595876B748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034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D2CE7C-2F28-4AC7-AFD7-9FB0A8854CEA}" type="slidenum">
              <a:rPr lang="en-US" altLang="zh-HK" sz="1000"/>
              <a:pPr>
                <a:spcBef>
                  <a:spcPct val="0"/>
                </a:spcBef>
              </a:pPr>
              <a:t>76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699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1B29045-B81F-4E19-9F90-EFBEFF4A2F3C}" type="slidenum">
              <a:rPr lang="en-US" altLang="zh-HK" sz="1300"/>
              <a:pPr>
                <a:spcBef>
                  <a:spcPct val="0"/>
                </a:spcBef>
              </a:pPr>
              <a:t>8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4000533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044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35BFDD-28FD-49DA-9F39-42258EF0228E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0445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D24E17-E23C-404C-848C-ECEFB22643A8}" type="slidenum">
              <a:rPr lang="en-US" altLang="zh-HK" sz="1000"/>
              <a:pPr>
                <a:spcBef>
                  <a:spcPct val="0"/>
                </a:spcBef>
              </a:pPr>
              <a:t>77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187127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083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9C236F-4631-471F-A20C-4D34B62EA504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083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7E70A72-50A6-4259-8F90-D6D0ED56D974}" type="slidenum">
              <a:rPr lang="en-US" altLang="zh-HK" sz="1000"/>
              <a:pPr/>
              <a:t>78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6019948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18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0D171E-EC29-4E6B-A257-69ACD2E8CD97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186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9D73392-66FE-4971-9517-7EFAB07F563A}" type="slidenum">
              <a:rPr lang="en-US" altLang="zh-HK" sz="1000"/>
              <a:pPr/>
              <a:t>79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2277535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288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946CAE-EA72-46F1-B696-2CD954DD429D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288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98F496D-B047-452E-9C2E-B4ED11761D46}" type="slidenum">
              <a:rPr lang="en-US" altLang="zh-HK" sz="1000"/>
              <a:pPr/>
              <a:t>80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583732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390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2F2BD1B-82C0-4EF8-A458-58461A387E0A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391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E7D50A-2733-4F75-8A90-C79D923E5579}" type="slidenum">
              <a:rPr lang="en-US" altLang="zh-HK" sz="1000"/>
              <a:pPr/>
              <a:t>81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7839504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493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A787EE-85DC-4B48-8EA3-5BE31FF2B41B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493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8F9B8DF-61A7-4237-BAD9-CB84C6FCD4BC}" type="slidenum">
              <a:rPr lang="en-US" altLang="zh-HK" sz="1000"/>
              <a:pPr/>
              <a:t>82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7879537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595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EAB92E3-A059-43A0-A07B-CBD43DDDFCEB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595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BE8DF2E-1419-42B9-90D6-95594925B848}" type="slidenum">
              <a:rPr lang="en-US" altLang="zh-HK" sz="1000"/>
              <a:pPr/>
              <a:t>83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5946714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698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D80CB17-7AF8-4727-BC0A-A939DA250784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698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87E796-9591-4D43-B641-4F8E0C14220F}" type="slidenum">
              <a:rPr lang="en-US" altLang="zh-HK" sz="1000"/>
              <a:pPr/>
              <a:t>84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1068930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800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1000880-3670-4B1C-AEFB-054ABDCA28BF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800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6D9CED3-BCA8-49B4-B772-4CA0155042ED}" type="slidenum">
              <a:rPr lang="en-US" altLang="zh-HK" sz="1000"/>
              <a:pPr/>
              <a:t>85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6799824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2902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D81CA10-29FD-4EDA-9436-3CA7BFCACC4C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2903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24E74D-C37B-4893-81CA-33B52B307330}" type="slidenum">
              <a:rPr lang="en-US" altLang="zh-HK" sz="1000"/>
              <a:pPr/>
              <a:t>86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93859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8C5521B-E20B-43A2-9C3C-A1D23928AC23}" type="slidenum">
              <a:rPr lang="en-US" altLang="zh-HK" sz="1300"/>
              <a:pPr>
                <a:spcBef>
                  <a:spcPct val="0"/>
                </a:spcBef>
              </a:pPr>
              <a:t>9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32034870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3005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102D02-44E9-46EA-9E30-13B8E72DA826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3005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E06FFB-A970-4A1F-9E4B-2B1D6707767B}" type="slidenum">
              <a:rPr lang="en-US" altLang="zh-HK" sz="1000"/>
              <a:pPr/>
              <a:t>87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8732182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3107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6B3F93C-D555-4F61-AAB0-12A8A7A9A20D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3107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976E604-B6A2-4E04-8D50-91555EB8A1BA}" type="slidenum">
              <a:rPr lang="en-US" altLang="zh-HK" sz="1000"/>
              <a:pPr/>
              <a:t>88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8294542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321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7C43181-95D0-47A0-AF52-EF4C35C399DC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3210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F621C82-FE3B-4421-8093-B32A83966EFC}" type="slidenum">
              <a:rPr lang="en-US" altLang="zh-HK" sz="1000"/>
              <a:pPr/>
              <a:t>89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7510724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3312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1D1ABB0-16E8-4316-81D6-97D9944C765F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3312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A859A9B-D67E-499E-8A9C-D3EE93CC985D}" type="slidenum">
              <a:rPr lang="en-US" altLang="zh-HK" sz="1000"/>
              <a:pPr/>
              <a:t>90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43530391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341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ED7246E-DE41-4FC2-8C4D-27086235B7DA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3415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2483B5-7D4D-48B5-A349-44B8A4F53CDC}" type="slidenum">
              <a:rPr lang="en-US" altLang="zh-HK" sz="1000"/>
              <a:pPr/>
              <a:t>91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2834803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3517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D344509-1731-4B7F-B0A5-9E98899D5D75}" type="datetime1">
              <a:rPr lang="en-US" altLang="zh-HK" sz="1000"/>
              <a:pPr/>
              <a:t>2/24/2015</a:t>
            </a:fld>
            <a:endParaRPr lang="en-US" altLang="zh-HK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3517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0275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8F4047C-382A-4BD0-9390-E497783EF3F6}" type="slidenum">
              <a:rPr lang="en-US" altLang="zh-HK" sz="1000"/>
              <a:pPr/>
              <a:t>92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537078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0547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B13EBB-75C0-4177-A411-BBDEFB06D046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0547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5779DE-5532-4AB7-AD70-2E47A67AA3BC}" type="slidenum">
              <a:rPr lang="en-US" altLang="zh-HK" sz="1000"/>
              <a:pPr>
                <a:spcBef>
                  <a:spcPct val="0"/>
                </a:spcBef>
              </a:pPr>
              <a:t>93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0895441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0650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DB92D2-795F-4A08-96B5-9769F99C4E6C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0650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1CBB3F-A0B5-40FA-BBF4-58890709EAE2}" type="slidenum">
              <a:rPr lang="en-US" altLang="zh-HK" sz="1000"/>
              <a:pPr>
                <a:spcBef>
                  <a:spcPct val="0"/>
                </a:spcBef>
              </a:pPr>
              <a:t>94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6282010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HK" altLang="zh-HK" smtClean="0"/>
          </a:p>
        </p:txBody>
      </p:sp>
      <p:sp>
        <p:nvSpPr>
          <p:cNvPr id="80900" name="Header Placeholder 3"/>
          <p:cNvSpPr>
            <a:spLocks noGrp="1"/>
          </p:cNvSpPr>
          <p:nvPr>
            <p:ph type="hdr" sz="quarter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en-US" altLang="zh-HK" sz="1000" smtClean="0"/>
              <a:t>Perfect Spatial Hashing</a:t>
            </a:r>
          </a:p>
        </p:txBody>
      </p:sp>
      <p:sp>
        <p:nvSpPr>
          <p:cNvPr id="10752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67B706-85A4-4109-AD4A-7CE0F617BAEF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80902" name="Footer Placeholder 5"/>
          <p:cNvSpPr>
            <a:spLocks noGrp="1"/>
          </p:cNvSpPr>
          <p:nvPr>
            <p:ph type="ftr" sz="quarter" idx="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defTabSz="930275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en-US" altLang="zh-HK" sz="1000" smtClean="0"/>
              <a:t>Siggraph 2006</a:t>
            </a:r>
          </a:p>
        </p:txBody>
      </p:sp>
      <p:sp>
        <p:nvSpPr>
          <p:cNvPr id="10752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470AFA-11B0-450E-A601-0259C55CEA47}" type="slidenum">
              <a:rPr lang="en-US" altLang="zh-HK" sz="1000"/>
              <a:pPr>
                <a:spcBef>
                  <a:spcPct val="0"/>
                </a:spcBef>
              </a:pPr>
              <a:t>95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4973291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0854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8A7BC4-F95C-46CC-BE3F-2941FA102D84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0855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AD4368-4771-4BDD-9E8E-51A098485C65}" type="slidenum">
              <a:rPr lang="en-US" altLang="zh-HK" sz="1000"/>
              <a:pPr>
                <a:spcBef>
                  <a:spcPct val="0"/>
                </a:spcBef>
              </a:pPr>
              <a:t>96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364632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509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1492706-FFF4-4B17-ADFB-FDEABA8ADFEB}" type="slidenum">
              <a:rPr lang="en-US" altLang="zh-HK" sz="1300"/>
              <a:pPr>
                <a:spcBef>
                  <a:spcPct val="0"/>
                </a:spcBef>
              </a:pPr>
              <a:t>10</a:t>
            </a:fld>
            <a:endParaRPr lang="en-US" altLang="zh-HK" sz="1300"/>
          </a:p>
        </p:txBody>
      </p:sp>
    </p:spTree>
    <p:extLst>
      <p:ext uri="{BB962C8B-B14F-4D97-AF65-F5344CB8AC3E}">
        <p14:creationId xmlns:p14="http://schemas.microsoft.com/office/powerpoint/2010/main" val="22480371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0957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CB7DD0-8681-4BF0-813F-E7A2CBECCE5E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0957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FD1E5A-8D35-4A23-88A2-6B3297E9D505}" type="slidenum">
              <a:rPr lang="en-US" altLang="zh-HK" sz="1000"/>
              <a:pPr>
                <a:spcBef>
                  <a:spcPct val="0"/>
                </a:spcBef>
              </a:pPr>
              <a:t>97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8937170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10597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13D3CC-0B1B-4D1C-B229-4AB02885C7A7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10599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EB530A-C3E3-460D-A98E-2FB3B02EBC34}" type="slidenum">
              <a:rPr lang="en-US" altLang="zh-HK" sz="1000"/>
              <a:pPr>
                <a:spcBef>
                  <a:spcPct val="0"/>
                </a:spcBef>
              </a:pPr>
              <a:t>98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8797452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1162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8A2114-A6C4-4CB4-977F-B6FC0445C6B7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1162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879CE4-6A13-451A-8794-27F755F0A19A}" type="slidenum">
              <a:rPr lang="en-US" altLang="zh-HK" sz="1000"/>
              <a:pPr>
                <a:spcBef>
                  <a:spcPct val="0"/>
                </a:spcBef>
              </a:pPr>
              <a:t>99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1857038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1264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555FEE-C1A1-4422-8B04-9F9EBBDA7362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1264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DD043C-20AD-41C1-84ED-15F85482D669}" type="slidenum">
              <a:rPr lang="en-US" altLang="zh-HK" sz="1000"/>
              <a:pPr>
                <a:spcBef>
                  <a:spcPct val="0"/>
                </a:spcBef>
              </a:pPr>
              <a:t>100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8798496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1366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FE7A2A-DCD8-445F-B534-4690EB236FDC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1367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96C597-C777-409C-9682-DDC3ACD41448}" type="slidenum">
              <a:rPr lang="en-US" altLang="zh-HK" sz="1000"/>
              <a:pPr>
                <a:spcBef>
                  <a:spcPct val="0"/>
                </a:spcBef>
              </a:pPr>
              <a:t>101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84873976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1469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181000-806D-4551-808F-73665CBE4E67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1469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4E0133-08C8-4B94-8E05-3F166B5237EA}" type="slidenum">
              <a:rPr lang="en-US" altLang="zh-HK" sz="1000"/>
              <a:pPr>
                <a:spcBef>
                  <a:spcPct val="0"/>
                </a:spcBef>
              </a:pPr>
              <a:t>102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4714874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1674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86ECC1-AB85-440D-81FF-FC93993C04B8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16743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BDEEF1-42EB-4370-99D7-F4930CA1A986}" type="slidenum">
              <a:rPr lang="en-US" altLang="zh-HK" sz="1000"/>
              <a:pPr>
                <a:spcBef>
                  <a:spcPct val="0"/>
                </a:spcBef>
              </a:pPr>
              <a:t>103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0503817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17765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DF663C-BE57-4C10-A5D9-D45EF4CD791A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17767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76B6DB-2D5A-4D40-A78A-D128D20EB3D2}" type="slidenum">
              <a:rPr lang="en-US" altLang="zh-HK" sz="1000"/>
              <a:pPr>
                <a:spcBef>
                  <a:spcPct val="0"/>
                </a:spcBef>
              </a:pPr>
              <a:t>104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10045000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18789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39EB2F-EADE-4A1F-BAB1-C248C502A4DF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18791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97F32D-23C8-42C2-A737-A7D80448BDC3}" type="slidenum">
              <a:rPr lang="en-US" altLang="zh-HK" sz="1000"/>
              <a:pPr>
                <a:spcBef>
                  <a:spcPct val="0"/>
                </a:spcBef>
              </a:pPr>
              <a:t>105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93482896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HK" altLang="en-US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Perfect Spatial Hashing</a:t>
            </a:r>
            <a:endParaRPr lang="en-US"/>
          </a:p>
        </p:txBody>
      </p:sp>
      <p:sp>
        <p:nvSpPr>
          <p:cNvPr id="119813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C89A9A5-1817-4101-93B2-A56AD58F30B6}" type="datetime1">
              <a:rPr lang="en-US" altLang="zh-HK" sz="1000" smtClean="0"/>
              <a:pPr>
                <a:spcBef>
                  <a:spcPct val="0"/>
                </a:spcBef>
              </a:pPr>
              <a:t>2/24/2015</a:t>
            </a:fld>
            <a:endParaRPr lang="en-US" altLang="zh-HK" sz="10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Siggraph 2006</a:t>
            </a:r>
            <a:endParaRPr lang="en-US"/>
          </a:p>
        </p:txBody>
      </p:sp>
      <p:sp>
        <p:nvSpPr>
          <p:cNvPr id="119815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12152-1922-4996-A3F7-9E5D4A788990}" type="slidenum">
              <a:rPr lang="en-US" altLang="zh-HK" sz="1000"/>
              <a:pPr>
                <a:spcBef>
                  <a:spcPct val="0"/>
                </a:spcBef>
              </a:pPr>
              <a:t>106</a:t>
            </a:fld>
            <a:endParaRPr lang="en-US" altLang="zh-HK" sz="1000"/>
          </a:p>
        </p:txBody>
      </p:sp>
    </p:spTree>
    <p:extLst>
      <p:ext uri="{BB962C8B-B14F-4D97-AF65-F5344CB8AC3E}">
        <p14:creationId xmlns:p14="http://schemas.microsoft.com/office/powerpoint/2010/main" val="248581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A2F3F0-1D35-439E-AAA7-C9350D850B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38557-A35D-45D1-B086-4C40EC8F09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62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278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278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895626-13C6-4A65-9F2A-E01DB83C1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78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1295400"/>
            <a:ext cx="8839200" cy="513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62000" y="6572250"/>
            <a:ext cx="83820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-39688" y="6572250"/>
            <a:ext cx="604838" cy="304800"/>
          </a:xfrm>
        </p:spPr>
        <p:txBody>
          <a:bodyPr/>
          <a:lstStyle>
            <a:lvl1pPr>
              <a:defRPr/>
            </a:lvl1pPr>
          </a:lstStyle>
          <a:p>
            <a:fld id="{4D41EAA8-23F3-421B-8E24-360CCD8486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06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1" y="609600"/>
            <a:ext cx="7769469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E89504-E9A2-4960-B6E9-AA849F475C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44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3A2ADB-794E-4A14-B462-84F708D128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59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859EB1-3964-4F0B-AAF2-2D8281975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21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0FC45A-B16E-4BE3-966F-650D166F9B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34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5D88420-11A1-4E9B-8B09-0569A8ABF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933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31316-32B0-47E1-B495-2D5B9A2BB4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61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794DEE-ADCF-4D48-B69B-5BE36010F7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67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4663A8-7198-41C4-8C1F-6ACE455AAF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801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8839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0" y="6572250"/>
            <a:ext cx="838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39688" y="6572250"/>
            <a:ext cx="6048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latin typeface="+mn-lt"/>
              </a:defRPr>
            </a:lvl1pPr>
          </a:lstStyle>
          <a:p>
            <a:fld id="{1E99FDDE-525F-4C70-A2BE-D92EE485439A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notesSlide" Target="../notesSlides/notesSlide100.xml"/><Relationship Id="rId7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diagramData" Target="../diagrams/data1.xml"/><Relationship Id="rId21" Type="http://schemas.openxmlformats.org/officeDocument/2006/relationships/image" Target="../media/image19.png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2.png"/><Relationship Id="rId10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4.jpeg"/><Relationship Id="rId5" Type="http://schemas.openxmlformats.org/officeDocument/2006/relationships/image" Target="../media/image82.wmf"/><Relationship Id="rId4" Type="http://schemas.openxmlformats.org/officeDocument/2006/relationships/oleObject" Target="../embeddings/oleObject4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1.png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98.wmf"/><Relationship Id="rId4" Type="http://schemas.openxmlformats.org/officeDocument/2006/relationships/oleObject" Target="../embeddings/oleObject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6.png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8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MgjVJogIbc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0"/>
            <a:ext cx="7772400" cy="1470025"/>
          </a:xfrm>
        </p:spPr>
        <p:txBody>
          <a:bodyPr anchor="ctr"/>
          <a:lstStyle/>
          <a:p>
            <a:r>
              <a:rPr lang="en-HK" dirty="0" smtClean="0"/>
              <a:t>Graphics:</a:t>
            </a:r>
            <a:br>
              <a:rPr lang="en-HK" dirty="0" smtClean="0"/>
            </a:br>
            <a:r>
              <a:rPr lang="en-HK" smtClean="0"/>
              <a:t>Rendering Basics</a:t>
            </a:r>
            <a:endParaRPr 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76200"/>
            <a:ext cx="6400800" cy="1752600"/>
          </a:xfrm>
        </p:spPr>
        <p:txBody>
          <a:bodyPr/>
          <a:lstStyle/>
          <a:p>
            <a:r>
              <a:rPr lang="en-US" sz="3200" dirty="0" smtClean="0"/>
              <a:t>COMP4451 Game Programming</a:t>
            </a:r>
            <a:endParaRPr lang="en-US" sz="3200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17589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3769"/>
            <a:ext cx="6858000" cy="63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763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525588"/>
            <a:ext cx="8458200" cy="29702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Magnification &amp; </a:t>
            </a:r>
            <a:r>
              <a:rPr lang="en-US" dirty="0" err="1" smtClean="0"/>
              <a:t>minification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321675" cy="5349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Check screen pixel “size” in texture coordinates</a:t>
            </a:r>
          </a:p>
        </p:txBody>
      </p:sp>
      <p:grpSp>
        <p:nvGrpSpPr>
          <p:cNvPr id="50180" name="Group 256"/>
          <p:cNvGrpSpPr>
            <a:grpSpLocks/>
          </p:cNvGrpSpPr>
          <p:nvPr/>
        </p:nvGrpSpPr>
        <p:grpSpPr bwMode="auto">
          <a:xfrm>
            <a:off x="739775" y="2257425"/>
            <a:ext cx="1965325" cy="1428750"/>
            <a:chOff x="5594446" y="3188776"/>
            <a:chExt cx="1964534" cy="1428752"/>
          </a:xfrm>
        </p:grpSpPr>
        <p:sp>
          <p:nvSpPr>
            <p:cNvPr id="12" name="Rectangle 11"/>
            <p:cNvSpPr/>
            <p:nvPr/>
          </p:nvSpPr>
          <p:spPr bwMode="auto">
            <a:xfrm flipV="1">
              <a:off x="5594446" y="4439728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 flipV="1">
              <a:off x="5773762" y="4439728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 flipV="1">
              <a:off x="5951490" y="4439728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 flipV="1">
              <a:off x="6130805" y="4439728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flipV="1">
              <a:off x="6308533" y="4439728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flipV="1">
              <a:off x="6487849" y="4439728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 flipV="1">
              <a:off x="6665578" y="4439728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 flipV="1">
              <a:off x="6844893" y="4439728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 flipV="1">
              <a:off x="7022621" y="4439728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 flipV="1">
              <a:off x="7201937" y="4439728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 flipV="1">
              <a:off x="7379665" y="4439728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5594446" y="4260341"/>
              <a:ext cx="179316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 flipV="1">
              <a:off x="5773762" y="4260341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 flipV="1">
              <a:off x="5951490" y="4260341"/>
              <a:ext cx="179315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 flipV="1">
              <a:off x="6130805" y="4260341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flipV="1">
              <a:off x="6308533" y="4260341"/>
              <a:ext cx="179316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flipV="1">
              <a:off x="6487849" y="4260341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 flipV="1">
              <a:off x="6665578" y="4260341"/>
              <a:ext cx="179315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 flipV="1">
              <a:off x="6844893" y="4260341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flipV="1">
              <a:off x="7022621" y="4260341"/>
              <a:ext cx="179316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flipV="1">
              <a:off x="7201937" y="4260341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flipV="1">
              <a:off x="7379665" y="4260341"/>
              <a:ext cx="179315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flipV="1">
              <a:off x="5594446" y="4082540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 flipV="1">
              <a:off x="5773762" y="4082540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 flipV="1">
              <a:off x="5951490" y="4082540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 flipV="1">
              <a:off x="6130805" y="4082540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 flipV="1">
              <a:off x="6308533" y="4082540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 flipV="1">
              <a:off x="6487849" y="4082540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 flipV="1">
              <a:off x="6665578" y="4082540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 flipV="1">
              <a:off x="6844893" y="4082540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 flipV="1">
              <a:off x="7022621" y="4082540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 flipV="1">
              <a:off x="7201937" y="4082540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 flipV="1">
              <a:off x="7379665" y="4082540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V="1">
              <a:off x="5594446" y="3903152"/>
              <a:ext cx="179316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V="1">
              <a:off x="5773762" y="3903152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V="1">
              <a:off x="5951490" y="3903152"/>
              <a:ext cx="179315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 flipV="1">
              <a:off x="6130805" y="3903152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 flipV="1">
              <a:off x="6308533" y="3903152"/>
              <a:ext cx="179316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 flipV="1">
              <a:off x="6487849" y="3903152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 flipV="1">
              <a:off x="6665578" y="3903152"/>
              <a:ext cx="179315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 flipV="1">
              <a:off x="6844893" y="3903152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 flipV="1">
              <a:off x="7022621" y="3903152"/>
              <a:ext cx="179316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 flipV="1">
              <a:off x="7201937" y="3903152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 flipV="1">
              <a:off x="7379665" y="3903152"/>
              <a:ext cx="179315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 flipV="1">
              <a:off x="5594446" y="3725352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 flipV="1">
              <a:off x="5773762" y="3725352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 flipV="1">
              <a:off x="5951490" y="3725352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 flipV="1">
              <a:off x="6130805" y="3725352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 flipV="1">
              <a:off x="6308533" y="3725352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 flipV="1">
              <a:off x="6487849" y="3725352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 flipV="1">
              <a:off x="6665578" y="3725352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 flipV="1">
              <a:off x="6844893" y="3725352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 flipV="1">
              <a:off x="7022621" y="3725352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 flipV="1">
              <a:off x="7201937" y="3725352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 flipV="1">
              <a:off x="7379665" y="3725352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 flipV="1">
              <a:off x="5594446" y="3545965"/>
              <a:ext cx="179316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 flipV="1">
              <a:off x="5773762" y="3545965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 flipV="1">
              <a:off x="5951490" y="3545965"/>
              <a:ext cx="179315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 flipV="1">
              <a:off x="6130805" y="3545965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 flipV="1">
              <a:off x="6308533" y="3545965"/>
              <a:ext cx="179316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 flipV="1">
              <a:off x="6487849" y="3545965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 flipV="1">
              <a:off x="6665578" y="3545965"/>
              <a:ext cx="179315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 flipV="1">
              <a:off x="6844893" y="3545965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 flipV="1">
              <a:off x="7022621" y="3545965"/>
              <a:ext cx="179316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 flipV="1">
              <a:off x="7201937" y="3545965"/>
              <a:ext cx="17772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 flipV="1">
              <a:off x="7379665" y="3545965"/>
              <a:ext cx="179315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 flipV="1">
              <a:off x="5594446" y="3368164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 flipV="1">
              <a:off x="5773762" y="3368164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 flipV="1">
              <a:off x="5951490" y="3368164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 flipV="1">
              <a:off x="6130805" y="3368164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 flipV="1">
              <a:off x="6308533" y="3368164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 flipV="1">
              <a:off x="6487849" y="3368164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 flipV="1">
              <a:off x="6665578" y="3368164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 flipV="1">
              <a:off x="6844893" y="3368164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 flipV="1">
              <a:off x="7022621" y="3368164"/>
              <a:ext cx="179316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 flipV="1">
              <a:off x="7201937" y="3368164"/>
              <a:ext cx="17772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 flipV="1">
              <a:off x="7379665" y="3368164"/>
              <a:ext cx="179315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 flipV="1">
              <a:off x="5594446" y="3188776"/>
              <a:ext cx="179316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 flipV="1">
              <a:off x="5773762" y="3188776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 flipV="1">
              <a:off x="5951490" y="3188776"/>
              <a:ext cx="179315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 flipV="1">
              <a:off x="6130805" y="3188776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 flipV="1">
              <a:off x="6308533" y="3188776"/>
              <a:ext cx="179316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 flipV="1">
              <a:off x="6487849" y="3188776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 flipV="1">
              <a:off x="6665578" y="3188776"/>
              <a:ext cx="179315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 flipV="1">
              <a:off x="6844893" y="3188776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 flipV="1">
              <a:off x="7022621" y="3188776"/>
              <a:ext cx="179316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 flipV="1">
              <a:off x="7201937" y="3188776"/>
              <a:ext cx="17772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 flipV="1">
              <a:off x="7379665" y="3188776"/>
              <a:ext cx="179315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</p:grpSp>
      <p:sp>
        <p:nvSpPr>
          <p:cNvPr id="258" name="Freeform 257"/>
          <p:cNvSpPr/>
          <p:nvPr/>
        </p:nvSpPr>
        <p:spPr bwMode="auto">
          <a:xfrm>
            <a:off x="949325" y="2501900"/>
            <a:ext cx="1482725" cy="863600"/>
          </a:xfrm>
          <a:custGeom>
            <a:avLst/>
            <a:gdLst>
              <a:gd name="connsiteX0" fmla="*/ 1482767 w 1482767"/>
              <a:gd name="connsiteY0" fmla="*/ 734959 h 863899"/>
              <a:gd name="connsiteX1" fmla="*/ 625341 w 1482767"/>
              <a:gd name="connsiteY1" fmla="*/ 863899 h 863899"/>
              <a:gd name="connsiteX2" fmla="*/ 0 w 1482767"/>
              <a:gd name="connsiteY2" fmla="*/ 0 h 863899"/>
              <a:gd name="connsiteX3" fmla="*/ 1244235 w 1482767"/>
              <a:gd name="connsiteY3" fmla="*/ 122493 h 863899"/>
              <a:gd name="connsiteX4" fmla="*/ 1482767 w 1482767"/>
              <a:gd name="connsiteY4" fmla="*/ 734959 h 86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767" h="863899">
                <a:moveTo>
                  <a:pt x="1482767" y="734959"/>
                </a:moveTo>
                <a:lnTo>
                  <a:pt x="625341" y="863899"/>
                </a:lnTo>
                <a:lnTo>
                  <a:pt x="0" y="0"/>
                </a:lnTo>
                <a:lnTo>
                  <a:pt x="1244235" y="122493"/>
                </a:lnTo>
                <a:lnTo>
                  <a:pt x="1482767" y="734959"/>
                </a:lnTo>
                <a:close/>
              </a:path>
            </a:pathLst>
          </a:cu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lIns="91429" tIns="45715" rIns="91429" bIns="45715" anchor="ctr"/>
          <a:lstStyle/>
          <a:p>
            <a:pPr algn="ctr" eaLnBrk="0" hangingPunct="0">
              <a:defRPr/>
            </a:pPr>
            <a:endParaRPr lang="en-US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grpSp>
        <p:nvGrpSpPr>
          <p:cNvPr id="50182" name="Group 132"/>
          <p:cNvGrpSpPr>
            <a:grpSpLocks/>
          </p:cNvGrpSpPr>
          <p:nvPr/>
        </p:nvGrpSpPr>
        <p:grpSpPr bwMode="auto">
          <a:xfrm>
            <a:off x="685800" y="1771650"/>
            <a:ext cx="2814638" cy="1181100"/>
            <a:chOff x="685801" y="1771437"/>
            <a:chExt cx="2815235" cy="1181787"/>
          </a:xfrm>
        </p:grpSpPr>
        <p:grpSp>
          <p:nvGrpSpPr>
            <p:cNvPr id="50197" name="Group 268"/>
            <p:cNvGrpSpPr>
              <a:grpSpLocks/>
            </p:cNvGrpSpPr>
            <p:nvPr/>
          </p:nvGrpSpPr>
          <p:grpSpPr bwMode="auto">
            <a:xfrm>
              <a:off x="1136281" y="2089325"/>
              <a:ext cx="1482767" cy="863899"/>
              <a:chOff x="1187438" y="1967689"/>
              <a:chExt cx="1482767" cy="863899"/>
            </a:xfrm>
          </p:grpSpPr>
          <p:cxnSp>
            <p:nvCxnSpPr>
              <p:cNvPr id="260" name="Straight Arrow Connector 259"/>
              <p:cNvCxnSpPr/>
              <p:nvPr/>
            </p:nvCxnSpPr>
            <p:spPr bwMode="auto">
              <a:xfrm flipH="1" flipV="1">
                <a:off x="1187904" y="1967486"/>
                <a:ext cx="625607" cy="864102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</p:cxnSp>
          <p:cxnSp>
            <p:nvCxnSpPr>
              <p:cNvPr id="262" name="Straight Arrow Connector 261"/>
              <p:cNvCxnSpPr/>
              <p:nvPr/>
            </p:nvCxnSpPr>
            <p:spPr bwMode="auto">
              <a:xfrm flipV="1">
                <a:off x="1813512" y="2702926"/>
                <a:ext cx="857432" cy="1286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  <a:round/>
                <a:headEnd type="none" w="med" len="med"/>
                <a:tailEnd type="stealth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</p:cxnSp>
        </p:grpSp>
        <p:pic>
          <p:nvPicPr>
            <p:cNvPr id="50198" name="Picture 26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536" y="2660621"/>
              <a:ext cx="69850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9" name="Picture 26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1771437"/>
              <a:ext cx="69850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3" name="Picture 27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397250"/>
            <a:ext cx="8255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4" name="Group 133"/>
          <p:cNvGrpSpPr>
            <a:grpSpLocks/>
          </p:cNvGrpSpPr>
          <p:nvPr/>
        </p:nvGrpSpPr>
        <p:grpSpPr bwMode="auto">
          <a:xfrm>
            <a:off x="4897438" y="1982788"/>
            <a:ext cx="3606800" cy="989012"/>
            <a:chOff x="4897928" y="1981999"/>
            <a:chExt cx="3606288" cy="990566"/>
          </a:xfrm>
        </p:grpSpPr>
        <p:pic>
          <p:nvPicPr>
            <p:cNvPr id="50194" name="Picture 27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7928" y="1981999"/>
              <a:ext cx="30353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5" name="Picture 27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7928" y="2604265"/>
              <a:ext cx="2590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6" name="TextBox 280"/>
            <p:cNvSpPr txBox="1">
              <a:spLocks noChangeArrowheads="1"/>
            </p:cNvSpPr>
            <p:nvPr/>
          </p:nvSpPr>
          <p:spPr bwMode="auto">
            <a:xfrm>
              <a:off x="8193620" y="2329980"/>
              <a:ext cx="310596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8" tIns="18288" rIns="18288" bIns="1828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Monotype Sorts"/>
                <a:buChar char="l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50000"/>
                <a:buFont typeface="Monotype Sorts"/>
                <a:buChar char="n"/>
                <a:defRPr sz="2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accent2"/>
                </a:buClr>
                <a:buChar char="–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HK" sz="2400">
                  <a:solidFill>
                    <a:srgbClr val="000000"/>
                  </a:solidFill>
                  <a:ea typeface="新細明體" panose="02020500000000000000" pitchFamily="18" charset="-120"/>
                </a:rPr>
                <a:t>or</a:t>
              </a:r>
            </a:p>
          </p:txBody>
        </p:sp>
      </p:grpSp>
      <p:grpSp>
        <p:nvGrpSpPr>
          <p:cNvPr id="50186" name="Group 134"/>
          <p:cNvGrpSpPr>
            <a:grpSpLocks/>
          </p:cNvGrpSpPr>
          <p:nvPr/>
        </p:nvGrpSpPr>
        <p:grpSpPr bwMode="auto">
          <a:xfrm>
            <a:off x="577850" y="4106863"/>
            <a:ext cx="7953375" cy="2417762"/>
            <a:chOff x="578450" y="4106252"/>
            <a:chExt cx="7953375" cy="2418308"/>
          </a:xfrm>
        </p:grpSpPr>
        <p:pic>
          <p:nvPicPr>
            <p:cNvPr id="50187" name="Picture 6" descr="p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450" y="4629085"/>
              <a:ext cx="7953375" cy="189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0188" name="Group 131"/>
            <p:cNvGrpSpPr>
              <a:grpSpLocks/>
            </p:cNvGrpSpPr>
            <p:nvPr/>
          </p:nvGrpSpPr>
          <p:grpSpPr bwMode="auto">
            <a:xfrm>
              <a:off x="685801" y="4106252"/>
              <a:ext cx="1989096" cy="283154"/>
              <a:chOff x="685801" y="4106252"/>
              <a:chExt cx="1989096" cy="283154"/>
            </a:xfrm>
          </p:grpSpPr>
          <p:pic>
            <p:nvPicPr>
              <p:cNvPr id="50192" name="Picture 274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1" y="4173312"/>
                <a:ext cx="685800" cy="15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193" name="TextBox 117"/>
              <p:cNvSpPr txBox="1">
                <a:spLocks noChangeArrowheads="1"/>
              </p:cNvSpPr>
              <p:nvPr/>
            </p:nvSpPr>
            <p:spPr bwMode="auto">
              <a:xfrm>
                <a:off x="1428999" y="4106252"/>
                <a:ext cx="1245898" cy="283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8288" tIns="18288" rIns="18288" bIns="1828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Monotype Sorts"/>
                  <a:buChar char="l"/>
                  <a:defRPr sz="29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50000"/>
                  <a:buFont typeface="Monotype Sorts"/>
                  <a:buChar char="n"/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00000"/>
                  <a:buChar char="–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accent2"/>
                  </a:buClr>
                  <a:buChar char="–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HK" sz="1600" dirty="0">
                    <a:solidFill>
                      <a:srgbClr val="000000"/>
                    </a:solidFill>
                    <a:ea typeface="新細明體" panose="02020500000000000000" pitchFamily="18" charset="-120"/>
                  </a:rPr>
                  <a:t>Magnification</a:t>
                </a:r>
              </a:p>
            </p:txBody>
          </p:sp>
        </p:grpSp>
        <p:grpSp>
          <p:nvGrpSpPr>
            <p:cNvPr id="50189" name="Group 119"/>
            <p:cNvGrpSpPr>
              <a:grpSpLocks/>
            </p:cNvGrpSpPr>
            <p:nvPr/>
          </p:nvGrpSpPr>
          <p:grpSpPr bwMode="auto">
            <a:xfrm>
              <a:off x="4902604" y="4117075"/>
              <a:ext cx="1801696" cy="283154"/>
              <a:chOff x="4902604" y="4117075"/>
              <a:chExt cx="1801696" cy="283154"/>
            </a:xfrm>
          </p:grpSpPr>
          <p:pic>
            <p:nvPicPr>
              <p:cNvPr id="50190" name="Picture 275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2604" y="4178983"/>
                <a:ext cx="685800" cy="15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191" name="TextBox 118"/>
              <p:cNvSpPr txBox="1">
                <a:spLocks noChangeArrowheads="1"/>
              </p:cNvSpPr>
              <p:nvPr/>
            </p:nvSpPr>
            <p:spPr bwMode="auto">
              <a:xfrm>
                <a:off x="5641044" y="4117075"/>
                <a:ext cx="1063256" cy="283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8288" tIns="18288" rIns="18288" bIns="1828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Monotype Sorts"/>
                  <a:buChar char="l"/>
                  <a:defRPr sz="29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50000"/>
                  <a:buFont typeface="Monotype Sorts"/>
                  <a:buChar char="n"/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00000"/>
                  <a:buChar char="–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accent2"/>
                  </a:buClr>
                  <a:buChar char="–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Pct val="100000"/>
                  <a:buChar char="»"/>
                  <a:defRPr sz="21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HK" sz="1600">
                    <a:solidFill>
                      <a:srgbClr val="000000"/>
                    </a:solidFill>
                    <a:ea typeface="新細明體" panose="02020500000000000000" pitchFamily="18" charset="-120"/>
                  </a:rPr>
                  <a:t>Minification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1639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81000" y="2463800"/>
            <a:ext cx="8496300" cy="27201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90600"/>
          </a:xfrm>
        </p:spPr>
        <p:txBody>
          <a:bodyPr/>
          <a:lstStyle/>
          <a:p>
            <a:pPr>
              <a:defRPr/>
            </a:pPr>
            <a:r>
              <a:rPr lang="en-US" sz="4800" dirty="0" smtClean="0"/>
              <a:t>Computing the partial derivatives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424863" cy="5207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How does the hardware </a:t>
            </a:r>
            <a:r>
              <a:rPr lang="en-US" altLang="zh-HK" sz="2400" dirty="0" smtClean="0"/>
              <a:t>compute the derivatives?</a:t>
            </a:r>
            <a:endParaRPr lang="en-US" altLang="zh-HK" sz="2400" dirty="0"/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Do fragments talk to each other?</a:t>
            </a:r>
          </a:p>
          <a:p>
            <a:r>
              <a:rPr lang="en-US" altLang="zh-HK" sz="2400" dirty="0"/>
              <a:t>Fragments are processed in 2x2 “quads”</a:t>
            </a:r>
          </a:p>
          <a:p>
            <a:endParaRPr lang="en-US" altLang="zh-HK" sz="2400" dirty="0" smtClean="0"/>
          </a:p>
          <a:p>
            <a:endParaRPr lang="en-US" altLang="zh-HK" sz="2400" dirty="0"/>
          </a:p>
          <a:p>
            <a:endParaRPr lang="en-US" altLang="zh-HK" sz="2400" dirty="0" smtClean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Use one-sided discrete derivative approximation</a:t>
            </a:r>
          </a:p>
          <a:p>
            <a:r>
              <a:rPr lang="en-US" altLang="zh-HK" sz="2400" dirty="0"/>
              <a:t>Execution is in lock-step, so this is trivial</a:t>
            </a:r>
          </a:p>
        </p:txBody>
      </p:sp>
      <p:grpSp>
        <p:nvGrpSpPr>
          <p:cNvPr id="51205" name="Group 27"/>
          <p:cNvGrpSpPr>
            <a:grpSpLocks/>
          </p:cNvGrpSpPr>
          <p:nvPr/>
        </p:nvGrpSpPr>
        <p:grpSpPr bwMode="auto">
          <a:xfrm>
            <a:off x="1227138" y="2732088"/>
            <a:ext cx="1939925" cy="1939925"/>
            <a:chOff x="1226357" y="2941377"/>
            <a:chExt cx="1940280" cy="1940280"/>
          </a:xfrm>
        </p:grpSpPr>
        <p:sp>
          <p:nvSpPr>
            <p:cNvPr id="5" name="Rectangle 4"/>
            <p:cNvSpPr/>
            <p:nvPr/>
          </p:nvSpPr>
          <p:spPr bwMode="auto">
            <a:xfrm>
              <a:off x="2196496" y="3911516"/>
              <a:ext cx="970141" cy="97014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196496" y="2941377"/>
              <a:ext cx="970141" cy="970139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226357" y="2941377"/>
              <a:ext cx="970139" cy="970139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226357" y="3911516"/>
              <a:ext cx="970139" cy="97014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</p:grpSp>
      <p:grpSp>
        <p:nvGrpSpPr>
          <p:cNvPr id="51206" name="Group 28"/>
          <p:cNvGrpSpPr>
            <a:grpSpLocks/>
          </p:cNvGrpSpPr>
          <p:nvPr/>
        </p:nvGrpSpPr>
        <p:grpSpPr bwMode="auto">
          <a:xfrm>
            <a:off x="1406525" y="3059113"/>
            <a:ext cx="6038850" cy="1306512"/>
            <a:chOff x="1406627" y="3058357"/>
            <a:chExt cx="6038267" cy="1306690"/>
          </a:xfrm>
        </p:grpSpPr>
        <p:grpSp>
          <p:nvGrpSpPr>
            <p:cNvPr id="51208" name="Group 23"/>
            <p:cNvGrpSpPr>
              <a:grpSpLocks/>
            </p:cNvGrpSpPr>
            <p:nvPr/>
          </p:nvGrpSpPr>
          <p:grpSpPr bwMode="auto">
            <a:xfrm>
              <a:off x="5552594" y="3058357"/>
              <a:ext cx="1892300" cy="1306690"/>
              <a:chOff x="5224628" y="3267697"/>
              <a:chExt cx="1892300" cy="1306690"/>
            </a:xfrm>
          </p:grpSpPr>
          <p:pic>
            <p:nvPicPr>
              <p:cNvPr id="51216" name="Picture 16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4628" y="3267697"/>
                <a:ext cx="1892300" cy="49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17" name="Picture 17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4628" y="4040987"/>
                <a:ext cx="1892300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1209" name="Group 21"/>
            <p:cNvGrpSpPr>
              <a:grpSpLocks/>
            </p:cNvGrpSpPr>
            <p:nvPr/>
          </p:nvGrpSpPr>
          <p:grpSpPr bwMode="auto">
            <a:xfrm>
              <a:off x="1406627" y="3128207"/>
              <a:ext cx="1694040" cy="1147940"/>
              <a:chOff x="1406627" y="3337547"/>
              <a:chExt cx="1694040" cy="1147940"/>
            </a:xfrm>
          </p:grpSpPr>
          <p:pic>
            <p:nvPicPr>
              <p:cNvPr id="51210" name="Picture 8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0927" y="3337547"/>
                <a:ext cx="381000" cy="177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11" name="Picture 9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6767" y="3337547"/>
                <a:ext cx="609600" cy="177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12" name="Picture 10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2467" y="4307687"/>
                <a:ext cx="838200" cy="177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13" name="Picture 11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6627" y="4307687"/>
                <a:ext cx="609600" cy="177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1214" name="Straight Connector 20"/>
              <p:cNvCxnSpPr>
                <a:cxnSpLocks noChangeShapeType="1"/>
              </p:cNvCxnSpPr>
              <p:nvPr/>
            </p:nvCxnSpPr>
            <p:spPr bwMode="auto">
              <a:xfrm>
                <a:off x="2062794" y="3429131"/>
                <a:ext cx="273139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15" name="Straight Connector 22"/>
              <p:cNvCxnSpPr>
                <a:cxnSpLocks noChangeShapeType="1"/>
              </p:cNvCxnSpPr>
              <p:nvPr/>
            </p:nvCxnSpPr>
            <p:spPr bwMode="auto">
              <a:xfrm rot="5400000">
                <a:off x="1562908" y="3933182"/>
                <a:ext cx="273139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pic>
        <p:nvPicPr>
          <p:cNvPr id="51207" name="Picture 2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429000"/>
            <a:ext cx="8001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857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9906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Some issues with derivative computation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015163" cy="45894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Border overhead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 smtClean="0"/>
          </a:p>
          <a:p>
            <a:endParaRPr lang="en-US" altLang="zh-HK" sz="2400" dirty="0"/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Too many boundaries, a lot of overhead</a:t>
            </a:r>
          </a:p>
          <a:p>
            <a:r>
              <a:rPr lang="en-US" altLang="zh-HK" sz="2400" dirty="0"/>
              <a:t>Precision issue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It is just a first order approximation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May create artifacts if your function’s</a:t>
            </a:r>
            <a:br>
              <a:rPr lang="en-US" altLang="zh-HK" sz="2000" dirty="0">
                <a:latin typeface="Arial Unicode MS" panose="020B0604020202020204" pitchFamily="34" charset="-128"/>
              </a:rPr>
            </a:br>
            <a:r>
              <a:rPr lang="en-US" altLang="zh-HK" sz="2000" dirty="0">
                <a:latin typeface="Arial Unicode MS" panose="020B0604020202020204" pitchFamily="34" charset="-128"/>
              </a:rPr>
              <a:t>second derivative is crazy</a:t>
            </a:r>
          </a:p>
        </p:txBody>
      </p:sp>
      <p:sp>
        <p:nvSpPr>
          <p:cNvPr id="5" name="Rectangle 4"/>
          <p:cNvSpPr/>
          <p:nvPr/>
        </p:nvSpPr>
        <p:spPr bwMode="auto">
          <a:xfrm flipV="1">
            <a:off x="1138238" y="2687638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1317625" y="2687638"/>
            <a:ext cx="177800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1495425" y="2687638"/>
            <a:ext cx="179388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1674813" y="2687638"/>
            <a:ext cx="177800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9" name="Rectangle 8"/>
          <p:cNvSpPr/>
          <p:nvPr/>
        </p:nvSpPr>
        <p:spPr bwMode="auto">
          <a:xfrm flipV="1">
            <a:off x="1852613" y="2687638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0" name="Rectangle 9"/>
          <p:cNvSpPr/>
          <p:nvPr/>
        </p:nvSpPr>
        <p:spPr bwMode="auto">
          <a:xfrm flipV="1">
            <a:off x="2032000" y="2687638"/>
            <a:ext cx="177800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V="1">
            <a:off x="2209800" y="2687638"/>
            <a:ext cx="179388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1138238" y="2508250"/>
            <a:ext cx="179387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V="1">
            <a:off x="1317625" y="2508250"/>
            <a:ext cx="177800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V="1">
            <a:off x="1495425" y="2508250"/>
            <a:ext cx="179388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V="1">
            <a:off x="1674813" y="2508250"/>
            <a:ext cx="177800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V="1">
            <a:off x="1852613" y="2508250"/>
            <a:ext cx="179387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21" name="Rectangle 20"/>
          <p:cNvSpPr/>
          <p:nvPr/>
        </p:nvSpPr>
        <p:spPr bwMode="auto">
          <a:xfrm flipV="1">
            <a:off x="2032000" y="2508250"/>
            <a:ext cx="177800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22" name="Rectangle 21"/>
          <p:cNvSpPr/>
          <p:nvPr/>
        </p:nvSpPr>
        <p:spPr bwMode="auto">
          <a:xfrm flipV="1">
            <a:off x="2209800" y="2508250"/>
            <a:ext cx="179388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V="1">
            <a:off x="1138238" y="2330450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V="1">
            <a:off x="1317625" y="2330450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29" name="Rectangle 28"/>
          <p:cNvSpPr/>
          <p:nvPr/>
        </p:nvSpPr>
        <p:spPr bwMode="auto">
          <a:xfrm flipV="1">
            <a:off x="1495425" y="2330450"/>
            <a:ext cx="179388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30" name="Rectangle 29"/>
          <p:cNvSpPr/>
          <p:nvPr/>
        </p:nvSpPr>
        <p:spPr bwMode="auto">
          <a:xfrm flipV="1">
            <a:off x="1674813" y="2330450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31" name="Rectangle 30"/>
          <p:cNvSpPr/>
          <p:nvPr/>
        </p:nvSpPr>
        <p:spPr bwMode="auto">
          <a:xfrm flipV="1">
            <a:off x="1852613" y="2330450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32" name="Rectangle 31"/>
          <p:cNvSpPr/>
          <p:nvPr/>
        </p:nvSpPr>
        <p:spPr bwMode="auto">
          <a:xfrm flipV="1">
            <a:off x="2032000" y="2330450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33" name="Rectangle 32"/>
          <p:cNvSpPr/>
          <p:nvPr/>
        </p:nvSpPr>
        <p:spPr bwMode="auto">
          <a:xfrm flipV="1">
            <a:off x="2209800" y="2330450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38" name="Rectangle 37"/>
          <p:cNvSpPr/>
          <p:nvPr/>
        </p:nvSpPr>
        <p:spPr bwMode="auto">
          <a:xfrm flipV="1">
            <a:off x="1138238" y="2151063"/>
            <a:ext cx="179387" cy="179387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39" name="Rectangle 38"/>
          <p:cNvSpPr/>
          <p:nvPr/>
        </p:nvSpPr>
        <p:spPr bwMode="auto">
          <a:xfrm flipV="1">
            <a:off x="1317625" y="2151063"/>
            <a:ext cx="177800" cy="179387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40" name="Rectangle 39"/>
          <p:cNvSpPr/>
          <p:nvPr/>
        </p:nvSpPr>
        <p:spPr bwMode="auto">
          <a:xfrm flipV="1">
            <a:off x="1495425" y="2151063"/>
            <a:ext cx="179388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41" name="Rectangle 40"/>
          <p:cNvSpPr/>
          <p:nvPr/>
        </p:nvSpPr>
        <p:spPr bwMode="auto">
          <a:xfrm flipV="1">
            <a:off x="1674813" y="2151063"/>
            <a:ext cx="177800" cy="179387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42" name="Rectangle 41"/>
          <p:cNvSpPr/>
          <p:nvPr/>
        </p:nvSpPr>
        <p:spPr bwMode="auto">
          <a:xfrm flipV="1">
            <a:off x="1852613" y="2151063"/>
            <a:ext cx="179387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43" name="Rectangle 42"/>
          <p:cNvSpPr/>
          <p:nvPr/>
        </p:nvSpPr>
        <p:spPr bwMode="auto">
          <a:xfrm flipV="1">
            <a:off x="2032000" y="2151063"/>
            <a:ext cx="177800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44" name="Rectangle 43"/>
          <p:cNvSpPr/>
          <p:nvPr/>
        </p:nvSpPr>
        <p:spPr bwMode="auto">
          <a:xfrm flipV="1">
            <a:off x="2209800" y="2151063"/>
            <a:ext cx="179388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49" name="Rectangle 48"/>
          <p:cNvSpPr/>
          <p:nvPr/>
        </p:nvSpPr>
        <p:spPr bwMode="auto">
          <a:xfrm flipV="1">
            <a:off x="1138238" y="1973263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0" name="Rectangle 49"/>
          <p:cNvSpPr/>
          <p:nvPr/>
        </p:nvSpPr>
        <p:spPr bwMode="auto">
          <a:xfrm flipV="1">
            <a:off x="1317625" y="1973263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51" name="Rectangle 50"/>
          <p:cNvSpPr/>
          <p:nvPr/>
        </p:nvSpPr>
        <p:spPr bwMode="auto">
          <a:xfrm flipV="1">
            <a:off x="1495425" y="1973263"/>
            <a:ext cx="179388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2" name="Rectangle 51"/>
          <p:cNvSpPr/>
          <p:nvPr/>
        </p:nvSpPr>
        <p:spPr bwMode="auto">
          <a:xfrm flipV="1">
            <a:off x="1674813" y="1973263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53" name="Rectangle 52"/>
          <p:cNvSpPr/>
          <p:nvPr/>
        </p:nvSpPr>
        <p:spPr bwMode="auto">
          <a:xfrm flipV="1">
            <a:off x="1852613" y="1973263"/>
            <a:ext cx="179387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54" name="Rectangle 53"/>
          <p:cNvSpPr/>
          <p:nvPr/>
        </p:nvSpPr>
        <p:spPr bwMode="auto">
          <a:xfrm flipV="1">
            <a:off x="2032000" y="1973263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55" name="Rectangle 54"/>
          <p:cNvSpPr/>
          <p:nvPr/>
        </p:nvSpPr>
        <p:spPr bwMode="auto">
          <a:xfrm flipV="1">
            <a:off x="2209800" y="1973263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60" name="Rectangle 59"/>
          <p:cNvSpPr/>
          <p:nvPr/>
        </p:nvSpPr>
        <p:spPr bwMode="auto">
          <a:xfrm flipV="1">
            <a:off x="1138238" y="1793875"/>
            <a:ext cx="179387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61" name="Rectangle 60"/>
          <p:cNvSpPr/>
          <p:nvPr/>
        </p:nvSpPr>
        <p:spPr bwMode="auto">
          <a:xfrm flipV="1">
            <a:off x="1317625" y="1793875"/>
            <a:ext cx="177800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62" name="Rectangle 61"/>
          <p:cNvSpPr/>
          <p:nvPr/>
        </p:nvSpPr>
        <p:spPr bwMode="auto">
          <a:xfrm flipV="1">
            <a:off x="1495425" y="1793875"/>
            <a:ext cx="179388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63" name="Rectangle 62"/>
          <p:cNvSpPr/>
          <p:nvPr/>
        </p:nvSpPr>
        <p:spPr bwMode="auto">
          <a:xfrm flipV="1">
            <a:off x="1674813" y="1793875"/>
            <a:ext cx="177800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64" name="Rectangle 63"/>
          <p:cNvSpPr/>
          <p:nvPr/>
        </p:nvSpPr>
        <p:spPr bwMode="auto">
          <a:xfrm flipV="1">
            <a:off x="1852613" y="1793875"/>
            <a:ext cx="179387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65" name="Rectangle 64"/>
          <p:cNvSpPr/>
          <p:nvPr/>
        </p:nvSpPr>
        <p:spPr bwMode="auto">
          <a:xfrm flipV="1">
            <a:off x="2032000" y="1793875"/>
            <a:ext cx="177800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66" name="Rectangle 65"/>
          <p:cNvSpPr/>
          <p:nvPr/>
        </p:nvSpPr>
        <p:spPr bwMode="auto">
          <a:xfrm flipV="1">
            <a:off x="2209800" y="1793875"/>
            <a:ext cx="179388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71" name="Rectangle 70"/>
          <p:cNvSpPr/>
          <p:nvPr/>
        </p:nvSpPr>
        <p:spPr bwMode="auto">
          <a:xfrm flipV="1">
            <a:off x="1138238" y="1616075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72" name="Rectangle 71"/>
          <p:cNvSpPr/>
          <p:nvPr/>
        </p:nvSpPr>
        <p:spPr bwMode="auto">
          <a:xfrm flipV="1">
            <a:off x="1317625" y="1616075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73" name="Rectangle 72"/>
          <p:cNvSpPr/>
          <p:nvPr/>
        </p:nvSpPr>
        <p:spPr bwMode="auto">
          <a:xfrm flipV="1">
            <a:off x="1495425" y="1616075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74" name="Rectangle 73"/>
          <p:cNvSpPr/>
          <p:nvPr/>
        </p:nvSpPr>
        <p:spPr bwMode="auto">
          <a:xfrm flipV="1">
            <a:off x="1674813" y="1616075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75" name="Rectangle 74"/>
          <p:cNvSpPr/>
          <p:nvPr/>
        </p:nvSpPr>
        <p:spPr bwMode="auto">
          <a:xfrm flipV="1">
            <a:off x="1852613" y="1616075"/>
            <a:ext cx="179387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76" name="Rectangle 75"/>
          <p:cNvSpPr/>
          <p:nvPr/>
        </p:nvSpPr>
        <p:spPr bwMode="auto">
          <a:xfrm flipV="1">
            <a:off x="2032000" y="1616075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77" name="Rectangle 76"/>
          <p:cNvSpPr/>
          <p:nvPr/>
        </p:nvSpPr>
        <p:spPr bwMode="auto">
          <a:xfrm flipV="1">
            <a:off x="2209800" y="1616075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05" name="Rectangle 104"/>
          <p:cNvSpPr/>
          <p:nvPr/>
        </p:nvSpPr>
        <p:spPr bwMode="auto">
          <a:xfrm flipV="1">
            <a:off x="1138238" y="2687638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06" name="Rectangle 105"/>
          <p:cNvSpPr/>
          <p:nvPr/>
        </p:nvSpPr>
        <p:spPr bwMode="auto">
          <a:xfrm flipV="1">
            <a:off x="1317625" y="2687638"/>
            <a:ext cx="177800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07" name="Rectangle 106"/>
          <p:cNvSpPr/>
          <p:nvPr/>
        </p:nvSpPr>
        <p:spPr bwMode="auto">
          <a:xfrm flipV="1">
            <a:off x="1495425" y="2687638"/>
            <a:ext cx="179388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08" name="Rectangle 107"/>
          <p:cNvSpPr/>
          <p:nvPr/>
        </p:nvSpPr>
        <p:spPr bwMode="auto">
          <a:xfrm flipV="1">
            <a:off x="1674813" y="2687638"/>
            <a:ext cx="177800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09" name="Rectangle 108"/>
          <p:cNvSpPr/>
          <p:nvPr/>
        </p:nvSpPr>
        <p:spPr bwMode="auto">
          <a:xfrm flipV="1">
            <a:off x="1852613" y="2687638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10" name="Rectangle 109"/>
          <p:cNvSpPr/>
          <p:nvPr/>
        </p:nvSpPr>
        <p:spPr bwMode="auto">
          <a:xfrm flipV="1">
            <a:off x="2032000" y="2687638"/>
            <a:ext cx="177800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11" name="Rectangle 110"/>
          <p:cNvSpPr/>
          <p:nvPr/>
        </p:nvSpPr>
        <p:spPr bwMode="auto">
          <a:xfrm flipV="1">
            <a:off x="2209800" y="2687638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16" name="Rectangle 115"/>
          <p:cNvSpPr/>
          <p:nvPr/>
        </p:nvSpPr>
        <p:spPr bwMode="auto">
          <a:xfrm flipV="1">
            <a:off x="1138238" y="2508250"/>
            <a:ext cx="179387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17" name="Rectangle 116"/>
          <p:cNvSpPr/>
          <p:nvPr/>
        </p:nvSpPr>
        <p:spPr bwMode="auto">
          <a:xfrm flipV="1">
            <a:off x="1317625" y="2508250"/>
            <a:ext cx="177800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18" name="Rectangle 117"/>
          <p:cNvSpPr/>
          <p:nvPr/>
        </p:nvSpPr>
        <p:spPr bwMode="auto">
          <a:xfrm flipV="1">
            <a:off x="1495425" y="2508250"/>
            <a:ext cx="179388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19" name="Rectangle 118"/>
          <p:cNvSpPr/>
          <p:nvPr/>
        </p:nvSpPr>
        <p:spPr bwMode="auto">
          <a:xfrm flipV="1">
            <a:off x="1674813" y="2508250"/>
            <a:ext cx="177800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20" name="Rectangle 119"/>
          <p:cNvSpPr/>
          <p:nvPr/>
        </p:nvSpPr>
        <p:spPr bwMode="auto">
          <a:xfrm flipV="1">
            <a:off x="1852613" y="2508250"/>
            <a:ext cx="179387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21" name="Rectangle 120"/>
          <p:cNvSpPr/>
          <p:nvPr/>
        </p:nvSpPr>
        <p:spPr bwMode="auto">
          <a:xfrm flipV="1">
            <a:off x="2032000" y="2508250"/>
            <a:ext cx="177800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22" name="Rectangle 121"/>
          <p:cNvSpPr/>
          <p:nvPr/>
        </p:nvSpPr>
        <p:spPr bwMode="auto">
          <a:xfrm flipV="1">
            <a:off x="2209800" y="2508250"/>
            <a:ext cx="179388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27" name="Rectangle 126"/>
          <p:cNvSpPr/>
          <p:nvPr/>
        </p:nvSpPr>
        <p:spPr bwMode="auto">
          <a:xfrm flipV="1">
            <a:off x="1138238" y="2330450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28" name="Rectangle 127"/>
          <p:cNvSpPr/>
          <p:nvPr/>
        </p:nvSpPr>
        <p:spPr bwMode="auto">
          <a:xfrm flipV="1">
            <a:off x="1317625" y="2330450"/>
            <a:ext cx="177800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29" name="Rectangle 128"/>
          <p:cNvSpPr/>
          <p:nvPr/>
        </p:nvSpPr>
        <p:spPr bwMode="auto">
          <a:xfrm flipV="1">
            <a:off x="1495425" y="2330450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30" name="Rectangle 129"/>
          <p:cNvSpPr/>
          <p:nvPr/>
        </p:nvSpPr>
        <p:spPr bwMode="auto">
          <a:xfrm flipV="1">
            <a:off x="1674813" y="2330450"/>
            <a:ext cx="177800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31" name="Rectangle 130"/>
          <p:cNvSpPr/>
          <p:nvPr/>
        </p:nvSpPr>
        <p:spPr bwMode="auto">
          <a:xfrm flipV="1">
            <a:off x="1852613" y="2330450"/>
            <a:ext cx="179387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33" name="Rectangle 132"/>
          <p:cNvSpPr/>
          <p:nvPr/>
        </p:nvSpPr>
        <p:spPr bwMode="auto">
          <a:xfrm flipV="1">
            <a:off x="2209800" y="2330450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38" name="Rectangle 137"/>
          <p:cNvSpPr/>
          <p:nvPr/>
        </p:nvSpPr>
        <p:spPr bwMode="auto">
          <a:xfrm flipV="1">
            <a:off x="1138238" y="2151063"/>
            <a:ext cx="179387" cy="179387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39" name="Rectangle 138"/>
          <p:cNvSpPr/>
          <p:nvPr/>
        </p:nvSpPr>
        <p:spPr bwMode="auto">
          <a:xfrm flipV="1">
            <a:off x="1317625" y="2151063"/>
            <a:ext cx="177800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40" name="Rectangle 139"/>
          <p:cNvSpPr/>
          <p:nvPr/>
        </p:nvSpPr>
        <p:spPr bwMode="auto">
          <a:xfrm flipV="1">
            <a:off x="1495425" y="2151063"/>
            <a:ext cx="179388" cy="179387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41" name="Rectangle 140"/>
          <p:cNvSpPr/>
          <p:nvPr/>
        </p:nvSpPr>
        <p:spPr bwMode="auto">
          <a:xfrm flipV="1">
            <a:off x="1674813" y="2151063"/>
            <a:ext cx="177800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42" name="Rectangle 141"/>
          <p:cNvSpPr/>
          <p:nvPr/>
        </p:nvSpPr>
        <p:spPr bwMode="auto">
          <a:xfrm flipV="1">
            <a:off x="1852613" y="2151063"/>
            <a:ext cx="179387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43" name="Rectangle 142"/>
          <p:cNvSpPr/>
          <p:nvPr/>
        </p:nvSpPr>
        <p:spPr bwMode="auto">
          <a:xfrm flipV="1">
            <a:off x="2032000" y="2151063"/>
            <a:ext cx="177800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44" name="Rectangle 143"/>
          <p:cNvSpPr/>
          <p:nvPr/>
        </p:nvSpPr>
        <p:spPr bwMode="auto">
          <a:xfrm flipV="1">
            <a:off x="2209800" y="2151063"/>
            <a:ext cx="179388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49" name="Rectangle 148"/>
          <p:cNvSpPr/>
          <p:nvPr/>
        </p:nvSpPr>
        <p:spPr bwMode="auto">
          <a:xfrm flipV="1">
            <a:off x="1138238" y="1973263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50" name="Rectangle 149"/>
          <p:cNvSpPr/>
          <p:nvPr/>
        </p:nvSpPr>
        <p:spPr bwMode="auto">
          <a:xfrm flipV="1">
            <a:off x="1317625" y="1973263"/>
            <a:ext cx="177800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51" name="Rectangle 150"/>
          <p:cNvSpPr/>
          <p:nvPr/>
        </p:nvSpPr>
        <p:spPr bwMode="auto">
          <a:xfrm flipV="1">
            <a:off x="1495425" y="1973263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53" name="Rectangle 152"/>
          <p:cNvSpPr/>
          <p:nvPr/>
        </p:nvSpPr>
        <p:spPr bwMode="auto">
          <a:xfrm flipV="1">
            <a:off x="1852613" y="1973263"/>
            <a:ext cx="179387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54" name="Rectangle 153"/>
          <p:cNvSpPr/>
          <p:nvPr/>
        </p:nvSpPr>
        <p:spPr bwMode="auto">
          <a:xfrm flipV="1">
            <a:off x="2032000" y="1973263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55" name="Rectangle 154"/>
          <p:cNvSpPr/>
          <p:nvPr/>
        </p:nvSpPr>
        <p:spPr bwMode="auto">
          <a:xfrm flipV="1">
            <a:off x="2209800" y="1973263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60" name="Rectangle 159"/>
          <p:cNvSpPr/>
          <p:nvPr/>
        </p:nvSpPr>
        <p:spPr bwMode="auto">
          <a:xfrm flipV="1">
            <a:off x="1138238" y="1793875"/>
            <a:ext cx="179387" cy="179388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61" name="Rectangle 160"/>
          <p:cNvSpPr/>
          <p:nvPr/>
        </p:nvSpPr>
        <p:spPr bwMode="auto">
          <a:xfrm flipV="1">
            <a:off x="1317625" y="1793875"/>
            <a:ext cx="177800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62" name="Rectangle 161"/>
          <p:cNvSpPr/>
          <p:nvPr/>
        </p:nvSpPr>
        <p:spPr bwMode="auto">
          <a:xfrm flipV="1">
            <a:off x="1495425" y="1793875"/>
            <a:ext cx="179388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63" name="Rectangle 162"/>
          <p:cNvSpPr/>
          <p:nvPr/>
        </p:nvSpPr>
        <p:spPr bwMode="auto">
          <a:xfrm flipV="1">
            <a:off x="1674813" y="1793875"/>
            <a:ext cx="177800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64" name="Rectangle 163"/>
          <p:cNvSpPr/>
          <p:nvPr/>
        </p:nvSpPr>
        <p:spPr bwMode="auto">
          <a:xfrm flipV="1">
            <a:off x="1852613" y="1793875"/>
            <a:ext cx="179387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65" name="Rectangle 164"/>
          <p:cNvSpPr/>
          <p:nvPr/>
        </p:nvSpPr>
        <p:spPr bwMode="auto">
          <a:xfrm flipV="1">
            <a:off x="2032000" y="1793875"/>
            <a:ext cx="177800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66" name="Rectangle 165"/>
          <p:cNvSpPr/>
          <p:nvPr/>
        </p:nvSpPr>
        <p:spPr bwMode="auto">
          <a:xfrm flipV="1">
            <a:off x="2209800" y="1793875"/>
            <a:ext cx="179388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71" name="Rectangle 170"/>
          <p:cNvSpPr/>
          <p:nvPr/>
        </p:nvSpPr>
        <p:spPr bwMode="auto">
          <a:xfrm flipV="1">
            <a:off x="1138238" y="1616075"/>
            <a:ext cx="179387" cy="177800"/>
          </a:xfrm>
          <a:prstGeom prst="rect">
            <a:avLst/>
          </a:prstGeom>
          <a:solidFill>
            <a:srgbClr val="C0504D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73" name="Rectangle 172"/>
          <p:cNvSpPr/>
          <p:nvPr/>
        </p:nvSpPr>
        <p:spPr bwMode="auto">
          <a:xfrm flipV="1">
            <a:off x="1495425" y="1616075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74" name="Rectangle 173"/>
          <p:cNvSpPr/>
          <p:nvPr/>
        </p:nvSpPr>
        <p:spPr bwMode="auto">
          <a:xfrm flipV="1">
            <a:off x="1674813" y="1616075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75" name="Rectangle 174"/>
          <p:cNvSpPr/>
          <p:nvPr/>
        </p:nvSpPr>
        <p:spPr bwMode="auto">
          <a:xfrm flipV="1">
            <a:off x="1852613" y="1616075"/>
            <a:ext cx="179387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76" name="Rectangle 175"/>
          <p:cNvSpPr/>
          <p:nvPr/>
        </p:nvSpPr>
        <p:spPr bwMode="auto">
          <a:xfrm flipV="1">
            <a:off x="2032000" y="1616075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77" name="Rectangle 176"/>
          <p:cNvSpPr/>
          <p:nvPr/>
        </p:nvSpPr>
        <p:spPr bwMode="auto">
          <a:xfrm flipV="1">
            <a:off x="2209800" y="1616075"/>
            <a:ext cx="179388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82" name="Rectangle 181"/>
          <p:cNvSpPr/>
          <p:nvPr/>
        </p:nvSpPr>
        <p:spPr bwMode="auto">
          <a:xfrm flipV="1">
            <a:off x="1138238" y="2865438"/>
            <a:ext cx="179387" cy="179387"/>
          </a:xfrm>
          <a:prstGeom prst="rect">
            <a:avLst/>
          </a:prstGeom>
          <a:solidFill>
            <a:srgbClr val="2D5E8E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83" name="Rectangle 182"/>
          <p:cNvSpPr/>
          <p:nvPr/>
        </p:nvSpPr>
        <p:spPr bwMode="auto">
          <a:xfrm flipV="1">
            <a:off x="1317625" y="2865438"/>
            <a:ext cx="177800" cy="179387"/>
          </a:xfrm>
          <a:prstGeom prst="rect">
            <a:avLst/>
          </a:prstGeom>
          <a:solidFill>
            <a:srgbClr val="2D5E8E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84" name="Rectangle 183"/>
          <p:cNvSpPr/>
          <p:nvPr/>
        </p:nvSpPr>
        <p:spPr bwMode="auto">
          <a:xfrm flipV="1">
            <a:off x="1495425" y="2865438"/>
            <a:ext cx="179388" cy="179387"/>
          </a:xfrm>
          <a:prstGeom prst="rect">
            <a:avLst/>
          </a:prstGeom>
          <a:solidFill>
            <a:srgbClr val="2D5E8E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85" name="Rectangle 184"/>
          <p:cNvSpPr/>
          <p:nvPr/>
        </p:nvSpPr>
        <p:spPr bwMode="auto">
          <a:xfrm flipV="1">
            <a:off x="1674813" y="2865438"/>
            <a:ext cx="177800" cy="179387"/>
          </a:xfrm>
          <a:prstGeom prst="rect">
            <a:avLst/>
          </a:prstGeom>
          <a:solidFill>
            <a:srgbClr val="2D5E8E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86" name="Rectangle 185"/>
          <p:cNvSpPr/>
          <p:nvPr/>
        </p:nvSpPr>
        <p:spPr bwMode="auto">
          <a:xfrm flipV="1">
            <a:off x="1852613" y="2865438"/>
            <a:ext cx="179387" cy="179387"/>
          </a:xfrm>
          <a:prstGeom prst="rect">
            <a:avLst/>
          </a:prstGeom>
          <a:solidFill>
            <a:srgbClr val="2D5E8E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87" name="Rectangle 186"/>
          <p:cNvSpPr/>
          <p:nvPr/>
        </p:nvSpPr>
        <p:spPr bwMode="auto">
          <a:xfrm flipV="1">
            <a:off x="2032000" y="2865438"/>
            <a:ext cx="177800" cy="179387"/>
          </a:xfrm>
          <a:prstGeom prst="rect">
            <a:avLst/>
          </a:prstGeom>
          <a:solidFill>
            <a:srgbClr val="2D5E8E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188" name="Rectangle 187"/>
          <p:cNvSpPr/>
          <p:nvPr/>
        </p:nvSpPr>
        <p:spPr bwMode="auto">
          <a:xfrm flipV="1">
            <a:off x="2209800" y="2865438"/>
            <a:ext cx="179388" cy="179387"/>
          </a:xfrm>
          <a:prstGeom prst="rect">
            <a:avLst/>
          </a:prstGeom>
          <a:solidFill>
            <a:srgbClr val="2D5E8E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grpSp>
        <p:nvGrpSpPr>
          <p:cNvPr id="52330" name="Group 203"/>
          <p:cNvGrpSpPr>
            <a:grpSpLocks/>
          </p:cNvGrpSpPr>
          <p:nvPr/>
        </p:nvGrpSpPr>
        <p:grpSpPr bwMode="auto">
          <a:xfrm>
            <a:off x="1138238" y="1616075"/>
            <a:ext cx="1428750" cy="1428750"/>
            <a:chOff x="1138834" y="1790790"/>
            <a:chExt cx="1428752" cy="1428752"/>
          </a:xfrm>
        </p:grpSpPr>
        <p:sp>
          <p:nvSpPr>
            <p:cNvPr id="132" name="Rectangle 131"/>
            <p:cNvSpPr/>
            <p:nvPr/>
          </p:nvSpPr>
          <p:spPr bwMode="auto">
            <a:xfrm flipV="1">
              <a:off x="2032597" y="2505166"/>
              <a:ext cx="177800" cy="17938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 flipV="1">
              <a:off x="1675410" y="2147979"/>
              <a:ext cx="177800" cy="17938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 flipV="1">
              <a:off x="1318221" y="1790790"/>
              <a:ext cx="177800" cy="17938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 flipV="1">
              <a:off x="1138834" y="3041742"/>
              <a:ext cx="179387" cy="1778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 flipV="1">
              <a:off x="1318221" y="3041742"/>
              <a:ext cx="177800" cy="1778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 flipV="1">
              <a:off x="1496021" y="3041742"/>
              <a:ext cx="179388" cy="1778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 flipV="1">
              <a:off x="1675410" y="3041742"/>
              <a:ext cx="177800" cy="1778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 flipV="1">
              <a:off x="1853210" y="3041742"/>
              <a:ext cx="179387" cy="1778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 flipV="1">
              <a:off x="2032597" y="3041742"/>
              <a:ext cx="177800" cy="1778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 flipV="1">
              <a:off x="2210397" y="3041742"/>
              <a:ext cx="179388" cy="1778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 flipV="1">
              <a:off x="2389786" y="2862355"/>
              <a:ext cx="177800" cy="17938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 flipV="1">
              <a:off x="2389786" y="3041742"/>
              <a:ext cx="177800" cy="1778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</p:grpSp>
      <p:sp>
        <p:nvSpPr>
          <p:cNvPr id="198" name="Rectangle 197"/>
          <p:cNvSpPr/>
          <p:nvPr/>
        </p:nvSpPr>
        <p:spPr bwMode="auto">
          <a:xfrm flipV="1">
            <a:off x="2389188" y="2508250"/>
            <a:ext cx="177800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199" name="Rectangle 198"/>
          <p:cNvSpPr/>
          <p:nvPr/>
        </p:nvSpPr>
        <p:spPr bwMode="auto">
          <a:xfrm flipV="1">
            <a:off x="2389188" y="2330450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200" name="Rectangle 199"/>
          <p:cNvSpPr/>
          <p:nvPr/>
        </p:nvSpPr>
        <p:spPr bwMode="auto">
          <a:xfrm flipV="1">
            <a:off x="2389188" y="2151063"/>
            <a:ext cx="177800" cy="1793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201" name="Rectangle 200"/>
          <p:cNvSpPr/>
          <p:nvPr/>
        </p:nvSpPr>
        <p:spPr bwMode="auto">
          <a:xfrm flipV="1">
            <a:off x="2389188" y="1973263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202" name="Rectangle 201"/>
          <p:cNvSpPr/>
          <p:nvPr/>
        </p:nvSpPr>
        <p:spPr bwMode="auto">
          <a:xfrm flipV="1">
            <a:off x="2389188" y="1793875"/>
            <a:ext cx="177800" cy="179388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203" name="Rectangle 202"/>
          <p:cNvSpPr/>
          <p:nvPr/>
        </p:nvSpPr>
        <p:spPr bwMode="auto">
          <a:xfrm flipV="1">
            <a:off x="2389188" y="1616075"/>
            <a:ext cx="177800" cy="1778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grpSp>
        <p:nvGrpSpPr>
          <p:cNvPr id="52337" name="Group 204"/>
          <p:cNvGrpSpPr>
            <a:grpSpLocks/>
          </p:cNvGrpSpPr>
          <p:nvPr/>
        </p:nvGrpSpPr>
        <p:grpSpPr bwMode="auto">
          <a:xfrm>
            <a:off x="1138238" y="1616075"/>
            <a:ext cx="1428750" cy="1428750"/>
            <a:chOff x="1138834" y="1790790"/>
            <a:chExt cx="1428752" cy="1428752"/>
          </a:xfrm>
        </p:grpSpPr>
        <p:sp>
          <p:nvSpPr>
            <p:cNvPr id="206" name="Rectangle 205"/>
            <p:cNvSpPr/>
            <p:nvPr/>
          </p:nvSpPr>
          <p:spPr bwMode="auto">
            <a:xfrm flipV="1">
              <a:off x="2032597" y="2505166"/>
              <a:ext cx="177800" cy="179388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7" name="Rectangle 206"/>
            <p:cNvSpPr/>
            <p:nvPr/>
          </p:nvSpPr>
          <p:spPr bwMode="auto">
            <a:xfrm flipV="1">
              <a:off x="1675410" y="2147979"/>
              <a:ext cx="177800" cy="179387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 flipV="1">
              <a:off x="1318221" y="1790790"/>
              <a:ext cx="177800" cy="179388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9" name="Rectangle 208"/>
            <p:cNvSpPr/>
            <p:nvPr/>
          </p:nvSpPr>
          <p:spPr bwMode="auto">
            <a:xfrm flipV="1">
              <a:off x="1138834" y="3041742"/>
              <a:ext cx="179387" cy="177800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0" name="Rectangle 209"/>
            <p:cNvSpPr/>
            <p:nvPr/>
          </p:nvSpPr>
          <p:spPr bwMode="auto">
            <a:xfrm flipV="1">
              <a:off x="1318221" y="3041742"/>
              <a:ext cx="177800" cy="177800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1" name="Rectangle 210"/>
            <p:cNvSpPr/>
            <p:nvPr/>
          </p:nvSpPr>
          <p:spPr bwMode="auto">
            <a:xfrm flipV="1">
              <a:off x="1496021" y="3041742"/>
              <a:ext cx="179388" cy="177800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 flipV="1">
              <a:off x="1675410" y="3041742"/>
              <a:ext cx="177800" cy="177800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 flipV="1">
              <a:off x="1853210" y="3041742"/>
              <a:ext cx="179387" cy="177800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 flipV="1">
              <a:off x="2032597" y="3041742"/>
              <a:ext cx="177800" cy="177800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 flipV="1">
              <a:off x="2210397" y="3041742"/>
              <a:ext cx="179388" cy="177800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 flipV="1">
              <a:off x="2389786" y="2862355"/>
              <a:ext cx="177800" cy="179387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 flipV="1">
              <a:off x="2389786" y="3041742"/>
              <a:ext cx="177800" cy="177800"/>
            </a:xfrm>
            <a:prstGeom prst="rect">
              <a:avLst/>
            </a:prstGeom>
            <a:solidFill>
              <a:srgbClr val="2D5E8E"/>
            </a:solidFill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008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717675"/>
            <a:ext cx="8229600" cy="36925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013700" cy="53181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Hardware supports nearest and linear filtering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 smtClean="0"/>
          </a:p>
          <a:p>
            <a:endParaRPr lang="en-US" altLang="zh-HK" sz="2400" dirty="0"/>
          </a:p>
          <a:p>
            <a:endParaRPr lang="en-US" altLang="zh-HK" sz="2400" dirty="0" smtClean="0"/>
          </a:p>
          <a:p>
            <a:r>
              <a:rPr lang="en-US" altLang="zh-HK" sz="2400" dirty="0" smtClean="0"/>
              <a:t>Linear </a:t>
            </a:r>
            <a:r>
              <a:rPr lang="en-US" altLang="zh-HK" sz="2400" dirty="0"/>
              <a:t>filtering is free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It is also not particularly good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Magnification</a:t>
            </a:r>
            <a:endParaRPr lang="en-US" dirty="0"/>
          </a:p>
        </p:txBody>
      </p:sp>
      <p:grpSp>
        <p:nvGrpSpPr>
          <p:cNvPr id="54276" name="Group 43"/>
          <p:cNvGrpSpPr>
            <a:grpSpLocks/>
          </p:cNvGrpSpPr>
          <p:nvPr/>
        </p:nvGrpSpPr>
        <p:grpSpPr bwMode="auto">
          <a:xfrm>
            <a:off x="1149350" y="2249488"/>
            <a:ext cx="1939925" cy="1939925"/>
            <a:chOff x="2986367" y="2555832"/>
            <a:chExt cx="1940280" cy="1940280"/>
          </a:xfrm>
        </p:grpSpPr>
        <p:sp>
          <p:nvSpPr>
            <p:cNvPr id="45" name="Rectangle 44"/>
            <p:cNvSpPr/>
            <p:nvPr/>
          </p:nvSpPr>
          <p:spPr bwMode="auto">
            <a:xfrm>
              <a:off x="3956508" y="3525971"/>
              <a:ext cx="970139" cy="97014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956508" y="2555832"/>
              <a:ext cx="970139" cy="970139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986367" y="2555832"/>
              <a:ext cx="970141" cy="970139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986367" y="3525971"/>
              <a:ext cx="970141" cy="970141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</p:grpSp>
      <p:sp>
        <p:nvSpPr>
          <p:cNvPr id="53" name="Oval 17"/>
          <p:cNvSpPr/>
          <p:nvPr/>
        </p:nvSpPr>
        <p:spPr bwMode="auto">
          <a:xfrm>
            <a:off x="1587500" y="2693988"/>
            <a:ext cx="92075" cy="90487"/>
          </a:xfrm>
          <a:prstGeom prst="ellipse">
            <a:avLst/>
          </a:prstGeom>
          <a:solidFill>
            <a:srgbClr val="C0504D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4" name="Oval 17"/>
          <p:cNvSpPr/>
          <p:nvPr/>
        </p:nvSpPr>
        <p:spPr bwMode="auto">
          <a:xfrm>
            <a:off x="1587500" y="3656013"/>
            <a:ext cx="92075" cy="92075"/>
          </a:xfrm>
          <a:prstGeom prst="ellipse">
            <a:avLst/>
          </a:prstGeom>
          <a:solidFill>
            <a:schemeClr val="accent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5" name="Oval 17"/>
          <p:cNvSpPr/>
          <p:nvPr/>
        </p:nvSpPr>
        <p:spPr bwMode="auto">
          <a:xfrm>
            <a:off x="2562225" y="2693988"/>
            <a:ext cx="90488" cy="90487"/>
          </a:xfrm>
          <a:prstGeom prst="ellipse">
            <a:avLst/>
          </a:prstGeom>
          <a:solidFill>
            <a:srgbClr val="4680B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6" name="Oval 17"/>
          <p:cNvSpPr/>
          <p:nvPr/>
        </p:nvSpPr>
        <p:spPr bwMode="auto">
          <a:xfrm>
            <a:off x="2562225" y="3656013"/>
            <a:ext cx="90488" cy="92075"/>
          </a:xfrm>
          <a:prstGeom prst="ellipse">
            <a:avLst/>
          </a:prstGeom>
          <a:solidFill>
            <a:schemeClr val="accent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</a:endParaRPr>
          </a:p>
        </p:txBody>
      </p:sp>
      <p:sp>
        <p:nvSpPr>
          <p:cNvPr id="57" name="Oval 17"/>
          <p:cNvSpPr/>
          <p:nvPr/>
        </p:nvSpPr>
        <p:spPr bwMode="auto">
          <a:xfrm>
            <a:off x="1804988" y="3022600"/>
            <a:ext cx="90487" cy="92075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pic>
        <p:nvPicPr>
          <p:cNvPr id="54282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2487613"/>
            <a:ext cx="1651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3" name="Picture 5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3794125"/>
            <a:ext cx="1778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4" name="Picture 6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794125"/>
            <a:ext cx="1778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5" name="Picture 6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2493963"/>
            <a:ext cx="1905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86" name="Group 75"/>
          <p:cNvGrpSpPr>
            <a:grpSpLocks/>
          </p:cNvGrpSpPr>
          <p:nvPr/>
        </p:nvGrpSpPr>
        <p:grpSpPr bwMode="auto">
          <a:xfrm>
            <a:off x="5608638" y="2249488"/>
            <a:ext cx="1939925" cy="1939925"/>
            <a:chOff x="5608140" y="1813194"/>
            <a:chExt cx="1940280" cy="1940280"/>
          </a:xfrm>
        </p:grpSpPr>
        <p:grpSp>
          <p:nvGrpSpPr>
            <p:cNvPr id="54308" name="Group 3"/>
            <p:cNvGrpSpPr>
              <a:grpSpLocks/>
            </p:cNvGrpSpPr>
            <p:nvPr/>
          </p:nvGrpSpPr>
          <p:grpSpPr bwMode="auto">
            <a:xfrm>
              <a:off x="5608140" y="1813194"/>
              <a:ext cx="1940280" cy="1940280"/>
              <a:chOff x="2986367" y="2555832"/>
              <a:chExt cx="1940280" cy="1940280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3956506" y="3525971"/>
                <a:ext cx="970141" cy="970141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956506" y="2555832"/>
                <a:ext cx="970141" cy="970139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986367" y="2555832"/>
                <a:ext cx="970139" cy="970139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986367" y="3525971"/>
                <a:ext cx="970139" cy="970141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</p:grpSp>
        <p:pic>
          <p:nvPicPr>
            <p:cNvPr id="54309" name="Picture 6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546" y="2062795"/>
              <a:ext cx="165100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10" name="Picture 6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522" y="3369445"/>
              <a:ext cx="1778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11" name="Picture 6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47" y="3369445"/>
              <a:ext cx="1778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12" name="Picture 6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3647" y="2069145"/>
              <a:ext cx="1905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4287" name="Picture 6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2794000"/>
            <a:ext cx="1651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88" name="Group 77"/>
          <p:cNvGrpSpPr>
            <a:grpSpLocks/>
          </p:cNvGrpSpPr>
          <p:nvPr/>
        </p:nvGrpSpPr>
        <p:grpSpPr bwMode="auto">
          <a:xfrm>
            <a:off x="5897563" y="2532063"/>
            <a:ext cx="1174750" cy="1169987"/>
            <a:chOff x="5896907" y="2097080"/>
            <a:chExt cx="1174643" cy="1169495"/>
          </a:xfrm>
        </p:grpSpPr>
        <p:sp>
          <p:nvSpPr>
            <p:cNvPr id="40" name="Rectangle 39"/>
            <p:cNvSpPr/>
            <p:nvPr/>
          </p:nvSpPr>
          <p:spPr bwMode="auto">
            <a:xfrm>
              <a:off x="6088977" y="2303368"/>
              <a:ext cx="220643" cy="330061"/>
            </a:xfrm>
            <a:prstGeom prst="rect">
              <a:avLst/>
            </a:prstGeom>
            <a:solidFill>
              <a:schemeClr val="accent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309619" y="2303368"/>
              <a:ext cx="761931" cy="330061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6088977" y="2633429"/>
              <a:ext cx="220643" cy="633146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309619" y="2633429"/>
              <a:ext cx="761931" cy="633146"/>
            </a:xfrm>
            <a:prstGeom prst="rect">
              <a:avLst/>
            </a:prstGeom>
            <a:solidFill>
              <a:srgbClr val="C0504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pic>
          <p:nvPicPr>
            <p:cNvPr id="54306" name="Picture 7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5501" y="2097080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307" name="Picture 7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6907" y="2409494"/>
              <a:ext cx="1143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289" name="Group 76"/>
          <p:cNvGrpSpPr>
            <a:grpSpLocks/>
          </p:cNvGrpSpPr>
          <p:nvPr/>
        </p:nvGrpSpPr>
        <p:grpSpPr bwMode="auto">
          <a:xfrm>
            <a:off x="6046788" y="2693988"/>
            <a:ext cx="1065212" cy="1054100"/>
            <a:chOff x="6046978" y="2257777"/>
            <a:chExt cx="1065327" cy="1054518"/>
          </a:xfrm>
        </p:grpSpPr>
        <p:sp>
          <p:nvSpPr>
            <p:cNvPr id="19" name="Oval 17"/>
            <p:cNvSpPr/>
            <p:nvPr/>
          </p:nvSpPr>
          <p:spPr bwMode="auto">
            <a:xfrm>
              <a:off x="6046978" y="2257777"/>
              <a:ext cx="92085" cy="92112"/>
            </a:xfrm>
            <a:prstGeom prst="ellipse">
              <a:avLst/>
            </a:prstGeom>
            <a:solidFill>
              <a:srgbClr val="C0504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" name="Oval 17"/>
            <p:cNvSpPr/>
            <p:nvPr/>
          </p:nvSpPr>
          <p:spPr bwMode="auto">
            <a:xfrm>
              <a:off x="6046978" y="3220183"/>
              <a:ext cx="92085" cy="92112"/>
            </a:xfrm>
            <a:prstGeom prst="ellipse">
              <a:avLst/>
            </a:prstGeom>
            <a:solidFill>
              <a:schemeClr val="accent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" name="Oval 17"/>
            <p:cNvSpPr/>
            <p:nvPr/>
          </p:nvSpPr>
          <p:spPr bwMode="auto">
            <a:xfrm>
              <a:off x="7020220" y="2257777"/>
              <a:ext cx="92085" cy="92112"/>
            </a:xfrm>
            <a:prstGeom prst="ellipse">
              <a:avLst/>
            </a:prstGeom>
            <a:solidFill>
              <a:srgbClr val="4680B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2" name="Oval 17"/>
            <p:cNvSpPr/>
            <p:nvPr/>
          </p:nvSpPr>
          <p:spPr bwMode="auto">
            <a:xfrm>
              <a:off x="7020220" y="3220183"/>
              <a:ext cx="92085" cy="92112"/>
            </a:xfrm>
            <a:prstGeom prst="ellipse">
              <a:avLst/>
            </a:prstGeom>
            <a:solidFill>
              <a:schemeClr val="accent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7" name="Oval 17"/>
            <p:cNvSpPr/>
            <p:nvPr/>
          </p:nvSpPr>
          <p:spPr bwMode="auto">
            <a:xfrm>
              <a:off x="6264488" y="2586519"/>
              <a:ext cx="90498" cy="92112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pic>
          <p:nvPicPr>
            <p:cNvPr id="54301" name="Picture 6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322" y="2400435"/>
              <a:ext cx="1651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4290" name="Picture 6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4449763"/>
            <a:ext cx="6477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91" name="Group 51"/>
          <p:cNvGrpSpPr>
            <a:grpSpLocks/>
          </p:cNvGrpSpPr>
          <p:nvPr/>
        </p:nvGrpSpPr>
        <p:grpSpPr bwMode="auto">
          <a:xfrm>
            <a:off x="4883150" y="4449763"/>
            <a:ext cx="3390900" cy="687387"/>
            <a:chOff x="4882830" y="4013515"/>
            <a:chExt cx="3390900" cy="688416"/>
          </a:xfrm>
        </p:grpSpPr>
        <p:pic>
          <p:nvPicPr>
            <p:cNvPr id="54294" name="Picture 70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2830" y="4013515"/>
              <a:ext cx="3390900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95" name="Picture 72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768" y="4460631"/>
              <a:ext cx="2019300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292" name="TextBox 78"/>
          <p:cNvSpPr txBox="1">
            <a:spLocks noChangeArrowheads="1"/>
          </p:cNvSpPr>
          <p:nvPr/>
        </p:nvSpPr>
        <p:spPr bwMode="auto">
          <a:xfrm>
            <a:off x="1651000" y="1717675"/>
            <a:ext cx="935038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6" tIns="18286" rIns="18286" bIns="18286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 dirty="0">
                <a:solidFill>
                  <a:srgbClr val="000000"/>
                </a:solidFill>
                <a:ea typeface="新細明體" panose="02020500000000000000" pitchFamily="18" charset="-120"/>
              </a:rPr>
              <a:t>Nearest</a:t>
            </a:r>
            <a:endParaRPr lang="en-US" altLang="zh-HK" sz="24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54293" name="TextBox 79"/>
          <p:cNvSpPr txBox="1">
            <a:spLocks noChangeArrowheads="1"/>
          </p:cNvSpPr>
          <p:nvPr/>
        </p:nvSpPr>
        <p:spPr bwMode="auto">
          <a:xfrm>
            <a:off x="6178550" y="1717675"/>
            <a:ext cx="75565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6" tIns="18286" rIns="18286" bIns="18286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000" dirty="0">
                <a:solidFill>
                  <a:srgbClr val="000000"/>
                </a:solidFill>
                <a:ea typeface="新細明體" panose="02020500000000000000" pitchFamily="18" charset="-120"/>
              </a:rPr>
              <a:t>Linear</a:t>
            </a:r>
            <a:endParaRPr lang="en-US" altLang="zh-HK" sz="2400" dirty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8952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Nearest magnification</a:t>
            </a:r>
            <a:endParaRPr lang="en-US" dirty="0"/>
          </a:p>
        </p:txBody>
      </p:sp>
      <p:pic>
        <p:nvPicPr>
          <p:cNvPr id="6" name="Picture 5" descr="circ64m-u8-lin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5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6" descr="kodim05-u8-line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" name="Picture 7" descr="kodim23-u8-line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225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" name="Picture 8" descr="kodim19-u8-linea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650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668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Linear magnification</a:t>
            </a:r>
            <a:endParaRPr lang="en-US" dirty="0"/>
          </a:p>
        </p:txBody>
      </p:sp>
      <p:pic>
        <p:nvPicPr>
          <p:cNvPr id="6" name="Picture 5" descr="circ64m-u8-lin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75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6" descr="kodim05-u8-line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" name="Picture 7" descr="kodim23-u8-line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75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" name="Picture 8" descr="kodim19-u8-linea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6214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Interpolating cubic B-</a:t>
            </a:r>
            <a:r>
              <a:rPr lang="en-US" sz="3600" dirty="0" err="1" smtClean="0"/>
              <a:t>spline</a:t>
            </a:r>
            <a:r>
              <a:rPr lang="en-US" sz="3600" dirty="0" smtClean="0"/>
              <a:t> magnification</a:t>
            </a:r>
            <a:endParaRPr lang="en-US" sz="3600" dirty="0"/>
          </a:p>
        </p:txBody>
      </p:sp>
      <p:pic>
        <p:nvPicPr>
          <p:cNvPr id="6" name="Picture 5" descr="circ64m-u8-lin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6" descr="kodim05-u8-line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5" y="1122363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" name="Picture 7" descr="kodim23-u8-line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" name="Picture 8" descr="kodim19-u8-linea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75" y="3995738"/>
            <a:ext cx="2743200" cy="2743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3"/>
          <p:cNvSpPr>
            <a:spLocks noGrp="1"/>
          </p:cNvSpPr>
          <p:nvPr>
            <p:ph idx="1"/>
          </p:nvPr>
        </p:nvSpPr>
        <p:spPr>
          <a:xfrm>
            <a:off x="582613" y="625475"/>
            <a:ext cx="5092700" cy="4572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  <a:defRPr/>
            </a:pPr>
            <a:r>
              <a:rPr lang="en-US" sz="2400" i="1" dirty="0" smtClean="0"/>
              <a:t>(not supported natively in hardware)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4705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Even better magnification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5800" y="990600"/>
            <a:ext cx="6315075" cy="10334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Possible with vector graphics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Resolution independent information</a:t>
            </a:r>
          </a:p>
        </p:txBody>
      </p:sp>
      <p:grpSp>
        <p:nvGrpSpPr>
          <p:cNvPr id="58372" name="Group 2"/>
          <p:cNvGrpSpPr>
            <a:grpSpLocks/>
          </p:cNvGrpSpPr>
          <p:nvPr/>
        </p:nvGrpSpPr>
        <p:grpSpPr bwMode="auto">
          <a:xfrm>
            <a:off x="3006725" y="2128838"/>
            <a:ext cx="5641975" cy="2232025"/>
            <a:chOff x="0" y="0"/>
            <a:chExt cx="5055" cy="2000"/>
          </a:xfrm>
        </p:grpSpPr>
        <p:pic>
          <p:nvPicPr>
            <p:cNvPr id="5838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8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82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8373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128838"/>
            <a:ext cx="1643062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374" name="Group 7"/>
          <p:cNvGrpSpPr>
            <a:grpSpLocks/>
          </p:cNvGrpSpPr>
          <p:nvPr/>
        </p:nvGrpSpPr>
        <p:grpSpPr bwMode="auto">
          <a:xfrm>
            <a:off x="1006475" y="4522788"/>
            <a:ext cx="7642225" cy="2232025"/>
            <a:chOff x="0" y="0"/>
            <a:chExt cx="6847" cy="2000"/>
          </a:xfrm>
        </p:grpSpPr>
        <p:pic>
          <p:nvPicPr>
            <p:cNvPr id="58376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7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8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9" name="Picture 1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71" cy="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27261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 descr="RTR3.0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0"/>
          <a:stretch>
            <a:fillRect/>
          </a:stretch>
        </p:blipFill>
        <p:spPr bwMode="auto">
          <a:xfrm>
            <a:off x="155575" y="4406900"/>
            <a:ext cx="8848725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Minification</a:t>
            </a:r>
            <a:endParaRPr lang="en-US" dirty="0"/>
          </a:p>
        </p:txBody>
      </p:sp>
      <p:sp>
        <p:nvSpPr>
          <p:cNvPr id="107" name="Content Placeholder 106"/>
          <p:cNvSpPr>
            <a:spLocks noGrp="1"/>
          </p:cNvSpPr>
          <p:nvPr>
            <p:ph sz="half" idx="1"/>
          </p:nvPr>
        </p:nvSpPr>
        <p:spPr>
          <a:xfrm>
            <a:off x="228600" y="2678113"/>
            <a:ext cx="4405313" cy="16668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Can we take all pixels into consideration in real-time?</a:t>
            </a:r>
          </a:p>
          <a:p>
            <a:r>
              <a:rPr lang="en-US" sz="2400" dirty="0"/>
              <a:t>How?</a:t>
            </a:r>
          </a:p>
        </p:txBody>
      </p:sp>
      <p:sp>
        <p:nvSpPr>
          <p:cNvPr id="108" name="Content Placeholder 107"/>
          <p:cNvSpPr>
            <a:spLocks noGrp="1"/>
          </p:cNvSpPr>
          <p:nvPr>
            <p:ph sz="half" idx="2"/>
          </p:nvPr>
        </p:nvSpPr>
        <p:spPr>
          <a:xfrm>
            <a:off x="4702175" y="990600"/>
            <a:ext cx="4373563" cy="31511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Harder than magnification</a:t>
            </a:r>
          </a:p>
          <a:p>
            <a:r>
              <a:rPr lang="en-US" sz="2400" dirty="0"/>
              <a:t>Many alternatives</a:t>
            </a:r>
          </a:p>
          <a:p>
            <a:r>
              <a:rPr lang="en-US" sz="2400" dirty="0"/>
              <a:t>Hardware supported: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 err="1">
                <a:latin typeface="Arial Unicode MS" panose="020B0604020202020204" pitchFamily="34" charset="-128"/>
              </a:rPr>
              <a:t>Mipmapping</a:t>
            </a:r>
            <a:endParaRPr lang="en-US" sz="2000" dirty="0">
              <a:latin typeface="Arial Unicode MS" panose="020B0604020202020204" pitchFamily="34" charset="-128"/>
            </a:endParaRP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Anisotropic filtering</a:t>
            </a:r>
          </a:p>
        </p:txBody>
      </p:sp>
      <p:grpSp>
        <p:nvGrpSpPr>
          <p:cNvPr id="59399" name="Group 5"/>
          <p:cNvGrpSpPr>
            <a:grpSpLocks/>
          </p:cNvGrpSpPr>
          <p:nvPr/>
        </p:nvGrpSpPr>
        <p:grpSpPr bwMode="auto">
          <a:xfrm>
            <a:off x="1276350" y="990600"/>
            <a:ext cx="1963738" cy="1428750"/>
            <a:chOff x="5594446" y="3188776"/>
            <a:chExt cx="1964534" cy="1428752"/>
          </a:xfrm>
        </p:grpSpPr>
        <p:sp>
          <p:nvSpPr>
            <p:cNvPr id="7" name="Rectangle 6"/>
            <p:cNvSpPr/>
            <p:nvPr/>
          </p:nvSpPr>
          <p:spPr bwMode="auto">
            <a:xfrm flipV="1">
              <a:off x="5594446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 flipV="1">
              <a:off x="5772318" y="4439728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 flipV="1">
              <a:off x="5951779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6129651" y="4439728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 flipV="1">
              <a:off x="6309111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 flipV="1">
              <a:off x="6486983" y="4439728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 flipV="1">
              <a:off x="6666443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 flipV="1">
              <a:off x="6844315" y="4439728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 flipV="1">
              <a:off x="7023775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flipV="1">
              <a:off x="7201647" y="4439728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flipV="1">
              <a:off x="7381108" y="4439728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 flipV="1">
              <a:off x="5594446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 flipV="1">
              <a:off x="5772318" y="4260341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 flipV="1">
              <a:off x="5951779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 flipV="1">
              <a:off x="6129651" y="4260341"/>
              <a:ext cx="17946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 flipV="1">
              <a:off x="6309111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 flipV="1">
              <a:off x="6486983" y="4260341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flipV="1">
              <a:off x="6666443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 flipV="1">
              <a:off x="6844315" y="4260341"/>
              <a:ext cx="17946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 flipV="1">
              <a:off x="7023775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 flipV="1">
              <a:off x="7201647" y="4260341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7381108" y="4260341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 flipV="1">
              <a:off x="5594446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 flipV="1">
              <a:off x="5772318" y="4082540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 flipV="1">
              <a:off x="5951779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flipV="1">
              <a:off x="6129651" y="4082540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flipV="1">
              <a:off x="6309111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 flipV="1">
              <a:off x="6486983" y="4082540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 flipV="1">
              <a:off x="6666443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flipV="1">
              <a:off x="6844315" y="4082540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flipV="1">
              <a:off x="7023775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flipV="1">
              <a:off x="7201647" y="4082540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 flipV="1">
              <a:off x="7381108" y="4082540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flipV="1">
              <a:off x="5594446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 flipV="1">
              <a:off x="5772318" y="3903152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 flipV="1">
              <a:off x="5951779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flipV="1">
              <a:off x="6129651" y="3903152"/>
              <a:ext cx="17946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 flipV="1">
              <a:off x="6309111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 flipV="1">
              <a:off x="6486983" y="3903152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 flipV="1">
              <a:off x="6666443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 flipV="1">
              <a:off x="6844315" y="3903152"/>
              <a:ext cx="17946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 flipV="1">
              <a:off x="7023775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 flipV="1">
              <a:off x="7201647" y="3903152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 flipV="1">
              <a:off x="7381108" y="3903152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 flipV="1">
              <a:off x="5594446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 flipV="1">
              <a:off x="5772318" y="3725352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 flipV="1">
              <a:off x="5951779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 flipV="1">
              <a:off x="6129651" y="3725352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 flipV="1">
              <a:off x="6309111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 flipV="1">
              <a:off x="6486983" y="3725352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 flipV="1">
              <a:off x="6666443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V="1">
              <a:off x="6844315" y="3725352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V="1">
              <a:off x="7023775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V="1">
              <a:off x="7201647" y="3725352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V="1">
              <a:off x="7381108" y="3725352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 flipV="1">
              <a:off x="5594446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 flipV="1">
              <a:off x="5772318" y="3545965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 flipV="1">
              <a:off x="5951779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 flipV="1">
              <a:off x="6129651" y="3545965"/>
              <a:ext cx="17946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 flipV="1">
              <a:off x="6309111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 flipV="1">
              <a:off x="6486983" y="3545965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 flipV="1">
              <a:off x="6666443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 flipV="1">
              <a:off x="6844315" y="3545965"/>
              <a:ext cx="17946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 flipV="1">
              <a:off x="7023775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 flipV="1">
              <a:off x="7201647" y="3545965"/>
              <a:ext cx="179461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 flipV="1">
              <a:off x="7381108" y="3545965"/>
              <a:ext cx="177872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 flipV="1">
              <a:off x="5594446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 flipV="1">
              <a:off x="5772318" y="3368164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 flipV="1">
              <a:off x="5951779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 flipV="1">
              <a:off x="6129651" y="3368164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 flipV="1">
              <a:off x="6309111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 flipV="1">
              <a:off x="6486983" y="3368164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 flipV="1">
              <a:off x="6666443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 flipV="1">
              <a:off x="6844315" y="3368164"/>
              <a:ext cx="17946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 flipV="1">
              <a:off x="7023775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 flipV="1">
              <a:off x="7201647" y="3368164"/>
              <a:ext cx="179461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 flipV="1">
              <a:off x="7381108" y="3368164"/>
              <a:ext cx="177872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 flipV="1">
              <a:off x="5594446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 flipV="1">
              <a:off x="5772318" y="3188776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 flipV="1">
              <a:off x="5951779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 flipV="1">
              <a:off x="6129651" y="3188776"/>
              <a:ext cx="17946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 flipV="1">
              <a:off x="6309111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 flipV="1">
              <a:off x="6486983" y="3188776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 flipV="1">
              <a:off x="6666443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 flipV="1">
              <a:off x="6844315" y="3188776"/>
              <a:ext cx="17946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 flipV="1">
              <a:off x="7023775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 flipV="1">
              <a:off x="7201647" y="3188776"/>
              <a:ext cx="179461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 flipV="1">
              <a:off x="7381108" y="3188776"/>
              <a:ext cx="177872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</p:grpSp>
      <p:sp>
        <p:nvSpPr>
          <p:cNvPr id="95" name="Freeform 94"/>
          <p:cNvSpPr/>
          <p:nvPr/>
        </p:nvSpPr>
        <p:spPr bwMode="auto">
          <a:xfrm>
            <a:off x="1485900" y="1235075"/>
            <a:ext cx="1482725" cy="863600"/>
          </a:xfrm>
          <a:custGeom>
            <a:avLst/>
            <a:gdLst>
              <a:gd name="connsiteX0" fmla="*/ 1482767 w 1482767"/>
              <a:gd name="connsiteY0" fmla="*/ 734959 h 863899"/>
              <a:gd name="connsiteX1" fmla="*/ 625341 w 1482767"/>
              <a:gd name="connsiteY1" fmla="*/ 863899 h 863899"/>
              <a:gd name="connsiteX2" fmla="*/ 0 w 1482767"/>
              <a:gd name="connsiteY2" fmla="*/ 0 h 863899"/>
              <a:gd name="connsiteX3" fmla="*/ 1244235 w 1482767"/>
              <a:gd name="connsiteY3" fmla="*/ 122493 h 863899"/>
              <a:gd name="connsiteX4" fmla="*/ 1482767 w 1482767"/>
              <a:gd name="connsiteY4" fmla="*/ 734959 h 86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767" h="863899">
                <a:moveTo>
                  <a:pt x="1482767" y="734959"/>
                </a:moveTo>
                <a:lnTo>
                  <a:pt x="625341" y="863899"/>
                </a:lnTo>
                <a:lnTo>
                  <a:pt x="0" y="0"/>
                </a:lnTo>
                <a:lnTo>
                  <a:pt x="1244235" y="122493"/>
                </a:lnTo>
                <a:lnTo>
                  <a:pt x="1482767" y="734959"/>
                </a:lnTo>
                <a:close/>
              </a:path>
            </a:pathLst>
          </a:cu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lIns="91429" tIns="45715" rIns="91429" bIns="45715" anchor="ctr"/>
          <a:lstStyle/>
          <a:p>
            <a:pPr algn="ctr" eaLnBrk="0" hangingPunct="0">
              <a:defRPr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948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1600200"/>
            <a:ext cx="6781800" cy="480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Mipmapping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283450" cy="5349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 err="1"/>
              <a:t>Precomputed</a:t>
            </a:r>
            <a:r>
              <a:rPr lang="en-US" sz="2400" dirty="0"/>
              <a:t> levels of detail in a pyramid </a:t>
            </a:r>
          </a:p>
        </p:txBody>
      </p:sp>
      <p:pic>
        <p:nvPicPr>
          <p:cNvPr id="60436" name="Picture 3" descr="RTR3.0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1798638"/>
            <a:ext cx="6096000" cy="4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5251450"/>
            <a:ext cx="1651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4356100"/>
            <a:ext cx="1524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 bwMode="auto">
          <a:xfrm rot="16200000" flipV="1">
            <a:off x="1123950" y="4603750"/>
            <a:ext cx="1778000" cy="110490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round/>
            <a:headEnd type="none" w="med" len="med"/>
            <a:tailEnd type="stealth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565400" y="5105400"/>
            <a:ext cx="4876800" cy="93980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round/>
            <a:headEnd type="none" w="med" len="med"/>
            <a:tailEnd type="stealth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pic>
        <p:nvPicPr>
          <p:cNvPr id="60426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3924300"/>
            <a:ext cx="647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2927350"/>
            <a:ext cx="4699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8" name="Picture 2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2438400"/>
            <a:ext cx="3175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9" name="Picture 2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2127250"/>
            <a:ext cx="26670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0" name="Picture 2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224">
            <a:off x="4305300" y="1816100"/>
            <a:ext cx="279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1" name="Picture 2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3554413"/>
            <a:ext cx="7366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/>
          <p:cNvCxnSpPr/>
          <p:nvPr/>
        </p:nvCxnSpPr>
        <p:spPr bwMode="auto">
          <a:xfrm rot="10800000">
            <a:off x="5256213" y="3560763"/>
            <a:ext cx="1403350" cy="779462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6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cxnSp>
        <p:nvCxnSpPr>
          <p:cNvPr id="33" name="Straight Arrow Connector 32"/>
          <p:cNvCxnSpPr/>
          <p:nvPr/>
        </p:nvCxnSpPr>
        <p:spPr bwMode="auto">
          <a:xfrm flipV="1">
            <a:off x="2947988" y="4356100"/>
            <a:ext cx="3711575" cy="715963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6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cxnSp>
        <p:nvCxnSpPr>
          <p:cNvPr id="35" name="Straight Arrow Connector 34"/>
          <p:cNvCxnSpPr/>
          <p:nvPr/>
        </p:nvCxnSpPr>
        <p:spPr bwMode="auto">
          <a:xfrm rot="16200000" flipV="1">
            <a:off x="1862931" y="3987007"/>
            <a:ext cx="1338263" cy="831850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6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  <p:cxnSp>
        <p:nvCxnSpPr>
          <p:cNvPr id="38" name="Straight Arrow Connector 37"/>
          <p:cNvCxnSpPr/>
          <p:nvPr/>
        </p:nvCxnSpPr>
        <p:spPr bwMode="auto">
          <a:xfrm rot="10800000" flipV="1">
            <a:off x="2116138" y="3609975"/>
            <a:ext cx="1098550" cy="123825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6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000000">
                <a:alpha val="43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00612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3769"/>
            <a:ext cx="6858000" cy="63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620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7" descr="RTR3.0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0"/>
          <a:stretch>
            <a:fillRect/>
          </a:stretch>
        </p:blipFill>
        <p:spPr bwMode="auto">
          <a:xfrm>
            <a:off x="155575" y="4406900"/>
            <a:ext cx="8848725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 smtClean="0"/>
              <a:t>Hardware support for </a:t>
            </a:r>
            <a:r>
              <a:rPr lang="en-US" sz="4400" dirty="0" err="1" smtClean="0"/>
              <a:t>mipmapping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31963"/>
            <a:ext cx="4405313" cy="50958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Nearest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Select nearest pyramid level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Sample from it</a:t>
            </a:r>
          </a:p>
          <a:p>
            <a:pPr marL="914400" lvl="2">
              <a:spcBef>
                <a:spcPct val="0"/>
              </a:spcBef>
            </a:pPr>
            <a:r>
              <a:rPr lang="en-US" sz="1800" dirty="0">
                <a:latin typeface="Arial Unicode MS" panose="020B0604020202020204" pitchFamily="34" charset="-128"/>
              </a:rPr>
              <a:t>Nearest or linear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02163" y="1731963"/>
            <a:ext cx="4541837" cy="50958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Linear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Find neighboring pyramid levels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Sample both</a:t>
            </a:r>
          </a:p>
          <a:p>
            <a:pPr marL="914400" lvl="2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Nearest or linear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Blend results linearly</a:t>
            </a:r>
          </a:p>
          <a:p>
            <a:pPr marL="914400" lvl="2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Sometimes called </a:t>
            </a:r>
            <a:r>
              <a:rPr lang="en-US" altLang="zh-HK" sz="1800" dirty="0" err="1">
                <a:latin typeface="Arial Unicode MS" panose="020B0604020202020204" pitchFamily="34" charset="-128"/>
              </a:rPr>
              <a:t>trilinear</a:t>
            </a:r>
            <a:r>
              <a:rPr lang="en-US" altLang="zh-HK" sz="1800" dirty="0">
                <a:latin typeface="Arial Unicode MS" panose="020B0604020202020204" pitchFamily="34" charset="-128"/>
              </a:rPr>
              <a:t> filtering</a:t>
            </a:r>
          </a:p>
          <a:p>
            <a:endParaRPr lang="en-US" altLang="zh-HK" sz="2400" dirty="0"/>
          </a:p>
        </p:txBody>
      </p:sp>
      <p:pic>
        <p:nvPicPr>
          <p:cNvPr id="61446" name="Picture 3" descr="RTR3.0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6" b="33214"/>
          <a:stretch>
            <a:fillRect/>
          </a:stretch>
        </p:blipFill>
        <p:spPr bwMode="auto">
          <a:xfrm>
            <a:off x="155575" y="4337050"/>
            <a:ext cx="8848725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28600" y="990600"/>
            <a:ext cx="6207554" cy="45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>
              <a:spcBef>
                <a:spcPct val="20000"/>
              </a:spcBef>
              <a:buChar char="•"/>
              <a:defRPr sz="2400">
                <a:latin typeface="+mn-lt"/>
              </a:defRPr>
            </a:lvl1pPr>
          </a:lstStyle>
          <a:p>
            <a:r>
              <a:rPr lang="en-US" dirty="0"/>
              <a:t>Use local derivative to compute level of detail</a:t>
            </a:r>
          </a:p>
        </p:txBody>
      </p:sp>
    </p:spTree>
    <p:extLst>
      <p:ext uri="{BB962C8B-B14F-4D97-AF65-F5344CB8AC3E}">
        <p14:creationId xmlns:p14="http://schemas.microsoft.com/office/powerpoint/2010/main" val="3198942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v-SE" altLang="zh-HK" sz="4400" dirty="0" smtClean="0">
                <a:ea typeface="新細明體" pitchFamily="18" charset="-120"/>
              </a:rPr>
              <a:t>Mipmapping memory requirements</a:t>
            </a:r>
            <a:endParaRPr lang="en-GB" altLang="zh-HK" sz="4400" dirty="0" smtClean="0">
              <a:ea typeface="新細明體" pitchFamily="18" charset="-120"/>
            </a:endParaRP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55877"/>
            <a:ext cx="6410325" cy="10715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zh-HK" sz="2400" dirty="0"/>
              <a:t>Not even twice the number of bytes!</a:t>
            </a:r>
          </a:p>
          <a:p>
            <a:r>
              <a:rPr lang="sv-SE" altLang="zh-HK" sz="2400" dirty="0"/>
              <a:t>Only ~33% more</a:t>
            </a:r>
            <a:endParaRPr lang="en-GB" altLang="zh-HK" sz="24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1492250" y="2514600"/>
            <a:ext cx="1828800" cy="182880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492250" y="4343400"/>
            <a:ext cx="1828800" cy="182880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321050" y="4343400"/>
            <a:ext cx="1828800" cy="182880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ea typeface="新細明體" pitchFamily="18" charset="-120"/>
              <a:cs typeface="Arial" pitchFamily="34" charset="0"/>
            </a:endParaRPr>
          </a:p>
        </p:txBody>
      </p:sp>
      <p:grpSp>
        <p:nvGrpSpPr>
          <p:cNvPr id="62471" name="Group 31"/>
          <p:cNvGrpSpPr>
            <a:grpSpLocks/>
          </p:cNvGrpSpPr>
          <p:nvPr/>
        </p:nvGrpSpPr>
        <p:grpSpPr bwMode="auto">
          <a:xfrm>
            <a:off x="3321050" y="2514600"/>
            <a:ext cx="1828800" cy="1828800"/>
            <a:chOff x="4402810" y="2513938"/>
            <a:chExt cx="1828800" cy="182880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402810" y="3428338"/>
              <a:ext cx="914400" cy="9144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402810" y="2513938"/>
              <a:ext cx="914400" cy="9144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317210" y="3428338"/>
              <a:ext cx="914400" cy="9144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</p:grpSp>
      <p:grpSp>
        <p:nvGrpSpPr>
          <p:cNvPr id="62472" name="Group 13"/>
          <p:cNvGrpSpPr>
            <a:grpSpLocks/>
          </p:cNvGrpSpPr>
          <p:nvPr/>
        </p:nvGrpSpPr>
        <p:grpSpPr bwMode="auto">
          <a:xfrm>
            <a:off x="4235450" y="2514600"/>
            <a:ext cx="914400" cy="914400"/>
            <a:chOff x="5317210" y="2513938"/>
            <a:chExt cx="914400" cy="9144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53172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317210" y="25139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7744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</p:grpSp>
      <p:grpSp>
        <p:nvGrpSpPr>
          <p:cNvPr id="62473" name="Group 14"/>
          <p:cNvGrpSpPr>
            <a:grpSpLocks/>
          </p:cNvGrpSpPr>
          <p:nvPr/>
        </p:nvGrpSpPr>
        <p:grpSpPr bwMode="auto">
          <a:xfrm>
            <a:off x="4692650" y="2514600"/>
            <a:ext cx="457200" cy="457200"/>
            <a:chOff x="5317210" y="2513938"/>
            <a:chExt cx="914400" cy="9144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3172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317210" y="25139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7744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</p:grpSp>
      <p:grpSp>
        <p:nvGrpSpPr>
          <p:cNvPr id="62474" name="Group 18"/>
          <p:cNvGrpSpPr>
            <a:grpSpLocks/>
          </p:cNvGrpSpPr>
          <p:nvPr/>
        </p:nvGrpSpPr>
        <p:grpSpPr bwMode="auto">
          <a:xfrm>
            <a:off x="4921250" y="2514600"/>
            <a:ext cx="228600" cy="228600"/>
            <a:chOff x="5317210" y="2513938"/>
            <a:chExt cx="914400" cy="9144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3172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317210" y="25139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5774410" y="2971138"/>
              <a:ext cx="457200" cy="457200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  <a:cs typeface="Arial" pitchFamily="34" charset="0"/>
              </a:endParaRPr>
            </a:p>
          </p:txBody>
        </p:sp>
      </p:grpSp>
      <p:pic>
        <p:nvPicPr>
          <p:cNvPr id="62475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46" y="3962400"/>
            <a:ext cx="1384300" cy="6604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716860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Anisotropic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150" y="952500"/>
            <a:ext cx="8304213" cy="84423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What if </a:t>
            </a:r>
            <a:r>
              <a:rPr lang="en-US" altLang="zh-HK" sz="2400" dirty="0" err="1"/>
              <a:t>Jacobian</a:t>
            </a:r>
            <a:r>
              <a:rPr lang="en-US" altLang="zh-HK" sz="2400" dirty="0"/>
              <a:t/>
            </a:r>
            <a:br>
              <a:rPr lang="en-US" altLang="zh-HK" sz="2400" dirty="0"/>
            </a:br>
            <a:r>
              <a:rPr lang="en-US" altLang="zh-HK" sz="2400" dirty="0"/>
              <a:t> is not </a:t>
            </a:r>
            <a:r>
              <a:rPr lang="en-US" altLang="zh-HK" sz="2400" dirty="0" err="1"/>
              <a:t>squarish</a:t>
            </a:r>
            <a:r>
              <a:rPr lang="en-US" altLang="zh-HK" sz="2400" dirty="0"/>
              <a:t>?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 smtClean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Take more than 1 sample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More samples in longer direction (done by GPU)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</p:txBody>
      </p:sp>
      <p:grpSp>
        <p:nvGrpSpPr>
          <p:cNvPr id="63492" name="Group 102"/>
          <p:cNvGrpSpPr>
            <a:grpSpLocks/>
          </p:cNvGrpSpPr>
          <p:nvPr/>
        </p:nvGrpSpPr>
        <p:grpSpPr bwMode="auto">
          <a:xfrm>
            <a:off x="1104900" y="1731963"/>
            <a:ext cx="1963738" cy="1766887"/>
            <a:chOff x="747095" y="1920550"/>
            <a:chExt cx="1964534" cy="1766391"/>
          </a:xfrm>
        </p:grpSpPr>
        <p:grpSp>
          <p:nvGrpSpPr>
            <p:cNvPr id="63496" name="Group 3"/>
            <p:cNvGrpSpPr>
              <a:grpSpLocks/>
            </p:cNvGrpSpPr>
            <p:nvPr/>
          </p:nvGrpSpPr>
          <p:grpSpPr bwMode="auto">
            <a:xfrm>
              <a:off x="747095" y="2258189"/>
              <a:ext cx="1964534" cy="1428752"/>
              <a:chOff x="5594446" y="3188776"/>
              <a:chExt cx="1964534" cy="1428752"/>
            </a:xfrm>
          </p:grpSpPr>
          <p:sp>
            <p:nvSpPr>
              <p:cNvPr id="5" name="Rectangle 4"/>
              <p:cNvSpPr/>
              <p:nvPr/>
            </p:nvSpPr>
            <p:spPr bwMode="auto">
              <a:xfrm flipV="1">
                <a:off x="5594446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 flipV="1">
                <a:off x="5772318" y="4439778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 flipV="1">
                <a:off x="5951779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 flipV="1">
                <a:off x="6129651" y="4439778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 flipV="1">
                <a:off x="6309111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 flipV="1">
                <a:off x="6486983" y="4439778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 flipV="1">
                <a:off x="6666443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 flipV="1">
                <a:off x="6844315" y="4439778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 flipV="1">
                <a:off x="7023775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 flipV="1">
                <a:off x="7201647" y="4439778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 flipV="1">
                <a:off x="7381108" y="4439778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 flipV="1">
                <a:off x="5594446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 flipV="1">
                <a:off x="5772318" y="4260441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 flipV="1">
                <a:off x="5951779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 flipV="1">
                <a:off x="6129651" y="4260441"/>
                <a:ext cx="179460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 flipV="1">
                <a:off x="6309111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 flipV="1">
                <a:off x="6486983" y="4260441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 flipV="1">
                <a:off x="6666443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 flipV="1">
                <a:off x="6844315" y="4260441"/>
                <a:ext cx="179460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 flipV="1">
                <a:off x="7023775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 flipV="1">
                <a:off x="7201647" y="4260441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 flipV="1">
                <a:off x="7381108" y="4260441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 flipV="1">
                <a:off x="5594446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 flipV="1">
                <a:off x="5772318" y="4082691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 flipV="1">
                <a:off x="5951779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 flipV="1">
                <a:off x="6129651" y="4082691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 flipV="1">
                <a:off x="6309111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 flipV="1">
                <a:off x="6486983" y="4082691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 flipV="1">
                <a:off x="6666443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 flipV="1">
                <a:off x="6844315" y="4082691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 flipV="1">
                <a:off x="7023775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 flipV="1">
                <a:off x="7201647" y="4082691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 flipV="1">
                <a:off x="7381108" y="4082691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 flipV="1">
                <a:off x="5594446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 flipV="1">
                <a:off x="5772318" y="3903353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 flipV="1">
                <a:off x="5951779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 flipV="1">
                <a:off x="6129651" y="3903353"/>
                <a:ext cx="179460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 flipV="1">
                <a:off x="6309111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 flipV="1">
                <a:off x="6486983" y="3903353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 flipV="1">
                <a:off x="6666443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 flipV="1">
                <a:off x="6844315" y="3903353"/>
                <a:ext cx="179460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 flipV="1">
                <a:off x="7023775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 flipV="1">
                <a:off x="7201647" y="3903353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 flipV="1">
                <a:off x="7381108" y="3903353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 flipV="1">
                <a:off x="5594446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 flipV="1">
                <a:off x="5772318" y="3725603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 flipV="1">
                <a:off x="5951779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 flipV="1">
                <a:off x="6129651" y="3725603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 flipV="1">
                <a:off x="6309111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 flipV="1">
                <a:off x="6486983" y="3725603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 flipV="1">
                <a:off x="6666443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 flipV="1">
                <a:off x="6844315" y="3725603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 flipV="1">
                <a:off x="7023775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 flipV="1">
                <a:off x="7201647" y="3725603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 flipV="1">
                <a:off x="7381108" y="3725603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 flipV="1">
                <a:off x="5594446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 flipV="1">
                <a:off x="5772318" y="3546267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 flipV="1">
                <a:off x="5951779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 flipV="1">
                <a:off x="6129651" y="3546267"/>
                <a:ext cx="179460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 flipV="1">
                <a:off x="6309111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 flipV="1">
                <a:off x="6486983" y="3546267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 flipV="1">
                <a:off x="6666443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 flipV="1">
                <a:off x="6844315" y="3546267"/>
                <a:ext cx="179460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 flipV="1">
                <a:off x="7023775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 flipV="1">
                <a:off x="7201647" y="3546267"/>
                <a:ext cx="179461" cy="179337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 flipV="1">
                <a:off x="7381108" y="3546267"/>
                <a:ext cx="177872" cy="179337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 flipV="1">
                <a:off x="5594446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 flipV="1">
                <a:off x="5772318" y="3368517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 flipV="1">
                <a:off x="5951779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 flipV="1">
                <a:off x="6129651" y="3368517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 flipV="1">
                <a:off x="6309111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 flipV="1">
                <a:off x="6486983" y="3368517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 flipV="1">
                <a:off x="6666443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 flipV="1">
                <a:off x="6844315" y="3368517"/>
                <a:ext cx="179460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 flipV="1">
                <a:off x="7023775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 flipV="1">
                <a:off x="7201647" y="3368517"/>
                <a:ext cx="179461" cy="177750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 flipV="1">
                <a:off x="7381108" y="3368517"/>
                <a:ext cx="177872" cy="177750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 flipV="1">
                <a:off x="5594446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 flipV="1">
                <a:off x="5772318" y="3189179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 flipV="1">
                <a:off x="5951779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 flipV="1">
                <a:off x="6129651" y="3189179"/>
                <a:ext cx="179460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 flipV="1">
                <a:off x="6309111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 flipV="1">
                <a:off x="6486983" y="3189179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 flipV="1">
                <a:off x="6666443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 flipV="1">
                <a:off x="6844315" y="3189179"/>
                <a:ext cx="179460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 flipV="1">
                <a:off x="7023775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 flipV="1">
                <a:off x="7201647" y="3189179"/>
                <a:ext cx="179461" cy="179338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FFFFFF"/>
                    </a:outerShdw>
                  </a:effectLst>
                  <a:ea typeface="新細明體" pitchFamily="18" charset="-12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 flipV="1">
                <a:off x="7381108" y="3189179"/>
                <a:ext cx="177872" cy="17933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912813" eaLnBrk="0" hangingPunct="0">
                  <a:defRPr/>
                </a:pPr>
                <a:endParaRPr lang="en-US" altLang="zh-HK" sz="2000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endParaRPr>
              </a:p>
            </p:txBody>
          </p:sp>
        </p:grpSp>
        <p:sp>
          <p:nvSpPr>
            <p:cNvPr id="93" name="Freeform 92"/>
            <p:cNvSpPr/>
            <p:nvPr/>
          </p:nvSpPr>
          <p:spPr bwMode="auto">
            <a:xfrm>
              <a:off x="956730" y="2379208"/>
              <a:ext cx="1322924" cy="1236316"/>
            </a:xfrm>
            <a:custGeom>
              <a:avLst/>
              <a:gdLst>
                <a:gd name="connsiteX0" fmla="*/ 1482767 w 1482767"/>
                <a:gd name="connsiteY0" fmla="*/ 734959 h 863899"/>
                <a:gd name="connsiteX1" fmla="*/ 625341 w 1482767"/>
                <a:gd name="connsiteY1" fmla="*/ 863899 h 863899"/>
                <a:gd name="connsiteX2" fmla="*/ 0 w 1482767"/>
                <a:gd name="connsiteY2" fmla="*/ 0 h 863899"/>
                <a:gd name="connsiteX3" fmla="*/ 1244235 w 1482767"/>
                <a:gd name="connsiteY3" fmla="*/ 122493 h 863899"/>
                <a:gd name="connsiteX4" fmla="*/ 1482767 w 1482767"/>
                <a:gd name="connsiteY4" fmla="*/ 734959 h 863899"/>
                <a:gd name="connsiteX0" fmla="*/ 1482767 w 1482767"/>
                <a:gd name="connsiteY0" fmla="*/ 734959 h 1114253"/>
                <a:gd name="connsiteX1" fmla="*/ 810065 w 1482767"/>
                <a:gd name="connsiteY1" fmla="*/ 1114253 h 1114253"/>
                <a:gd name="connsiteX2" fmla="*/ 0 w 1482767"/>
                <a:gd name="connsiteY2" fmla="*/ 0 h 1114253"/>
                <a:gd name="connsiteX3" fmla="*/ 1244235 w 1482767"/>
                <a:gd name="connsiteY3" fmla="*/ 122493 h 1114253"/>
                <a:gd name="connsiteX4" fmla="*/ 1482767 w 1482767"/>
                <a:gd name="connsiteY4" fmla="*/ 734959 h 1114253"/>
                <a:gd name="connsiteX0" fmla="*/ 1322620 w 1322620"/>
                <a:gd name="connsiteY0" fmla="*/ 986063 h 1114253"/>
                <a:gd name="connsiteX1" fmla="*/ 810065 w 1322620"/>
                <a:gd name="connsiteY1" fmla="*/ 1114253 h 1114253"/>
                <a:gd name="connsiteX2" fmla="*/ 0 w 1322620"/>
                <a:gd name="connsiteY2" fmla="*/ 0 h 1114253"/>
                <a:gd name="connsiteX3" fmla="*/ 1244235 w 1322620"/>
                <a:gd name="connsiteY3" fmla="*/ 122493 h 1114253"/>
                <a:gd name="connsiteX4" fmla="*/ 1322620 w 1322620"/>
                <a:gd name="connsiteY4" fmla="*/ 986063 h 1114253"/>
                <a:gd name="connsiteX0" fmla="*/ 1322620 w 1322620"/>
                <a:gd name="connsiteY0" fmla="*/ 1065947 h 1194137"/>
                <a:gd name="connsiteX1" fmla="*/ 810065 w 1322620"/>
                <a:gd name="connsiteY1" fmla="*/ 1194137 h 1194137"/>
                <a:gd name="connsiteX2" fmla="*/ 0 w 1322620"/>
                <a:gd name="connsiteY2" fmla="*/ 79884 h 1194137"/>
                <a:gd name="connsiteX3" fmla="*/ 572335 w 1322620"/>
                <a:gd name="connsiteY3" fmla="*/ 0 h 1194137"/>
                <a:gd name="connsiteX4" fmla="*/ 1322620 w 1322620"/>
                <a:gd name="connsiteY4" fmla="*/ 1065947 h 1194137"/>
                <a:gd name="connsiteX0" fmla="*/ 1322620 w 1322620"/>
                <a:gd name="connsiteY0" fmla="*/ 1395810 h 1524000"/>
                <a:gd name="connsiteX1" fmla="*/ 810065 w 1322620"/>
                <a:gd name="connsiteY1" fmla="*/ 1524000 h 1524000"/>
                <a:gd name="connsiteX2" fmla="*/ 0 w 1322620"/>
                <a:gd name="connsiteY2" fmla="*/ 409747 h 1524000"/>
                <a:gd name="connsiteX3" fmla="*/ 441022 w 1322620"/>
                <a:gd name="connsiteY3" fmla="*/ 0 h 1524000"/>
                <a:gd name="connsiteX4" fmla="*/ 1322620 w 1322620"/>
                <a:gd name="connsiteY4" fmla="*/ 1395810 h 1524000"/>
                <a:gd name="connsiteX0" fmla="*/ 1322620 w 1322620"/>
                <a:gd name="connsiteY0" fmla="*/ 1108389 h 1236579"/>
                <a:gd name="connsiteX1" fmla="*/ 810065 w 1322620"/>
                <a:gd name="connsiteY1" fmla="*/ 1236579 h 1236579"/>
                <a:gd name="connsiteX2" fmla="*/ 0 w 1322620"/>
                <a:gd name="connsiteY2" fmla="*/ 122326 h 1236579"/>
                <a:gd name="connsiteX3" fmla="*/ 533931 w 1322620"/>
                <a:gd name="connsiteY3" fmla="*/ 0 h 1236579"/>
                <a:gd name="connsiteX4" fmla="*/ 1322620 w 1322620"/>
                <a:gd name="connsiteY4" fmla="*/ 1108389 h 123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2620" h="1236579">
                  <a:moveTo>
                    <a:pt x="1322620" y="1108389"/>
                  </a:moveTo>
                  <a:lnTo>
                    <a:pt x="810065" y="1236579"/>
                  </a:lnTo>
                  <a:lnTo>
                    <a:pt x="0" y="122326"/>
                  </a:lnTo>
                  <a:lnTo>
                    <a:pt x="533931" y="0"/>
                  </a:lnTo>
                  <a:lnTo>
                    <a:pt x="1322620" y="1108389"/>
                  </a:lnTo>
                  <a:close/>
                </a:path>
              </a:pathLst>
            </a:cu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lIns="91429" tIns="45715" rIns="91429" bIns="45715" anchor="ctr"/>
            <a:lstStyle/>
            <a:p>
              <a:pPr algn="ctr" eaLnBrk="0" hangingPunct="0">
                <a:defRPr/>
              </a:pP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grpSp>
          <p:nvGrpSpPr>
            <p:cNvPr id="63498" name="Group 268"/>
            <p:cNvGrpSpPr>
              <a:grpSpLocks/>
            </p:cNvGrpSpPr>
            <p:nvPr/>
          </p:nvGrpSpPr>
          <p:grpSpPr bwMode="auto">
            <a:xfrm>
              <a:off x="856437" y="1920550"/>
              <a:ext cx="1322619" cy="1120784"/>
              <a:chOff x="1194123" y="1967691"/>
              <a:chExt cx="1322619" cy="1120784"/>
            </a:xfrm>
          </p:grpSpPr>
          <p:cxnSp>
            <p:nvCxnSpPr>
              <p:cNvPr id="98" name="Straight Arrow Connector 97"/>
              <p:cNvCxnSpPr>
                <a:stCxn id="93" idx="1"/>
              </p:cNvCxnSpPr>
              <p:nvPr/>
            </p:nvCxnSpPr>
            <p:spPr bwMode="auto">
              <a:xfrm flipH="1" flipV="1">
                <a:off x="1194363" y="1967691"/>
                <a:ext cx="809953" cy="112046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</p:cxnSp>
          <p:cxnSp>
            <p:nvCxnSpPr>
              <p:cNvPr id="99" name="Straight Arrow Connector 98"/>
              <p:cNvCxnSpPr>
                <a:endCxn id="93" idx="0"/>
              </p:cNvCxnSpPr>
              <p:nvPr/>
            </p:nvCxnSpPr>
            <p:spPr bwMode="auto">
              <a:xfrm flipV="1">
                <a:off x="1985259" y="2959599"/>
                <a:ext cx="532028" cy="12855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  <a:round/>
                <a:headEnd type="none" w="med" len="med"/>
                <a:tailEnd type="stealth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</p:cxnSp>
        </p:grpSp>
      </p:grpSp>
      <p:pic>
        <p:nvPicPr>
          <p:cNvPr id="63493" name="Picture 2" descr="http://upload.wikimedia.org/wikipedia/en/c/c0/Anisotropic_comp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143000"/>
            <a:ext cx="54324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3600450" y="5392737"/>
            <a:ext cx="2414588" cy="406400"/>
          </a:xfrm>
          <a:prstGeom prst="rect">
            <a:avLst/>
          </a:prstGeom>
          <a:noFill/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txBody>
          <a:bodyPr wrap="none" lIns="18286" tIns="18286" rIns="18286" bIns="18286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latin typeface="Arial" charset="0"/>
                <a:cs typeface="+mn-cs"/>
              </a:rPr>
              <a:t>Just </a:t>
            </a:r>
            <a:r>
              <a:rPr lang="en-US" sz="2400" dirty="0" err="1">
                <a:latin typeface="Arial" charset="0"/>
                <a:cs typeface="+mn-cs"/>
              </a:rPr>
              <a:t>MIPmapping</a:t>
            </a:r>
            <a:endParaRPr lang="en-US" sz="2400" dirty="0">
              <a:latin typeface="Arial" charset="0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294438" y="5395912"/>
            <a:ext cx="2641600" cy="406400"/>
          </a:xfrm>
          <a:prstGeom prst="rect">
            <a:avLst/>
          </a:prstGeom>
          <a:noFill/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txBody>
          <a:bodyPr wrap="none" lIns="18286" tIns="18286" rIns="18286" bIns="18286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latin typeface="Arial" charset="0"/>
                <a:cs typeface="+mn-cs"/>
              </a:rPr>
              <a:t>Anisotropic filtering</a:t>
            </a:r>
          </a:p>
        </p:txBody>
      </p:sp>
    </p:spTree>
    <p:extLst>
      <p:ext uri="{BB962C8B-B14F-4D97-AF65-F5344CB8AC3E}">
        <p14:creationId xmlns:p14="http://schemas.microsoft.com/office/powerpoint/2010/main" val="3390140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 descr="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3769"/>
            <a:ext cx="6858000" cy="63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009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Vertex transformation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34825"/>
              </p:ext>
            </p:extLst>
          </p:nvPr>
        </p:nvGraphicFramePr>
        <p:xfrm>
          <a:off x="32989" y="1085822"/>
          <a:ext cx="9111012" cy="105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676" name="Group 26"/>
          <p:cNvGrpSpPr>
            <a:grpSpLocks/>
          </p:cNvGrpSpPr>
          <p:nvPr/>
        </p:nvGrpSpPr>
        <p:grpSpPr bwMode="auto">
          <a:xfrm>
            <a:off x="923192" y="2165837"/>
            <a:ext cx="1038958" cy="817221"/>
            <a:chOff x="923678" y="2003891"/>
            <a:chExt cx="1039138" cy="884070"/>
          </a:xfrm>
        </p:grpSpPr>
        <p:sp>
          <p:nvSpPr>
            <p:cNvPr id="10" name="Curved Up Arrow 9"/>
            <p:cNvSpPr/>
            <p:nvPr/>
          </p:nvSpPr>
          <p:spPr bwMode="auto">
            <a:xfrm>
              <a:off x="923678" y="2003891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806" name="TextBox 13"/>
            <p:cNvSpPr txBox="1">
              <a:spLocks noChangeArrowheads="1"/>
            </p:cNvSpPr>
            <p:nvPr/>
          </p:nvSpPr>
          <p:spPr bwMode="auto">
            <a:xfrm>
              <a:off x="926714" y="2482197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Modeling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28677" name="Group 25"/>
          <p:cNvGrpSpPr>
            <a:grpSpLocks/>
          </p:cNvGrpSpPr>
          <p:nvPr/>
        </p:nvGrpSpPr>
        <p:grpSpPr bwMode="auto">
          <a:xfrm>
            <a:off x="2428143" y="2165837"/>
            <a:ext cx="1038957" cy="817221"/>
            <a:chOff x="2494584" y="2024347"/>
            <a:chExt cx="1039138" cy="884070"/>
          </a:xfrm>
        </p:grpSpPr>
        <p:sp>
          <p:nvSpPr>
            <p:cNvPr id="15" name="Curved Up Arrow 14"/>
            <p:cNvSpPr/>
            <p:nvPr/>
          </p:nvSpPr>
          <p:spPr bwMode="auto">
            <a:xfrm>
              <a:off x="2494584" y="2024347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804" name="TextBox 15"/>
            <p:cNvSpPr txBox="1">
              <a:spLocks noChangeArrowheads="1"/>
            </p:cNvSpPr>
            <p:nvPr/>
          </p:nvSpPr>
          <p:spPr bwMode="auto">
            <a:xfrm>
              <a:off x="2497620" y="2502653"/>
              <a:ext cx="871011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28678" name="Group 24"/>
          <p:cNvGrpSpPr>
            <a:grpSpLocks/>
          </p:cNvGrpSpPr>
          <p:nvPr/>
        </p:nvGrpSpPr>
        <p:grpSpPr bwMode="auto">
          <a:xfrm>
            <a:off x="3933092" y="2165837"/>
            <a:ext cx="1038958" cy="817221"/>
            <a:chOff x="4048995" y="2086036"/>
            <a:chExt cx="1039138" cy="884070"/>
          </a:xfrm>
        </p:grpSpPr>
        <p:sp>
          <p:nvSpPr>
            <p:cNvPr id="17" name="Curved Up Arrow 16"/>
            <p:cNvSpPr/>
            <p:nvPr/>
          </p:nvSpPr>
          <p:spPr bwMode="auto">
            <a:xfrm>
              <a:off x="4048995" y="2086036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802" name="TextBox 17"/>
            <p:cNvSpPr txBox="1">
              <a:spLocks noChangeArrowheads="1"/>
            </p:cNvSpPr>
            <p:nvPr/>
          </p:nvSpPr>
          <p:spPr bwMode="auto">
            <a:xfrm>
              <a:off x="4052031" y="2564342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Projection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28679" name="Group 23"/>
          <p:cNvGrpSpPr>
            <a:grpSpLocks/>
          </p:cNvGrpSpPr>
          <p:nvPr/>
        </p:nvGrpSpPr>
        <p:grpSpPr bwMode="auto">
          <a:xfrm>
            <a:off x="5438043" y="2165837"/>
            <a:ext cx="1038957" cy="817221"/>
            <a:chOff x="5529182" y="2106492"/>
            <a:chExt cx="1039138" cy="884070"/>
          </a:xfrm>
        </p:grpSpPr>
        <p:sp>
          <p:nvSpPr>
            <p:cNvPr id="19" name="Curved Up Arrow 18"/>
            <p:cNvSpPr/>
            <p:nvPr/>
          </p:nvSpPr>
          <p:spPr bwMode="auto">
            <a:xfrm>
              <a:off x="5529182" y="2106492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800" name="TextBox 19"/>
            <p:cNvSpPr txBox="1">
              <a:spLocks noChangeArrowheads="1"/>
            </p:cNvSpPr>
            <p:nvPr/>
          </p:nvSpPr>
          <p:spPr bwMode="auto">
            <a:xfrm>
              <a:off x="5622011" y="2584798"/>
              <a:ext cx="686634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Perspective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division</a:t>
              </a:r>
            </a:p>
          </p:txBody>
        </p:sp>
      </p:grpSp>
      <p:grpSp>
        <p:nvGrpSpPr>
          <p:cNvPr id="28680" name="Group 22"/>
          <p:cNvGrpSpPr>
            <a:grpSpLocks/>
          </p:cNvGrpSpPr>
          <p:nvPr/>
        </p:nvGrpSpPr>
        <p:grpSpPr bwMode="auto">
          <a:xfrm>
            <a:off x="6942992" y="2165837"/>
            <a:ext cx="1038958" cy="817221"/>
            <a:chOff x="7050604" y="2159934"/>
            <a:chExt cx="1039138" cy="884070"/>
          </a:xfrm>
        </p:grpSpPr>
        <p:sp>
          <p:nvSpPr>
            <p:cNvPr id="21" name="Curved Up Arrow 20"/>
            <p:cNvSpPr/>
            <p:nvPr/>
          </p:nvSpPr>
          <p:spPr bwMode="auto">
            <a:xfrm>
              <a:off x="7050604" y="2159934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798" name="TextBox 21"/>
            <p:cNvSpPr txBox="1">
              <a:spLocks noChangeArrowheads="1"/>
            </p:cNvSpPr>
            <p:nvPr/>
          </p:nvSpPr>
          <p:spPr bwMode="auto">
            <a:xfrm>
              <a:off x="7053642" y="2638240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Viewport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28681" name="Group 309"/>
          <p:cNvGrpSpPr>
            <a:grpSpLocks/>
          </p:cNvGrpSpPr>
          <p:nvPr/>
        </p:nvGrpSpPr>
        <p:grpSpPr bwMode="auto">
          <a:xfrm>
            <a:off x="1859574" y="4991100"/>
            <a:ext cx="762000" cy="751743"/>
            <a:chOff x="1843852" y="4929157"/>
            <a:chExt cx="762106" cy="812945"/>
          </a:xfrm>
        </p:grpSpPr>
        <p:sp>
          <p:nvSpPr>
            <p:cNvPr id="28789" name="Rectangle 85"/>
            <p:cNvSpPr>
              <a:spLocks noChangeArrowheads="1"/>
            </p:cNvSpPr>
            <p:nvPr/>
          </p:nvSpPr>
          <p:spPr bwMode="auto">
            <a:xfrm rot="4651257">
              <a:off x="2313472" y="5080682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 rot="5400000">
              <a:off x="1899076" y="5048477"/>
              <a:ext cx="148961" cy="14802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8" name="Isosceles Triangle 87"/>
            <p:cNvSpPr/>
            <p:nvPr/>
          </p:nvSpPr>
          <p:spPr bwMode="auto">
            <a:xfrm rot="1486861">
              <a:off x="2337755" y="5475875"/>
              <a:ext cx="211045" cy="182239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9" name="Oval 88"/>
            <p:cNvSpPr/>
            <p:nvPr/>
          </p:nvSpPr>
          <p:spPr bwMode="auto">
            <a:xfrm rot="5400000">
              <a:off x="2164925" y="5245985"/>
              <a:ext cx="114097" cy="11431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793" name="Oval 89"/>
            <p:cNvSpPr>
              <a:spLocks noChangeArrowheads="1"/>
            </p:cNvSpPr>
            <p:nvPr/>
          </p:nvSpPr>
          <p:spPr bwMode="auto">
            <a:xfrm rot="5400000">
              <a:off x="2075382" y="4929157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94" name="Isosceles Triangle 90"/>
            <p:cNvSpPr>
              <a:spLocks noChangeArrowheads="1"/>
            </p:cNvSpPr>
            <p:nvPr/>
          </p:nvSpPr>
          <p:spPr bwMode="auto">
            <a:xfrm rot="6862251">
              <a:off x="1921534" y="5383739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95" name="Oval 167"/>
            <p:cNvSpPr>
              <a:spLocks noChangeArrowheads="1"/>
            </p:cNvSpPr>
            <p:nvPr/>
          </p:nvSpPr>
          <p:spPr bwMode="auto">
            <a:xfrm rot="5400000">
              <a:off x="2046867" y="5136611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96" name="Oval 168"/>
            <p:cNvSpPr>
              <a:spLocks noChangeArrowheads="1"/>
            </p:cNvSpPr>
            <p:nvPr/>
          </p:nvSpPr>
          <p:spPr bwMode="auto">
            <a:xfrm rot="5400000">
              <a:off x="1843852" y="5204324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8682" name="Group 306"/>
          <p:cNvGrpSpPr>
            <a:grpSpLocks/>
          </p:cNvGrpSpPr>
          <p:nvPr/>
        </p:nvGrpSpPr>
        <p:grpSpPr bwMode="auto">
          <a:xfrm>
            <a:off x="3087566" y="3276600"/>
            <a:ext cx="1153257" cy="1078523"/>
            <a:chOff x="3184525" y="4200972"/>
            <a:chExt cx="1152525" cy="1167942"/>
          </a:xfrm>
        </p:grpSpPr>
        <p:sp>
          <p:nvSpPr>
            <p:cNvPr id="271" name="Trapezoid 270"/>
            <p:cNvSpPr/>
            <p:nvPr/>
          </p:nvSpPr>
          <p:spPr bwMode="auto">
            <a:xfrm flipV="1">
              <a:off x="3184525" y="4200972"/>
              <a:ext cx="1152525" cy="768049"/>
            </a:xfrm>
            <a:prstGeom prst="trapezoid">
              <a:avLst>
                <a:gd name="adj" fmla="val 49354"/>
              </a:avLst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cxnSp>
          <p:nvCxnSpPr>
            <p:cNvPr id="28787" name="Straight Connector 201"/>
            <p:cNvCxnSpPr>
              <a:cxnSpLocks noChangeShapeType="1"/>
            </p:cNvCxnSpPr>
            <p:nvPr/>
          </p:nvCxnSpPr>
          <p:spPr bwMode="auto">
            <a:xfrm rot="5400000" flipH="1" flipV="1">
              <a:off x="3661856" y="5067250"/>
              <a:ext cx="389797" cy="19482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88" name="Straight Connector 202"/>
            <p:cNvCxnSpPr>
              <a:cxnSpLocks noChangeShapeType="1"/>
            </p:cNvCxnSpPr>
            <p:nvPr/>
          </p:nvCxnSpPr>
          <p:spPr bwMode="auto">
            <a:xfrm rot="16200000" flipV="1">
              <a:off x="3459757" y="5070767"/>
              <a:ext cx="399153" cy="19714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683" name="Group 321"/>
          <p:cNvGrpSpPr>
            <a:grpSpLocks/>
          </p:cNvGrpSpPr>
          <p:nvPr/>
        </p:nvGrpSpPr>
        <p:grpSpPr bwMode="auto">
          <a:xfrm>
            <a:off x="171450" y="3292720"/>
            <a:ext cx="1211873" cy="1005254"/>
            <a:chOff x="311218" y="3189523"/>
            <a:chExt cx="1211402" cy="1089223"/>
          </a:xfrm>
        </p:grpSpPr>
        <p:grpSp>
          <p:nvGrpSpPr>
            <p:cNvPr id="28762" name="Group 247"/>
            <p:cNvGrpSpPr>
              <a:grpSpLocks/>
            </p:cNvGrpSpPr>
            <p:nvPr/>
          </p:nvGrpSpPr>
          <p:grpSpPr bwMode="auto">
            <a:xfrm>
              <a:off x="1041077" y="3674720"/>
              <a:ext cx="481543" cy="480023"/>
              <a:chOff x="727603" y="4631197"/>
              <a:chExt cx="481543" cy="480023"/>
            </a:xfrm>
          </p:grpSpPr>
          <p:grpSp>
            <p:nvGrpSpPr>
              <p:cNvPr id="28779" name="Group 230"/>
              <p:cNvGrpSpPr>
                <a:grpSpLocks/>
              </p:cNvGrpSpPr>
              <p:nvPr/>
            </p:nvGrpSpPr>
            <p:grpSpPr bwMode="auto">
              <a:xfrm>
                <a:off x="735129" y="4631197"/>
                <a:ext cx="395657" cy="410662"/>
                <a:chOff x="735129" y="4631197"/>
                <a:chExt cx="395657" cy="410662"/>
              </a:xfrm>
            </p:grpSpPr>
            <p:sp>
              <p:nvSpPr>
                <p:cNvPr id="28782" name="Oval 37"/>
                <p:cNvSpPr>
                  <a:spLocks noChangeArrowheads="1"/>
                </p:cNvSpPr>
                <p:nvPr/>
              </p:nvSpPr>
              <p:spPr bwMode="auto">
                <a:xfrm>
                  <a:off x="735129" y="4631197"/>
                  <a:ext cx="235567" cy="235567"/>
                </a:xfrm>
                <a:prstGeom prst="ellips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HK" altLang="zh-HK" sz="1846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8783" name="Group 219"/>
                <p:cNvGrpSpPr>
                  <a:grpSpLocks/>
                </p:cNvGrpSpPr>
                <p:nvPr/>
              </p:nvGrpSpPr>
              <p:grpSpPr bwMode="auto">
                <a:xfrm rot="10800000">
                  <a:off x="834452" y="4745525"/>
                  <a:ext cx="296334" cy="296334"/>
                  <a:chOff x="486834" y="3606183"/>
                  <a:chExt cx="296334" cy="296334"/>
                </a:xfrm>
              </p:grpSpPr>
              <p:cxnSp>
                <p:nvCxnSpPr>
                  <p:cNvPr id="28784" name="Straight Arrow Connector 220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634207" y="3753556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00CC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8785" name="Straight Arrow Connector 221"/>
                  <p:cNvCxnSpPr>
                    <a:cxnSpLocks noChangeShapeType="1"/>
                  </p:cNvCxnSpPr>
                  <p:nvPr/>
                </p:nvCxnSpPr>
                <p:spPr bwMode="auto">
                  <a:xfrm rot="10800000" flipV="1">
                    <a:off x="486834" y="3900929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FF00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pic>
            <p:nvPicPr>
              <p:cNvPr id="28780" name="Picture 243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603" y="5022320"/>
                <a:ext cx="1270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81" name="Picture 244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9446" y="4643967"/>
                <a:ext cx="1397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763" name="Group 248"/>
            <p:cNvGrpSpPr>
              <a:grpSpLocks/>
            </p:cNvGrpSpPr>
            <p:nvPr/>
          </p:nvGrpSpPr>
          <p:grpSpPr bwMode="auto">
            <a:xfrm>
              <a:off x="588252" y="3189523"/>
              <a:ext cx="487690" cy="463497"/>
              <a:chOff x="957992" y="3896837"/>
              <a:chExt cx="487690" cy="463497"/>
            </a:xfrm>
          </p:grpSpPr>
          <p:grpSp>
            <p:nvGrpSpPr>
              <p:cNvPr id="28772" name="Group 229"/>
              <p:cNvGrpSpPr>
                <a:grpSpLocks/>
              </p:cNvGrpSpPr>
              <p:nvPr/>
            </p:nvGrpSpPr>
            <p:grpSpPr bwMode="auto">
              <a:xfrm>
                <a:off x="970696" y="3901126"/>
                <a:ext cx="390877" cy="394227"/>
                <a:chOff x="970696" y="3901126"/>
                <a:chExt cx="390877" cy="394227"/>
              </a:xfrm>
            </p:grpSpPr>
            <p:sp>
              <p:nvSpPr>
                <p:cNvPr id="28775" name="Rectangle 40"/>
                <p:cNvSpPr>
                  <a:spLocks noChangeArrowheads="1"/>
                </p:cNvSpPr>
                <p:nvPr/>
              </p:nvSpPr>
              <p:spPr bwMode="auto">
                <a:xfrm>
                  <a:off x="970696" y="3901126"/>
                  <a:ext cx="204610" cy="204610"/>
                </a:xfrm>
                <a:prstGeom prst="rect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HK" altLang="zh-HK" sz="1846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8776" name="Group 222"/>
                <p:cNvGrpSpPr>
                  <a:grpSpLocks/>
                </p:cNvGrpSpPr>
                <p:nvPr/>
              </p:nvGrpSpPr>
              <p:grpSpPr bwMode="auto">
                <a:xfrm rot="10800000">
                  <a:off x="1065239" y="3999019"/>
                  <a:ext cx="296334" cy="296334"/>
                  <a:chOff x="486834" y="3606183"/>
                  <a:chExt cx="296334" cy="296334"/>
                </a:xfrm>
              </p:grpSpPr>
              <p:cxnSp>
                <p:nvCxnSpPr>
                  <p:cNvPr id="28777" name="Straight Arrow Connector 223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634207" y="3753556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00CC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8778" name="Straight Arrow Connector 224"/>
                  <p:cNvCxnSpPr>
                    <a:cxnSpLocks noChangeShapeType="1"/>
                  </p:cNvCxnSpPr>
                  <p:nvPr/>
                </p:nvCxnSpPr>
                <p:spPr bwMode="auto">
                  <a:xfrm rot="10800000" flipV="1">
                    <a:off x="486834" y="3900929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FF00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pic>
            <p:nvPicPr>
              <p:cNvPr id="28773" name="Picture 242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92" y="4271434"/>
                <a:ext cx="1270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74" name="Picture 245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5982" y="3896837"/>
                <a:ext cx="1397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764" name="Group 249"/>
            <p:cNvGrpSpPr>
              <a:grpSpLocks/>
            </p:cNvGrpSpPr>
            <p:nvPr/>
          </p:nvGrpSpPr>
          <p:grpSpPr bwMode="auto">
            <a:xfrm>
              <a:off x="311218" y="3788343"/>
              <a:ext cx="490470" cy="490403"/>
              <a:chOff x="311218" y="4005369"/>
              <a:chExt cx="490470" cy="490403"/>
            </a:xfrm>
          </p:grpSpPr>
          <p:grpSp>
            <p:nvGrpSpPr>
              <p:cNvPr id="28765" name="Group 228"/>
              <p:cNvGrpSpPr>
                <a:grpSpLocks/>
              </p:cNvGrpSpPr>
              <p:nvPr/>
            </p:nvGrpSpPr>
            <p:grpSpPr bwMode="auto">
              <a:xfrm>
                <a:off x="311218" y="4005369"/>
                <a:ext cx="411211" cy="418464"/>
                <a:chOff x="311218" y="4005369"/>
                <a:chExt cx="411211" cy="418464"/>
              </a:xfrm>
            </p:grpSpPr>
            <p:sp>
              <p:nvSpPr>
                <p:cNvPr id="28768" name="Isosceles Triangle 39"/>
                <p:cNvSpPr>
                  <a:spLocks noChangeArrowheads="1"/>
                </p:cNvSpPr>
                <p:nvPr/>
              </p:nvSpPr>
              <p:spPr bwMode="auto">
                <a:xfrm>
                  <a:off x="311218" y="4005369"/>
                  <a:ext cx="239600" cy="206552"/>
                </a:xfrm>
                <a:prstGeom prst="triangle">
                  <a:avLst>
                    <a:gd name="adj" fmla="val 50000"/>
                  </a:avLst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HK" altLang="zh-HK" sz="1846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8769" name="Group 225"/>
                <p:cNvGrpSpPr>
                  <a:grpSpLocks/>
                </p:cNvGrpSpPr>
                <p:nvPr/>
              </p:nvGrpSpPr>
              <p:grpSpPr bwMode="auto">
                <a:xfrm rot="10800000">
                  <a:off x="426095" y="4127499"/>
                  <a:ext cx="296334" cy="296334"/>
                  <a:chOff x="486834" y="3606183"/>
                  <a:chExt cx="296334" cy="296334"/>
                </a:xfrm>
              </p:grpSpPr>
              <p:cxnSp>
                <p:nvCxnSpPr>
                  <p:cNvPr id="28770" name="Straight Arrow Connector 226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634207" y="3753556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00CC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8771" name="Straight Arrow Connector 227"/>
                  <p:cNvCxnSpPr>
                    <a:cxnSpLocks noChangeShapeType="1"/>
                  </p:cNvCxnSpPr>
                  <p:nvPr/>
                </p:nvCxnSpPr>
                <p:spPr bwMode="auto">
                  <a:xfrm rot="10800000" flipV="1">
                    <a:off x="486834" y="3900929"/>
                    <a:ext cx="296333" cy="1588"/>
                  </a:xfrm>
                  <a:prstGeom prst="straightConnector1">
                    <a:avLst/>
                  </a:prstGeom>
                  <a:noFill/>
                  <a:ln w="12700" algn="ctr">
                    <a:solidFill>
                      <a:srgbClr val="FF0000"/>
                    </a:solidFill>
                    <a:round/>
                    <a:headEnd/>
                    <a:tailEnd type="stealth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pic>
            <p:nvPicPr>
              <p:cNvPr id="28766" name="Picture 241" descr="latex-image-1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684" y="4406872"/>
                <a:ext cx="1270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67" name="Picture 246" descr="latex-image-1.pdf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988" y="4024313"/>
                <a:ext cx="139700" cy="8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684" name="Group 253"/>
          <p:cNvGrpSpPr>
            <a:grpSpLocks/>
          </p:cNvGrpSpPr>
          <p:nvPr/>
        </p:nvGrpSpPr>
        <p:grpSpPr bwMode="auto">
          <a:xfrm>
            <a:off x="2092569" y="5747238"/>
            <a:ext cx="398585" cy="446943"/>
            <a:chOff x="1593850" y="5426604"/>
            <a:chExt cx="399520" cy="483131"/>
          </a:xfrm>
        </p:grpSpPr>
        <p:grpSp>
          <p:nvGrpSpPr>
            <p:cNvPr id="28757" name="Group 235"/>
            <p:cNvGrpSpPr>
              <a:grpSpLocks/>
            </p:cNvGrpSpPr>
            <p:nvPr/>
          </p:nvGrpSpPr>
          <p:grpSpPr bwMode="auto">
            <a:xfrm>
              <a:off x="1650907" y="5525294"/>
              <a:ext cx="296333" cy="296333"/>
              <a:chOff x="1666483" y="5368913"/>
              <a:chExt cx="296333" cy="296333"/>
            </a:xfrm>
          </p:grpSpPr>
          <p:cxnSp>
            <p:nvCxnSpPr>
              <p:cNvPr id="28760" name="Straight Arrow Connector 233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1519110" y="5516286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61" name="Straight Arrow Connector 234"/>
              <p:cNvCxnSpPr>
                <a:cxnSpLocks noChangeShapeType="1"/>
              </p:cNvCxnSpPr>
              <p:nvPr/>
            </p:nvCxnSpPr>
            <p:spPr bwMode="auto">
              <a:xfrm flipV="1">
                <a:off x="1666483" y="5368913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8758" name="Picture 250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370" y="5426604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59" name="Picture 252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5833535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5" name="Group 258"/>
          <p:cNvGrpSpPr>
            <a:grpSpLocks/>
          </p:cNvGrpSpPr>
          <p:nvPr/>
        </p:nvGrpSpPr>
        <p:grpSpPr bwMode="auto">
          <a:xfrm>
            <a:off x="1592874" y="4451839"/>
            <a:ext cx="518746" cy="448408"/>
            <a:chOff x="1577111" y="3500438"/>
            <a:chExt cx="518919" cy="485298"/>
          </a:xfrm>
        </p:grpSpPr>
        <p:cxnSp>
          <p:nvCxnSpPr>
            <p:cNvPr id="28749" name="Straight Connector 170"/>
            <p:cNvCxnSpPr>
              <a:cxnSpLocks noChangeShapeType="1"/>
            </p:cNvCxnSpPr>
            <p:nvPr/>
          </p:nvCxnSpPr>
          <p:spPr bwMode="auto">
            <a:xfrm rot="16200000" flipH="1">
              <a:off x="1702735" y="3891615"/>
              <a:ext cx="163039" cy="252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50" name="Straight Connector 172"/>
            <p:cNvCxnSpPr>
              <a:cxnSpLocks noChangeShapeType="1"/>
            </p:cNvCxnSpPr>
            <p:nvPr/>
          </p:nvCxnSpPr>
          <p:spPr bwMode="auto">
            <a:xfrm>
              <a:off x="1773767" y="3814233"/>
              <a:ext cx="152956" cy="826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8751" name="Group 256"/>
            <p:cNvGrpSpPr>
              <a:grpSpLocks/>
            </p:cNvGrpSpPr>
            <p:nvPr/>
          </p:nvGrpSpPr>
          <p:grpSpPr bwMode="auto">
            <a:xfrm>
              <a:off x="1577111" y="3500438"/>
              <a:ext cx="518919" cy="314501"/>
              <a:chOff x="1577111" y="3500438"/>
              <a:chExt cx="518919" cy="314501"/>
            </a:xfrm>
          </p:grpSpPr>
          <p:grpSp>
            <p:nvGrpSpPr>
              <p:cNvPr id="28752" name="Group 231"/>
              <p:cNvGrpSpPr>
                <a:grpSpLocks/>
              </p:cNvGrpSpPr>
              <p:nvPr/>
            </p:nvGrpSpPr>
            <p:grpSpPr bwMode="auto">
              <a:xfrm rot="1096341" flipH="1">
                <a:off x="1577111" y="3584032"/>
                <a:ext cx="397547" cy="230907"/>
                <a:chOff x="1605010" y="3583327"/>
                <a:chExt cx="397547" cy="230907"/>
              </a:xfrm>
            </p:grpSpPr>
            <p:cxnSp>
              <p:nvCxnSpPr>
                <p:cNvPr id="28755" name="Straight Arrow Connector 187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572878" y="3615459"/>
                  <a:ext cx="230905" cy="166642"/>
                </a:xfrm>
                <a:prstGeom prst="straightConnector1">
                  <a:avLst/>
                </a:prstGeom>
                <a:noFill/>
                <a:ln w="12700" algn="ctr">
                  <a:solidFill>
                    <a:srgbClr val="00CC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756" name="Straight Arrow Connector 1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1771652" y="3647592"/>
                  <a:ext cx="230905" cy="166642"/>
                </a:xfrm>
                <a:prstGeom prst="straightConnector1">
                  <a:avLst/>
                </a:prstGeom>
                <a:noFill/>
                <a:ln w="12700" algn="ctr">
                  <a:solidFill>
                    <a:srgbClr val="FF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pic>
            <p:nvPicPr>
              <p:cNvPr id="28753" name="Picture 254" descr="latex-image-1.pdf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4430" y="3577160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54" name="Picture 255" descr="latex-image-1.pdf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5387" y="3500438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686" name="Group 308"/>
          <p:cNvGrpSpPr>
            <a:grpSpLocks/>
          </p:cNvGrpSpPr>
          <p:nvPr/>
        </p:nvGrpSpPr>
        <p:grpSpPr bwMode="auto">
          <a:xfrm>
            <a:off x="3279531" y="3213589"/>
            <a:ext cx="807427" cy="1472711"/>
            <a:chOff x="3375938" y="4131590"/>
            <a:chExt cx="807396" cy="1595820"/>
          </a:xfrm>
        </p:grpSpPr>
        <p:sp>
          <p:nvSpPr>
            <p:cNvPr id="28736" name="Rectangle 193"/>
            <p:cNvSpPr>
              <a:spLocks noChangeArrowheads="1"/>
            </p:cNvSpPr>
            <p:nvPr/>
          </p:nvSpPr>
          <p:spPr bwMode="auto">
            <a:xfrm rot="-4028115">
              <a:off x="3375938" y="4358300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 rot="18320628">
              <a:off x="3784133" y="4797543"/>
              <a:ext cx="149261" cy="147998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Isosceles Triangle 195"/>
            <p:cNvSpPr/>
            <p:nvPr/>
          </p:nvSpPr>
          <p:spPr bwMode="auto">
            <a:xfrm rot="14407489">
              <a:off x="3626419" y="4146334"/>
              <a:ext cx="211188" cy="18170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 bwMode="auto">
            <a:xfrm rot="18320628">
              <a:off x="3702691" y="4522224"/>
              <a:ext cx="114327" cy="11429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40" name="Oval 197"/>
            <p:cNvSpPr>
              <a:spLocks noChangeArrowheads="1"/>
            </p:cNvSpPr>
            <p:nvPr/>
          </p:nvSpPr>
          <p:spPr bwMode="auto">
            <a:xfrm rot="-3279372">
              <a:off x="3545583" y="4741716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41" name="Isosceles Triangle 198"/>
            <p:cNvSpPr>
              <a:spLocks noChangeArrowheads="1"/>
            </p:cNvSpPr>
            <p:nvPr/>
          </p:nvSpPr>
          <p:spPr bwMode="auto">
            <a:xfrm rot="-1817121">
              <a:off x="3798426" y="4275386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42" name="Oval 199"/>
            <p:cNvSpPr>
              <a:spLocks noChangeArrowheads="1"/>
            </p:cNvSpPr>
            <p:nvPr/>
          </p:nvSpPr>
          <p:spPr bwMode="auto">
            <a:xfrm rot="-3279372">
              <a:off x="3736007" y="4680245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43" name="Oval 200"/>
            <p:cNvSpPr>
              <a:spLocks noChangeArrowheads="1"/>
            </p:cNvSpPr>
            <p:nvPr/>
          </p:nvSpPr>
          <p:spPr bwMode="auto">
            <a:xfrm rot="-3279372">
              <a:off x="3919532" y="4701343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28744" name="Group 307"/>
            <p:cNvGrpSpPr>
              <a:grpSpLocks/>
            </p:cNvGrpSpPr>
            <p:nvPr/>
          </p:nvGrpSpPr>
          <p:grpSpPr bwMode="auto">
            <a:xfrm>
              <a:off x="3672305" y="5276237"/>
              <a:ext cx="456087" cy="451173"/>
              <a:chOff x="3672305" y="5276237"/>
              <a:chExt cx="456087" cy="451173"/>
            </a:xfrm>
          </p:grpSpPr>
          <p:cxnSp>
            <p:nvCxnSpPr>
              <p:cNvPr id="28745" name="Straight Arrow Connector 205"/>
              <p:cNvCxnSpPr>
                <a:cxnSpLocks noChangeShapeType="1"/>
              </p:cNvCxnSpPr>
              <p:nvPr/>
            </p:nvCxnSpPr>
            <p:spPr bwMode="auto">
              <a:xfrm rot="7520628" flipV="1">
                <a:off x="3640173" y="5425515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46" name="Straight Arrow Connector 206"/>
              <p:cNvCxnSpPr>
                <a:cxnSpLocks noChangeShapeType="1"/>
              </p:cNvCxnSpPr>
              <p:nvPr/>
            </p:nvCxnSpPr>
            <p:spPr bwMode="auto">
              <a:xfrm rot="8679372" flipH="1" flipV="1">
                <a:off x="3781665" y="5276237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28747" name="Picture 271" descr="latex-image-1.pdf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0603" y="5651210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48" name="Picture 272" descr="latex-image-1.pdf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792" y="5375804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8687" name="Group 310"/>
          <p:cNvGrpSpPr>
            <a:grpSpLocks/>
          </p:cNvGrpSpPr>
          <p:nvPr/>
        </p:nvGrpSpPr>
        <p:grpSpPr bwMode="auto">
          <a:xfrm>
            <a:off x="4775689" y="4308231"/>
            <a:ext cx="2114550" cy="1893277"/>
            <a:chOff x="4895850" y="3736975"/>
            <a:chExt cx="2114550" cy="2051050"/>
          </a:xfrm>
        </p:grpSpPr>
        <p:sp>
          <p:nvSpPr>
            <p:cNvPr id="28712" name="Oval 281"/>
            <p:cNvSpPr>
              <a:spLocks noChangeArrowheads="1"/>
            </p:cNvSpPr>
            <p:nvPr/>
          </p:nvSpPr>
          <p:spPr bwMode="auto">
            <a:xfrm rot="2464773">
              <a:off x="6349019" y="4609093"/>
              <a:ext cx="431953" cy="2996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3" name="Oval 282"/>
            <p:cNvSpPr/>
            <p:nvPr/>
          </p:nvSpPr>
          <p:spPr bwMode="auto">
            <a:xfrm>
              <a:off x="5924550" y="4337050"/>
              <a:ext cx="190500" cy="138113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714" name="Oval 283"/>
            <p:cNvSpPr>
              <a:spLocks noChangeArrowheads="1"/>
            </p:cNvSpPr>
            <p:nvPr/>
          </p:nvSpPr>
          <p:spPr bwMode="auto">
            <a:xfrm rot="-3348940">
              <a:off x="5408433" y="4698689"/>
              <a:ext cx="604337" cy="47920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15" name="Oval 284"/>
            <p:cNvSpPr>
              <a:spLocks noChangeArrowheads="1"/>
            </p:cNvSpPr>
            <p:nvPr/>
          </p:nvSpPr>
          <p:spPr bwMode="auto">
            <a:xfrm rot="1781541">
              <a:off x="5972820" y="4548121"/>
              <a:ext cx="259447" cy="23002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6" name="Oval 285"/>
            <p:cNvSpPr/>
            <p:nvPr/>
          </p:nvSpPr>
          <p:spPr bwMode="auto">
            <a:xfrm rot="3948434" flipV="1">
              <a:off x="6022303" y="4836929"/>
              <a:ext cx="544513" cy="41470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717" name="Freeform 286"/>
            <p:cNvSpPr>
              <a:spLocks/>
            </p:cNvSpPr>
            <p:nvPr/>
          </p:nvSpPr>
          <p:spPr bwMode="auto">
            <a:xfrm>
              <a:off x="5283200" y="4140200"/>
              <a:ext cx="673100" cy="431800"/>
            </a:xfrm>
            <a:custGeom>
              <a:avLst/>
              <a:gdLst>
                <a:gd name="T0" fmla="*/ 0 w 673100"/>
                <a:gd name="T1" fmla="*/ 257175 h 431800"/>
                <a:gd name="T2" fmla="*/ 336550 w 673100"/>
                <a:gd name="T3" fmla="*/ 0 h 431800"/>
                <a:gd name="T4" fmla="*/ 673100 w 673100"/>
                <a:gd name="T5" fmla="*/ 88900 h 431800"/>
                <a:gd name="T6" fmla="*/ 425450 w 673100"/>
                <a:gd name="T7" fmla="*/ 431800 h 431800"/>
                <a:gd name="T8" fmla="*/ 0 w 673100"/>
                <a:gd name="T9" fmla="*/ 257175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718" name="Freeform 287"/>
            <p:cNvSpPr>
              <a:spLocks/>
            </p:cNvSpPr>
            <p:nvPr/>
          </p:nvSpPr>
          <p:spPr bwMode="auto">
            <a:xfrm>
              <a:off x="6200775" y="4127500"/>
              <a:ext cx="571500" cy="434975"/>
            </a:xfrm>
            <a:custGeom>
              <a:avLst/>
              <a:gdLst>
                <a:gd name="T0" fmla="*/ 0 w 571500"/>
                <a:gd name="T1" fmla="*/ 0 h 434975"/>
                <a:gd name="T2" fmla="*/ 111125 w 571500"/>
                <a:gd name="T3" fmla="*/ 434975 h 434975"/>
                <a:gd name="T4" fmla="*/ 571500 w 571500"/>
                <a:gd name="T5" fmla="*/ 171450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9" name="Freeform 288"/>
            <p:cNvSpPr/>
            <p:nvPr/>
          </p:nvSpPr>
          <p:spPr bwMode="auto">
            <a:xfrm>
              <a:off x="5870331" y="4013200"/>
              <a:ext cx="293077" cy="114300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720" name="Rectangle 289"/>
            <p:cNvSpPr>
              <a:spLocks noChangeArrowheads="1"/>
            </p:cNvSpPr>
            <p:nvPr/>
          </p:nvSpPr>
          <p:spPr bwMode="auto">
            <a:xfrm>
              <a:off x="5356225" y="4070350"/>
              <a:ext cx="1327149" cy="1336675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28721" name="Group 279"/>
            <p:cNvGrpSpPr>
              <a:grpSpLocks/>
            </p:cNvGrpSpPr>
            <p:nvPr/>
          </p:nvGrpSpPr>
          <p:grpSpPr bwMode="auto">
            <a:xfrm flipV="1">
              <a:off x="5936668" y="4472263"/>
              <a:ext cx="340265" cy="348051"/>
              <a:chOff x="5702207" y="5855041"/>
              <a:chExt cx="340265" cy="348051"/>
            </a:xfrm>
          </p:grpSpPr>
          <p:cxnSp>
            <p:nvCxnSpPr>
              <p:cNvPr id="278" name="Straight Arrow Connector 277"/>
              <p:cNvCxnSpPr/>
              <p:nvPr/>
            </p:nvCxnSpPr>
            <p:spPr bwMode="auto">
              <a:xfrm rot="7520628" flipV="1">
                <a:off x="5670245" y="6004746"/>
                <a:ext cx="230187" cy="1670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  <p:cxnSp>
            <p:nvCxnSpPr>
              <p:cNvPr id="279" name="Straight Arrow Connector 278"/>
              <p:cNvCxnSpPr/>
              <p:nvPr/>
            </p:nvCxnSpPr>
            <p:spPr bwMode="auto">
              <a:xfrm rot="8679372" flipH="1" flipV="1">
                <a:off x="5811715" y="5855705"/>
                <a:ext cx="230066" cy="1666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</p:grpSp>
        <p:pic>
          <p:nvPicPr>
            <p:cNvPr id="28722" name="Picture 290" descr="latex-image-1.pdf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095" y="4468154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23" name="Picture 291" descr="latex-image-1.pdf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282" y="4640776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24" name="Group 301"/>
            <p:cNvGrpSpPr>
              <a:grpSpLocks/>
            </p:cNvGrpSpPr>
            <p:nvPr/>
          </p:nvGrpSpPr>
          <p:grpSpPr bwMode="auto">
            <a:xfrm>
              <a:off x="5045719" y="5345062"/>
              <a:ext cx="308709" cy="342900"/>
              <a:chOff x="5048894" y="5329187"/>
              <a:chExt cx="308709" cy="342900"/>
            </a:xfrm>
          </p:grpSpPr>
          <p:cxnSp>
            <p:nvCxnSpPr>
              <p:cNvPr id="28732" name="Straight Connector 296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33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8725" name="Picture 298" descr="latex-image-1.pdf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711825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26" name="Picture 299" descr="latex-image-1.pdf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850" y="5353050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27" name="Picture 300" descr="latex-image-1.pdf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00" y="4095750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28" name="Group 302"/>
            <p:cNvGrpSpPr>
              <a:grpSpLocks/>
            </p:cNvGrpSpPr>
            <p:nvPr/>
          </p:nvGrpSpPr>
          <p:grpSpPr bwMode="auto">
            <a:xfrm flipH="1" flipV="1">
              <a:off x="6684019" y="3789312"/>
              <a:ext cx="308709" cy="342900"/>
              <a:chOff x="5048894" y="5329187"/>
              <a:chExt cx="308709" cy="342900"/>
            </a:xfrm>
          </p:grpSpPr>
          <p:cxnSp>
            <p:nvCxnSpPr>
              <p:cNvPr id="28730" name="Straight Connector 303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31" name="Straight Connector 304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8729" name="Picture 305" descr="latex-image-1.pdf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525" y="3736975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8" name="Group 133"/>
          <p:cNvGrpSpPr>
            <a:grpSpLocks/>
          </p:cNvGrpSpPr>
          <p:nvPr/>
        </p:nvGrpSpPr>
        <p:grpSpPr bwMode="auto">
          <a:xfrm>
            <a:off x="7611208" y="3223846"/>
            <a:ext cx="1383323" cy="1179635"/>
            <a:chOff x="7611403" y="3206856"/>
            <a:chExt cx="1382437" cy="1277647"/>
          </a:xfrm>
        </p:grpSpPr>
        <p:pic>
          <p:nvPicPr>
            <p:cNvPr id="312" name="Picture 311" descr="window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640692" y="3206856"/>
              <a:ext cx="1353148" cy="1141153"/>
            </a:xfrm>
            <a:prstGeom prst="rect">
              <a:avLst/>
            </a:prstGeom>
            <a:effectLst>
              <a:outerShdw blurRad="25400" dist="25400" dir="2700000">
                <a:srgbClr val="000000">
                  <a:alpha val="43000"/>
                </a:srgbClr>
              </a:outerShdw>
            </a:effectLst>
          </p:spPr>
        </p:pic>
        <p:sp>
          <p:nvSpPr>
            <p:cNvPr id="338" name="Freeform 337"/>
            <p:cNvSpPr/>
            <p:nvPr/>
          </p:nvSpPr>
          <p:spPr bwMode="auto">
            <a:xfrm>
              <a:off x="8189860" y="3611577"/>
              <a:ext cx="202094" cy="87292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32" name="Oval 331"/>
            <p:cNvSpPr/>
            <p:nvPr/>
          </p:nvSpPr>
          <p:spPr bwMode="auto">
            <a:xfrm>
              <a:off x="8226470" y="3905197"/>
              <a:ext cx="131800" cy="90467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28696" name="Freeform 336"/>
            <p:cNvSpPr>
              <a:spLocks/>
            </p:cNvSpPr>
            <p:nvPr/>
          </p:nvSpPr>
          <p:spPr bwMode="auto">
            <a:xfrm>
              <a:off x="8417647" y="3824150"/>
              <a:ext cx="395373" cy="227585"/>
            </a:xfrm>
            <a:custGeom>
              <a:avLst/>
              <a:gdLst>
                <a:gd name="T0" fmla="*/ 0 w 571500"/>
                <a:gd name="T1" fmla="*/ 0 h 434975"/>
                <a:gd name="T2" fmla="*/ 12183 w 571500"/>
                <a:gd name="T3" fmla="*/ 8923 h 434975"/>
                <a:gd name="T4" fmla="*/ 62656 w 571500"/>
                <a:gd name="T5" fmla="*/ 3518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84396" tIns="42198" rIns="84396" bIns="42198" anchor="ctr"/>
            <a:lstStyle/>
            <a:p>
              <a:endParaRPr lang="en-US"/>
            </a:p>
          </p:txBody>
        </p:sp>
        <p:sp>
          <p:nvSpPr>
            <p:cNvPr id="28697" name="Freeform 335"/>
            <p:cNvSpPr>
              <a:spLocks/>
            </p:cNvSpPr>
            <p:nvPr/>
          </p:nvSpPr>
          <p:spPr bwMode="auto">
            <a:xfrm>
              <a:off x="7782854" y="3735251"/>
              <a:ext cx="465661" cy="231244"/>
            </a:xfrm>
            <a:custGeom>
              <a:avLst/>
              <a:gdLst>
                <a:gd name="T0" fmla="*/ 0 w 673100"/>
                <a:gd name="T1" fmla="*/ 6067 h 431800"/>
                <a:gd name="T2" fmla="*/ 36897 w 673100"/>
                <a:gd name="T3" fmla="*/ 0 h 431800"/>
                <a:gd name="T4" fmla="*/ 73794 w 673100"/>
                <a:gd name="T5" fmla="*/ 2097 h 431800"/>
                <a:gd name="T6" fmla="*/ 46644 w 673100"/>
                <a:gd name="T7" fmla="*/ 10186 h 431800"/>
                <a:gd name="T8" fmla="*/ 0 w 673100"/>
                <a:gd name="T9" fmla="*/ 6067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84396" tIns="42198" rIns="84396" bIns="42198" anchor="ctr"/>
            <a:lstStyle/>
            <a:p>
              <a:endParaRPr lang="en-US"/>
            </a:p>
          </p:txBody>
        </p:sp>
        <p:sp>
          <p:nvSpPr>
            <p:cNvPr id="28698" name="Oval 333"/>
            <p:cNvSpPr>
              <a:spLocks noChangeArrowheads="1"/>
            </p:cNvSpPr>
            <p:nvPr/>
          </p:nvSpPr>
          <p:spPr bwMode="auto">
            <a:xfrm rot="1781541">
              <a:off x="8273027" y="3714288"/>
              <a:ext cx="151723" cy="133805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699" name="Oval 330"/>
            <p:cNvSpPr>
              <a:spLocks noChangeArrowheads="1"/>
            </p:cNvSpPr>
            <p:nvPr/>
          </p:nvSpPr>
          <p:spPr bwMode="auto">
            <a:xfrm rot="2464773">
              <a:off x="8529556" y="3631818"/>
              <a:ext cx="266023" cy="1741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0" name="Oval 332"/>
            <p:cNvSpPr>
              <a:spLocks noChangeArrowheads="1"/>
            </p:cNvSpPr>
            <p:nvPr/>
          </p:nvSpPr>
          <p:spPr bwMode="auto">
            <a:xfrm rot="-3348940">
              <a:off x="7930192" y="3608284"/>
              <a:ext cx="337683" cy="34550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35" name="Oval 334"/>
            <p:cNvSpPr/>
            <p:nvPr/>
          </p:nvSpPr>
          <p:spPr bwMode="auto">
            <a:xfrm rot="3948434" flipV="1">
              <a:off x="8299316" y="3708991"/>
              <a:ext cx="350758" cy="241633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grpSp>
          <p:nvGrpSpPr>
            <p:cNvPr id="28702" name="Group 235"/>
            <p:cNvGrpSpPr>
              <a:grpSpLocks/>
            </p:cNvGrpSpPr>
            <p:nvPr/>
          </p:nvGrpSpPr>
          <p:grpSpPr bwMode="auto">
            <a:xfrm flipV="1">
              <a:off x="7655535" y="4055136"/>
              <a:ext cx="296333" cy="296333"/>
              <a:chOff x="1666483" y="5368913"/>
              <a:chExt cx="296333" cy="296333"/>
            </a:xfrm>
          </p:grpSpPr>
          <p:cxnSp>
            <p:nvCxnSpPr>
              <p:cNvPr id="28710" name="Straight Arrow Connector 316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1519110" y="5516286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3366FF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11" name="Straight Arrow Connector 317"/>
              <p:cNvCxnSpPr>
                <a:cxnSpLocks noChangeShapeType="1"/>
              </p:cNvCxnSpPr>
              <p:nvPr/>
            </p:nvCxnSpPr>
            <p:spPr bwMode="auto">
              <a:xfrm flipV="1">
                <a:off x="1666483" y="5368913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8703" name="Picture 318" descr="latex-image-1.pdf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403" y="3957610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04" name="Picture 319" descr="latex-image-1.pdf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988" y="4408303"/>
              <a:ext cx="1016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5" name="Rectangle 364"/>
            <p:cNvSpPr>
              <a:spLocks noChangeArrowheads="1"/>
            </p:cNvSpPr>
            <p:nvPr/>
          </p:nvSpPr>
          <p:spPr bwMode="auto">
            <a:xfrm>
              <a:off x="8755904" y="3843200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6" name="Rectangle 365"/>
            <p:cNvSpPr>
              <a:spLocks noChangeArrowheads="1"/>
            </p:cNvSpPr>
            <p:nvPr/>
          </p:nvSpPr>
          <p:spPr bwMode="auto">
            <a:xfrm>
              <a:off x="8247904" y="3478075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7" name="Rectangle 366"/>
            <p:cNvSpPr>
              <a:spLocks noChangeArrowheads="1"/>
            </p:cNvSpPr>
            <p:nvPr/>
          </p:nvSpPr>
          <p:spPr bwMode="auto">
            <a:xfrm>
              <a:off x="8755904" y="3674925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8" name="Rectangle 367"/>
            <p:cNvSpPr>
              <a:spLocks noChangeArrowheads="1"/>
            </p:cNvSpPr>
            <p:nvPr/>
          </p:nvSpPr>
          <p:spPr bwMode="auto">
            <a:xfrm>
              <a:off x="7730379" y="3798750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28709" name="Rectangle 320"/>
            <p:cNvSpPr>
              <a:spLocks noChangeArrowheads="1"/>
            </p:cNvSpPr>
            <p:nvPr/>
          </p:nvSpPr>
          <p:spPr bwMode="auto">
            <a:xfrm>
              <a:off x="7836391" y="3580739"/>
              <a:ext cx="916309" cy="50636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28689" name="Straight Connector 369"/>
          <p:cNvCxnSpPr>
            <a:cxnSpLocks noChangeShapeType="1"/>
          </p:cNvCxnSpPr>
          <p:nvPr/>
        </p:nvCxnSpPr>
        <p:spPr bwMode="auto">
          <a:xfrm rot="5400000">
            <a:off x="-45427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Straight Connector 376"/>
          <p:cNvCxnSpPr>
            <a:cxnSpLocks noChangeShapeType="1"/>
          </p:cNvCxnSpPr>
          <p:nvPr/>
        </p:nvCxnSpPr>
        <p:spPr bwMode="auto">
          <a:xfrm rot="5400000">
            <a:off x="1453662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Straight Connector 377"/>
          <p:cNvCxnSpPr>
            <a:cxnSpLocks noChangeShapeType="1"/>
          </p:cNvCxnSpPr>
          <p:nvPr/>
        </p:nvCxnSpPr>
        <p:spPr bwMode="auto">
          <a:xfrm rot="5400000">
            <a:off x="2958612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Straight Connector 378"/>
          <p:cNvCxnSpPr>
            <a:cxnSpLocks noChangeShapeType="1"/>
          </p:cNvCxnSpPr>
          <p:nvPr/>
        </p:nvCxnSpPr>
        <p:spPr bwMode="auto">
          <a:xfrm rot="5400000">
            <a:off x="5905501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22503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Points, P (x, y, z)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Gives us a position in relation to the origin of our coordinate system</a:t>
            </a:r>
          </a:p>
        </p:txBody>
      </p:sp>
      <p:sp>
        <p:nvSpPr>
          <p:cNvPr id="2" name="Oval 1"/>
          <p:cNvSpPr/>
          <p:nvPr/>
        </p:nvSpPr>
        <p:spPr>
          <a:xfrm>
            <a:off x="3886200" y="3733800"/>
            <a:ext cx="9906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31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Vectors, V (x, y, z)</a:t>
            </a:r>
          </a:p>
        </p:txBody>
      </p:sp>
      <p:sp>
        <p:nvSpPr>
          <p:cNvPr id="50220" name="Rectangle 4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Is a </a:t>
            </a:r>
            <a:r>
              <a:rPr lang="en-GB" altLang="en-US" i="1" dirty="0"/>
              <a:t>direction </a:t>
            </a:r>
            <a:r>
              <a:rPr lang="en-GB" altLang="en-US" dirty="0"/>
              <a:t>in 3D space</a:t>
            </a:r>
          </a:p>
          <a:p>
            <a:endParaRPr lang="en-GB" altLang="en-US" dirty="0"/>
          </a:p>
          <a:p>
            <a:r>
              <a:rPr lang="en-GB" altLang="en-US" dirty="0"/>
              <a:t>Points != Vectors</a:t>
            </a:r>
          </a:p>
          <a:p>
            <a:pPr lvl="1"/>
            <a:r>
              <a:rPr lang="en-GB" altLang="en-US" i="1" dirty="0"/>
              <a:t>Point – Point = Vector</a:t>
            </a:r>
          </a:p>
          <a:p>
            <a:pPr lvl="1"/>
            <a:r>
              <a:rPr lang="en-GB" altLang="en-US" i="1" dirty="0" err="1"/>
              <a:t>Vector+Vector</a:t>
            </a:r>
            <a:r>
              <a:rPr lang="en-GB" altLang="en-US" i="1" dirty="0"/>
              <a:t> = Vector</a:t>
            </a:r>
          </a:p>
          <a:p>
            <a:pPr lvl="1"/>
            <a:r>
              <a:rPr lang="en-GB" altLang="en-US" i="1" dirty="0"/>
              <a:t>Point + Vector = </a:t>
            </a:r>
            <a:r>
              <a:rPr lang="en-GB" altLang="en-US" i="1" dirty="0" smtClean="0"/>
              <a:t>Point</a:t>
            </a:r>
            <a:endParaRPr lang="en-GB" altLang="en-US" i="1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791200" y="1981200"/>
            <a:ext cx="1600200" cy="304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39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Vectors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8" name="Rectangle 24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Length (modulus) of a vector V (x, y, z)</a:t>
                </a:r>
              </a:p>
              <a:p>
                <a:pPr lvl="1"/>
                <a:r>
                  <a:rPr lang="en-US" altLang="en-US" dirty="0"/>
                  <a:t>|V| = </a:t>
                </a:r>
              </a:p>
              <a:p>
                <a:r>
                  <a:rPr lang="en-US" altLang="en-US" dirty="0"/>
                  <a:t>A unit </a:t>
                </a:r>
                <a:r>
                  <a:rPr lang="en-US" altLang="en-US" dirty="0" smtClean="0"/>
                  <a:t>vector: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BR" alt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alt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BR" alt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en-US" dirty="0" smtClean="0"/>
              </a:p>
              <a:p>
                <a:pPr lvl="1"/>
                <a:endParaRPr lang="en-HK" altLang="en-US" dirty="0"/>
              </a:p>
              <a:p>
                <a:pPr lvl="1"/>
                <a:endParaRPr lang="en-HK" altLang="en-US" dirty="0" smtClean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31768" name="Rectangle 2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793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77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786849"/>
              </p:ext>
            </p:extLst>
          </p:nvPr>
        </p:nvGraphicFramePr>
        <p:xfrm>
          <a:off x="1828800" y="1889125"/>
          <a:ext cx="1600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Microsoft Equation 3.0" r:id="rId4" imgW="876240" imgH="279360" progId="Equation.3">
                  <p:embed/>
                </p:oleObj>
              </mc:Choice>
              <mc:Fallback>
                <p:oleObj name="Microsoft Equation 3.0" r:id="rId4" imgW="8762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889125"/>
                        <a:ext cx="1600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647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Dot (scalar) product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1089540" name="Line 4"/>
          <p:cNvSpPr>
            <a:spLocks noChangeShapeType="1"/>
          </p:cNvSpPr>
          <p:nvPr/>
        </p:nvSpPr>
        <p:spPr bwMode="auto">
          <a:xfrm>
            <a:off x="2811463" y="3287713"/>
            <a:ext cx="4621212" cy="28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9541" name="Line 5"/>
          <p:cNvSpPr>
            <a:spLocks noChangeShapeType="1"/>
          </p:cNvSpPr>
          <p:nvPr/>
        </p:nvSpPr>
        <p:spPr bwMode="auto">
          <a:xfrm flipV="1">
            <a:off x="2811463" y="1527175"/>
            <a:ext cx="3608387" cy="1751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9542" name="Text Box 6"/>
          <p:cNvSpPr txBox="1">
            <a:spLocks noChangeArrowheads="1"/>
          </p:cNvSpPr>
          <p:nvPr/>
        </p:nvSpPr>
        <p:spPr bwMode="auto">
          <a:xfrm>
            <a:off x="7435850" y="29860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a</a:t>
            </a:r>
          </a:p>
        </p:txBody>
      </p:sp>
      <p:sp>
        <p:nvSpPr>
          <p:cNvPr id="1089543" name="Text Box 7"/>
          <p:cNvSpPr txBox="1">
            <a:spLocks noChangeArrowheads="1"/>
          </p:cNvSpPr>
          <p:nvPr/>
        </p:nvSpPr>
        <p:spPr bwMode="auto">
          <a:xfrm>
            <a:off x="6375400" y="1219200"/>
            <a:ext cx="382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b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85800" y="3429000"/>
            <a:ext cx="7772400" cy="342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800" dirty="0" smtClean="0"/>
          </a:p>
          <a:p>
            <a:r>
              <a:rPr lang="en-US" altLang="en-US" sz="2800" dirty="0" smtClean="0"/>
              <a:t>a </a:t>
            </a:r>
            <a:r>
              <a:rPr lang="en-US" altLang="en-US" sz="2800" dirty="0"/>
              <a:t>· b = |a| |b| cos</a:t>
            </a:r>
            <a:r>
              <a:rPr lang="en-US" altLang="en-US" sz="2800" dirty="0">
                <a:sym typeface="Symbol" panose="05050102010706020507" pitchFamily="18" charset="2"/>
              </a:rPr>
              <a:t>		</a:t>
            </a:r>
            <a:r>
              <a:rPr lang="en-US" altLang="en-US" sz="2800" dirty="0" smtClean="0">
                <a:sym typeface="Symbol" panose="05050102010706020507" pitchFamily="18" charset="2"/>
              </a:rPr>
              <a:t/>
            </a:r>
            <a:br>
              <a:rPr lang="en-US" altLang="en-US" sz="2800" dirty="0" smtClean="0">
                <a:sym typeface="Symbol" panose="05050102010706020507" pitchFamily="18" charset="2"/>
              </a:rPr>
            </a:br>
            <a:endParaRPr lang="en-US" altLang="en-US" sz="2800" dirty="0" smtClean="0"/>
          </a:p>
          <a:p>
            <a:r>
              <a:rPr lang="en-US" altLang="en-US" sz="2800" dirty="0" smtClean="0"/>
              <a:t>a </a:t>
            </a:r>
            <a:r>
              <a:rPr lang="en-US" altLang="en-US" sz="2800" dirty="0"/>
              <a:t>· b = </a:t>
            </a:r>
            <a:r>
              <a:rPr lang="en-US" altLang="en-US" sz="2800" dirty="0" err="1"/>
              <a:t>x</a:t>
            </a:r>
            <a:r>
              <a:rPr lang="en-US" altLang="en-US" sz="2800" baseline="-25000" dirty="0" err="1"/>
              <a:t>a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· </a:t>
            </a:r>
            <a:r>
              <a:rPr lang="en-US" altLang="en-US" sz="2800" dirty="0" err="1" smtClean="0"/>
              <a:t>x</a:t>
            </a:r>
            <a:r>
              <a:rPr lang="en-US" altLang="en-US" sz="2800" baseline="-25000" dirty="0" err="1" smtClean="0"/>
              <a:t>b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+ </a:t>
            </a:r>
            <a:r>
              <a:rPr lang="en-US" altLang="en-US" sz="2800" dirty="0" err="1"/>
              <a:t>y</a:t>
            </a:r>
            <a:r>
              <a:rPr lang="en-US" altLang="en-US" sz="2800" baseline="-25000" dirty="0" err="1"/>
              <a:t>a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· </a:t>
            </a:r>
            <a:r>
              <a:rPr lang="en-US" altLang="en-US" sz="2800" dirty="0" err="1" smtClean="0"/>
              <a:t>y</a:t>
            </a:r>
            <a:r>
              <a:rPr lang="en-US" altLang="en-US" sz="2800" baseline="-25000" dirty="0" err="1" smtClean="0"/>
              <a:t>b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+ </a:t>
            </a:r>
            <a:r>
              <a:rPr lang="en-US" altLang="en-US" sz="2800" dirty="0" err="1"/>
              <a:t>z</a:t>
            </a:r>
            <a:r>
              <a:rPr lang="en-US" altLang="en-US" sz="2800" baseline="-25000" dirty="0" err="1"/>
              <a:t>a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· </a:t>
            </a:r>
            <a:r>
              <a:rPr lang="en-US" altLang="en-US" sz="2800" dirty="0" err="1" smtClean="0"/>
              <a:t>z</a:t>
            </a:r>
            <a:r>
              <a:rPr lang="en-US" altLang="en-US" sz="2800" baseline="-25000" dirty="0" err="1" smtClean="0"/>
              <a:t>b</a:t>
            </a:r>
            <a:r>
              <a:rPr lang="en-US" altLang="en-US" sz="2800" dirty="0" smtClean="0"/>
              <a:t> </a:t>
            </a:r>
            <a:endParaRPr lang="en-US" altLang="en-US" sz="2800" dirty="0"/>
          </a:p>
          <a:p>
            <a:endParaRPr lang="en-US" alt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276600" y="2938034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ym typeface="Symbol" panose="05050102010706020507" pitchFamily="18" charset="2"/>
              </a:rPr>
              <a:t>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07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Projections (of b on a)</a:t>
            </a:r>
          </a:p>
        </p:txBody>
      </p:sp>
      <p:sp>
        <p:nvSpPr>
          <p:cNvPr id="109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1090564" name="Line 4"/>
          <p:cNvSpPr>
            <a:spLocks noChangeShapeType="1"/>
          </p:cNvSpPr>
          <p:nvPr/>
        </p:nvSpPr>
        <p:spPr bwMode="auto">
          <a:xfrm flipV="1">
            <a:off x="2811463" y="3278188"/>
            <a:ext cx="4630737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 flipV="1">
            <a:off x="2811463" y="1527175"/>
            <a:ext cx="3608387" cy="1751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66" name="Text Box 6"/>
          <p:cNvSpPr txBox="1">
            <a:spLocks noChangeArrowheads="1"/>
          </p:cNvSpPr>
          <p:nvPr/>
        </p:nvSpPr>
        <p:spPr bwMode="auto">
          <a:xfrm>
            <a:off x="7435850" y="29384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a</a:t>
            </a:r>
          </a:p>
        </p:txBody>
      </p:sp>
      <p:sp>
        <p:nvSpPr>
          <p:cNvPr id="1090567" name="Text Box 7"/>
          <p:cNvSpPr txBox="1">
            <a:spLocks noChangeArrowheads="1"/>
          </p:cNvSpPr>
          <p:nvPr/>
        </p:nvSpPr>
        <p:spPr bwMode="auto">
          <a:xfrm>
            <a:off x="6375400" y="1219200"/>
            <a:ext cx="382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b</a:t>
            </a:r>
          </a:p>
        </p:txBody>
      </p:sp>
      <p:sp>
        <p:nvSpPr>
          <p:cNvPr id="1090572" name="Line 12"/>
          <p:cNvSpPr>
            <a:spLocks noChangeShapeType="1"/>
          </p:cNvSpPr>
          <p:nvPr/>
        </p:nvSpPr>
        <p:spPr bwMode="auto">
          <a:xfrm>
            <a:off x="6400800" y="1546225"/>
            <a:ext cx="0" cy="1712913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73" name="Line 13"/>
          <p:cNvSpPr>
            <a:spLocks noChangeShapeType="1"/>
          </p:cNvSpPr>
          <p:nvPr/>
        </p:nvSpPr>
        <p:spPr bwMode="auto">
          <a:xfrm flipH="1">
            <a:off x="6157913" y="2947988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74" name="Line 14"/>
          <p:cNvSpPr>
            <a:spLocks noChangeShapeType="1"/>
          </p:cNvSpPr>
          <p:nvPr/>
        </p:nvSpPr>
        <p:spPr bwMode="auto">
          <a:xfrm>
            <a:off x="6148388" y="2938463"/>
            <a:ext cx="9525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0575" name="Line 15"/>
          <p:cNvSpPr>
            <a:spLocks noChangeShapeType="1"/>
          </p:cNvSpPr>
          <p:nvPr/>
        </p:nvSpPr>
        <p:spPr bwMode="auto">
          <a:xfrm flipV="1">
            <a:off x="2792413" y="3589338"/>
            <a:ext cx="3627437" cy="9525"/>
          </a:xfrm>
          <a:prstGeom prst="line">
            <a:avLst/>
          </a:prstGeom>
          <a:noFill/>
          <a:ln w="38100">
            <a:solidFill>
              <a:srgbClr val="FFDD4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36787" y="2938034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ym typeface="Symbol" panose="05050102010706020507" pitchFamily="18" charset="2"/>
              </a:rPr>
              <a:t></a:t>
            </a:r>
            <a:endParaRPr lang="en-US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85800" y="3429000"/>
            <a:ext cx="7772400" cy="342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800" dirty="0" smtClean="0"/>
          </a:p>
          <a:p>
            <a:r>
              <a:rPr lang="en-US" altLang="en-US" sz="2800" dirty="0" smtClean="0"/>
              <a:t>a </a:t>
            </a:r>
            <a:r>
              <a:rPr lang="en-US" altLang="en-US" sz="2800" dirty="0"/>
              <a:t>· b = |a| |b| cos</a:t>
            </a:r>
            <a:r>
              <a:rPr lang="en-US" altLang="en-US" sz="2800" dirty="0">
                <a:sym typeface="Symbol" panose="05050102010706020507" pitchFamily="18" charset="2"/>
              </a:rPr>
              <a:t>		</a:t>
            </a:r>
          </a:p>
          <a:p>
            <a:pPr lvl="1">
              <a:buFontTx/>
              <a:buNone/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endParaRPr lang="en-US" altLang="en-US" sz="2800" dirty="0" smtClean="0"/>
          </a:p>
          <a:p>
            <a:r>
              <a:rPr lang="en-HK" altLang="en-US" sz="2800" dirty="0" smtClean="0"/>
              <a:t>Assume </a:t>
            </a:r>
            <a:r>
              <a:rPr lang="en-US" altLang="en-US" sz="2800" dirty="0"/>
              <a:t>|a</a:t>
            </a:r>
            <a:r>
              <a:rPr lang="en-US" altLang="en-US" sz="2800" dirty="0" smtClean="0"/>
              <a:t>|=|</a:t>
            </a:r>
            <a:r>
              <a:rPr lang="en-US" altLang="en-US" sz="2800" dirty="0"/>
              <a:t>b</a:t>
            </a:r>
            <a:r>
              <a:rPr lang="en-US" altLang="en-US" sz="2800" dirty="0" smtClean="0"/>
              <a:t>|=1, then just cosine of angle</a:t>
            </a:r>
          </a:p>
          <a:p>
            <a:r>
              <a:rPr lang="en-HK" altLang="en-US" sz="2800" dirty="0" smtClean="0"/>
              <a:t>What if it is &lt;0? ==0? &gt;0?</a:t>
            </a:r>
            <a:endParaRPr lang="en-US" altLang="en-US" sz="2800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7862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Cross (vector) product</a:t>
            </a:r>
          </a:p>
        </p:txBody>
      </p:sp>
      <p:sp>
        <p:nvSpPr>
          <p:cNvPr id="109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Cross </a:t>
            </a:r>
            <a:r>
              <a:rPr lang="en-US" altLang="en-US" dirty="0"/>
              <a:t>product orthogonal to two initial vectors</a:t>
            </a:r>
          </a:p>
          <a:p>
            <a:r>
              <a:rPr lang="en-US" altLang="en-US" dirty="0"/>
              <a:t>Direction determined by right-hand </a:t>
            </a:r>
            <a:r>
              <a:rPr lang="en-US" altLang="en-US" dirty="0" smtClean="0"/>
              <a:t>rule</a:t>
            </a:r>
            <a:endParaRPr lang="en-US" altLang="en-US" dirty="0"/>
          </a:p>
          <a:p>
            <a:r>
              <a:rPr lang="en-US" altLang="en-US" dirty="0"/>
              <a:t>Useful in constructing coordinate systems (later)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graphicFrame>
        <p:nvGraphicFramePr>
          <p:cNvPr id="109569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149797"/>
              </p:ext>
            </p:extLst>
          </p:nvPr>
        </p:nvGraphicFramePr>
        <p:xfrm>
          <a:off x="6182678" y="4101018"/>
          <a:ext cx="19446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9" name="Equation" r:id="rId3" imgW="838080" imgH="177480" progId="Equation.DSMT4">
                  <p:embed/>
                </p:oleObj>
              </mc:Choice>
              <mc:Fallback>
                <p:oleObj name="Equation" r:id="rId3" imgW="8380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2678" y="4101018"/>
                        <a:ext cx="194468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0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449687"/>
              </p:ext>
            </p:extLst>
          </p:nvPr>
        </p:nvGraphicFramePr>
        <p:xfrm>
          <a:off x="5857509" y="3464403"/>
          <a:ext cx="28289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" name="Equation" r:id="rId5" imgW="1218960" imgH="253800" progId="Equation.DSMT4">
                  <p:embed/>
                </p:oleObj>
              </mc:Choice>
              <mc:Fallback>
                <p:oleObj name="Equation" r:id="rId5" imgW="12189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509" y="3464403"/>
                        <a:ext cx="282892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00" y="1470818"/>
            <a:ext cx="3889248" cy="303847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82" y="1127234"/>
            <a:ext cx="235672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25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/>
              <a:t>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 smtClean="0"/>
              <a:t>Proposal due Friday, FEB27 at 11:59PM</a:t>
            </a:r>
          </a:p>
          <a:p>
            <a:r>
              <a:rPr lang="en-HK" dirty="0" smtClean="0"/>
              <a:t>Details on proposal doc in web page</a:t>
            </a:r>
          </a:p>
          <a:p>
            <a:r>
              <a:rPr lang="en-HK" dirty="0" smtClean="0"/>
              <a:t>Proposal presentation on Tuesday, MAR03 class</a:t>
            </a:r>
          </a:p>
          <a:p>
            <a:pPr lvl="1"/>
            <a:r>
              <a:rPr lang="en-HK" dirty="0" smtClean="0"/>
              <a:t>5-minute length</a:t>
            </a:r>
          </a:p>
          <a:p>
            <a:pPr lvl="1"/>
            <a:r>
              <a:rPr lang="en-HK" dirty="0" smtClean="0"/>
              <a:t>Bring PowerPoint slides and/or proposal PDF on USB</a:t>
            </a:r>
            <a:br>
              <a:rPr lang="en-HK" dirty="0" smtClean="0"/>
            </a:br>
            <a:r>
              <a:rPr lang="en-HK" dirty="0" smtClean="0"/>
              <a:t>(avoid downloading/copying)</a:t>
            </a:r>
          </a:p>
          <a:p>
            <a:pPr lvl="1"/>
            <a:r>
              <a:rPr lang="en-HK" dirty="0" smtClean="0"/>
              <a:t>Order will be randomly drawn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89504-E9A2-4960-B6E9-AA849F475C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31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685800" y="1378927"/>
            <a:ext cx="8437685" cy="5426319"/>
          </a:xfrm>
        </p:spPr>
        <p:txBody>
          <a:bodyPr/>
          <a:lstStyle/>
          <a:p>
            <a:r>
              <a:rPr lang="en-US" altLang="zh-HK" dirty="0" smtClean="0"/>
              <a:t>Borrowed from projective geometry</a:t>
            </a:r>
          </a:p>
          <a:p>
            <a:pPr lvl="1"/>
            <a:r>
              <a:rPr lang="en-US" altLang="zh-HK" dirty="0" smtClean="0"/>
              <a:t>To each point (</a:t>
            </a:r>
            <a:r>
              <a:rPr lang="en-US" altLang="zh-HK" dirty="0" err="1" smtClean="0"/>
              <a:t>x,y,z</a:t>
            </a:r>
            <a:r>
              <a:rPr lang="en-US" altLang="zh-HK" dirty="0" smtClean="0"/>
              <a:t>) in R</a:t>
            </a:r>
            <a:r>
              <a:rPr lang="en-US" altLang="zh-HK" baseline="30000" dirty="0" smtClean="0"/>
              <a:t>3</a:t>
            </a:r>
            <a:r>
              <a:rPr lang="en-US" altLang="zh-HK" dirty="0" smtClean="0"/>
              <a:t>,</a:t>
            </a:r>
            <a:br>
              <a:rPr lang="en-US" altLang="zh-HK" dirty="0" smtClean="0"/>
            </a:br>
            <a:r>
              <a:rPr lang="en-US" altLang="zh-HK" dirty="0" smtClean="0"/>
              <a:t>associate a line (</a:t>
            </a:r>
            <a:r>
              <a:rPr lang="en-US" altLang="zh-HK" dirty="0" err="1" smtClean="0"/>
              <a:t>x,y,z,w</a:t>
            </a:r>
            <a:r>
              <a:rPr lang="en-US" altLang="zh-HK" dirty="0" smtClean="0"/>
              <a:t>) in R</a:t>
            </a:r>
            <a:r>
              <a:rPr lang="en-US" altLang="zh-HK" baseline="30000" dirty="0" smtClean="0"/>
              <a:t>4</a:t>
            </a:r>
            <a:endParaRPr lang="en-US" altLang="zh-HK" dirty="0" smtClean="0"/>
          </a:p>
          <a:p>
            <a:pPr lvl="1"/>
            <a:r>
              <a:rPr lang="en-US" altLang="zh-HK" dirty="0" smtClean="0"/>
              <a:t>The line goes through the origin and (x,y,z,1)</a:t>
            </a:r>
          </a:p>
          <a:p>
            <a:pPr lvl="1"/>
            <a:r>
              <a:rPr lang="en-US" altLang="zh-HK" dirty="0" smtClean="0"/>
              <a:t>To go from R</a:t>
            </a:r>
            <a:r>
              <a:rPr lang="en-US" altLang="zh-HK" baseline="30000" dirty="0" smtClean="0"/>
              <a:t>4 </a:t>
            </a:r>
            <a:r>
              <a:rPr lang="en-US" altLang="zh-HK" dirty="0" smtClean="0"/>
              <a:t>to R</a:t>
            </a:r>
            <a:r>
              <a:rPr lang="en-US" altLang="zh-HK" baseline="30000" dirty="0" smtClean="0"/>
              <a:t>3</a:t>
            </a:r>
            <a:r>
              <a:rPr lang="en-US" altLang="zh-HK" dirty="0" smtClean="0"/>
              <a:t>, divide by w: (x/w, y/w, z/w)</a:t>
            </a:r>
          </a:p>
          <a:p>
            <a:r>
              <a:rPr lang="en-US" altLang="zh-HK" dirty="0" smtClean="0"/>
              <a:t>Linear transformations in this space</a:t>
            </a:r>
            <a:br>
              <a:rPr lang="en-US" altLang="zh-HK" dirty="0" smtClean="0"/>
            </a:br>
            <a:r>
              <a:rPr lang="en-US" altLang="zh-HK" dirty="0" smtClean="0"/>
              <a:t>are more powerful</a:t>
            </a:r>
          </a:p>
          <a:p>
            <a:endParaRPr lang="en-US" altLang="zh-HK" baseline="30000" dirty="0" smtClean="0"/>
          </a:p>
          <a:p>
            <a:endParaRPr lang="en-US" altLang="zh-HK" baseline="30000" dirty="0" smtClean="0"/>
          </a:p>
          <a:p>
            <a:endParaRPr lang="en-US" altLang="zh-HK" baseline="30000" dirty="0" smtClean="0"/>
          </a:p>
          <a:p>
            <a:endParaRPr lang="en-US" altLang="zh-HK" baseline="30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04800" y="5181600"/>
            <a:ext cx="8534400" cy="1295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92" dirty="0"/>
              <a:t>Positions in homogeneous coordinates</a:t>
            </a:r>
          </a:p>
        </p:txBody>
      </p:sp>
      <p:grpSp>
        <p:nvGrpSpPr>
          <p:cNvPr id="30724" name="Group 11"/>
          <p:cNvGrpSpPr>
            <a:grpSpLocks/>
          </p:cNvGrpSpPr>
          <p:nvPr/>
        </p:nvGrpSpPr>
        <p:grpSpPr bwMode="auto">
          <a:xfrm>
            <a:off x="555382" y="5309089"/>
            <a:ext cx="2222988" cy="1019908"/>
            <a:chOff x="555630" y="4783838"/>
            <a:chExt cx="2222500" cy="1104900"/>
          </a:xfrm>
        </p:grpSpPr>
        <p:pic>
          <p:nvPicPr>
            <p:cNvPr id="30731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30" y="4783838"/>
              <a:ext cx="22225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>
              <a:off x="754068" y="4827496"/>
              <a:ext cx="785813" cy="706438"/>
            </a:xfrm>
            <a:prstGeom prst="rect">
              <a:avLst/>
            </a:prstGeom>
            <a:solidFill>
              <a:srgbClr val="C0504D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725" name="Group 17"/>
          <p:cNvGrpSpPr>
            <a:grpSpLocks/>
          </p:cNvGrpSpPr>
          <p:nvPr/>
        </p:nvGrpSpPr>
        <p:grpSpPr bwMode="auto">
          <a:xfrm>
            <a:off x="3484685" y="5309089"/>
            <a:ext cx="2222989" cy="1019908"/>
            <a:chOff x="3484567" y="4783045"/>
            <a:chExt cx="2222500" cy="1104900"/>
          </a:xfrm>
        </p:grpSpPr>
        <p:pic>
          <p:nvPicPr>
            <p:cNvPr id="30729" name="Picture 1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4567" y="4783045"/>
              <a:ext cx="22225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0" name="Rectangle 13"/>
            <p:cNvSpPr>
              <a:spLocks noChangeArrowheads="1"/>
            </p:cNvSpPr>
            <p:nvPr/>
          </p:nvSpPr>
          <p:spPr bwMode="auto">
            <a:xfrm>
              <a:off x="4692656" y="4829082"/>
              <a:ext cx="117475" cy="706438"/>
            </a:xfrm>
            <a:prstGeom prst="rect">
              <a:avLst/>
            </a:prstGeom>
            <a:solidFill>
              <a:srgbClr val="C0504D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726" name="Group 18"/>
          <p:cNvGrpSpPr>
            <a:grpSpLocks/>
          </p:cNvGrpSpPr>
          <p:nvPr/>
        </p:nvGrpSpPr>
        <p:grpSpPr bwMode="auto">
          <a:xfrm>
            <a:off x="6413989" y="5316415"/>
            <a:ext cx="2221523" cy="1019908"/>
            <a:chOff x="6413505" y="4790982"/>
            <a:chExt cx="2222500" cy="1104900"/>
          </a:xfrm>
        </p:grpSpPr>
        <p:pic>
          <p:nvPicPr>
            <p:cNvPr id="30727" name="Picture 1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505" y="4790982"/>
              <a:ext cx="22225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Rectangle 14"/>
            <p:cNvSpPr>
              <a:spLocks noChangeArrowheads="1"/>
            </p:cNvSpPr>
            <p:nvPr/>
          </p:nvSpPr>
          <p:spPr bwMode="auto">
            <a:xfrm rot="-5400000">
              <a:off x="7083432" y="5164046"/>
              <a:ext cx="178595" cy="1132679"/>
            </a:xfrm>
            <a:prstGeom prst="rect">
              <a:avLst/>
            </a:prstGeom>
            <a:solidFill>
              <a:srgbClr val="C0504D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79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04800" y="3048000"/>
            <a:ext cx="8534400" cy="3733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Modeling transformations</a:t>
            </a:r>
            <a:endParaRPr lang="en-US" dirty="0"/>
          </a:p>
        </p:txBody>
      </p:sp>
      <p:grpSp>
        <p:nvGrpSpPr>
          <p:cNvPr id="31747" name="Group 17"/>
          <p:cNvGrpSpPr>
            <a:grpSpLocks/>
          </p:cNvGrpSpPr>
          <p:nvPr/>
        </p:nvGrpSpPr>
        <p:grpSpPr bwMode="auto">
          <a:xfrm>
            <a:off x="914400" y="3132373"/>
            <a:ext cx="2426677" cy="1507881"/>
            <a:chOff x="903022" y="2364441"/>
            <a:chExt cx="2425700" cy="1634893"/>
          </a:xfrm>
        </p:grpSpPr>
        <p:pic>
          <p:nvPicPr>
            <p:cNvPr id="31756" name="Picture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22" y="2894434"/>
              <a:ext cx="24257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7" name="TextBox 12"/>
            <p:cNvSpPr txBox="1">
              <a:spLocks noChangeArrowheads="1"/>
            </p:cNvSpPr>
            <p:nvPr/>
          </p:nvSpPr>
          <p:spPr bwMode="auto">
            <a:xfrm>
              <a:off x="1667822" y="2364441"/>
              <a:ext cx="1318780" cy="406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79" tIns="16879" rIns="16879" bIns="16879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Translation</a:t>
              </a:r>
            </a:p>
          </p:txBody>
        </p:sp>
      </p:grpSp>
      <p:grpSp>
        <p:nvGrpSpPr>
          <p:cNvPr id="31748" name="Group 16"/>
          <p:cNvGrpSpPr>
            <a:grpSpLocks/>
          </p:cNvGrpSpPr>
          <p:nvPr/>
        </p:nvGrpSpPr>
        <p:grpSpPr bwMode="auto">
          <a:xfrm>
            <a:off x="5557699" y="3132373"/>
            <a:ext cx="2655277" cy="1507881"/>
            <a:chOff x="5579361" y="2364440"/>
            <a:chExt cx="2654300" cy="1634894"/>
          </a:xfrm>
        </p:grpSpPr>
        <p:pic>
          <p:nvPicPr>
            <p:cNvPr id="31754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361" y="2894434"/>
              <a:ext cx="26543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5" name="TextBox 13"/>
            <p:cNvSpPr txBox="1">
              <a:spLocks noChangeArrowheads="1"/>
            </p:cNvSpPr>
            <p:nvPr/>
          </p:nvSpPr>
          <p:spPr bwMode="auto">
            <a:xfrm>
              <a:off x="6377073" y="2364440"/>
              <a:ext cx="888166" cy="40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Scaling</a:t>
              </a:r>
            </a:p>
          </p:txBody>
        </p:sp>
      </p:grpSp>
      <p:grpSp>
        <p:nvGrpSpPr>
          <p:cNvPr id="31749" name="Group 11"/>
          <p:cNvGrpSpPr>
            <a:grpSpLocks/>
          </p:cNvGrpSpPr>
          <p:nvPr/>
        </p:nvGrpSpPr>
        <p:grpSpPr bwMode="auto">
          <a:xfrm>
            <a:off x="619353" y="4800600"/>
            <a:ext cx="7593623" cy="1850780"/>
            <a:chOff x="634255" y="4334629"/>
            <a:chExt cx="7594600" cy="2005621"/>
          </a:xfrm>
        </p:grpSpPr>
        <p:pic>
          <p:nvPicPr>
            <p:cNvPr id="31751" name="Picture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55" y="4828279"/>
              <a:ext cx="75946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Picture 1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68" y="6124350"/>
              <a:ext cx="2019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3" name="TextBox 14"/>
            <p:cNvSpPr txBox="1">
              <a:spLocks noChangeArrowheads="1"/>
            </p:cNvSpPr>
            <p:nvPr/>
          </p:nvSpPr>
          <p:spPr bwMode="auto">
            <a:xfrm>
              <a:off x="1707400" y="4334629"/>
              <a:ext cx="1013657" cy="406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>
                  <a:solidFill>
                    <a:schemeClr val="bg1"/>
                  </a:solidFill>
                  <a:latin typeface="Times New Roman" panose="02020603050405020304" pitchFamily="18" charset="0"/>
                </a:rPr>
                <a:t>Rotation</a:t>
              </a:r>
            </a:p>
          </p:txBody>
        </p:sp>
      </p:grpSp>
      <p:sp>
        <p:nvSpPr>
          <p:cNvPr id="31750" name="Content Placeholder 15"/>
          <p:cNvSpPr>
            <a:spLocks noGrp="1"/>
          </p:cNvSpPr>
          <p:nvPr>
            <p:ph idx="1"/>
          </p:nvPr>
        </p:nvSpPr>
        <p:spPr>
          <a:xfrm>
            <a:off x="533400" y="1374531"/>
            <a:ext cx="8077200" cy="989135"/>
          </a:xfrm>
        </p:spPr>
        <p:txBody>
          <a:bodyPr/>
          <a:lstStyle/>
          <a:p>
            <a:r>
              <a:rPr lang="en-US" altLang="zh-HK" dirty="0" smtClean="0"/>
              <a:t>Object coordinates to World coordinates</a:t>
            </a:r>
          </a:p>
          <a:p>
            <a:r>
              <a:rPr lang="en-US" altLang="zh-HK" dirty="0" smtClean="0"/>
              <a:t>Position, scale and orient objects in the world</a:t>
            </a:r>
          </a:p>
        </p:txBody>
      </p:sp>
    </p:spTree>
    <p:extLst>
      <p:ext uri="{BB962C8B-B14F-4D97-AF65-F5344CB8AC3E}">
        <p14:creationId xmlns:p14="http://schemas.microsoft.com/office/powerpoint/2010/main" val="2239925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Vertex transformation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551072"/>
              </p:ext>
            </p:extLst>
          </p:nvPr>
        </p:nvGraphicFramePr>
        <p:xfrm>
          <a:off x="32989" y="1085822"/>
          <a:ext cx="9111012" cy="105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2772" name="Group 26"/>
          <p:cNvGrpSpPr>
            <a:grpSpLocks/>
          </p:cNvGrpSpPr>
          <p:nvPr/>
        </p:nvGrpSpPr>
        <p:grpSpPr bwMode="auto">
          <a:xfrm>
            <a:off x="923192" y="2165837"/>
            <a:ext cx="1038958" cy="817221"/>
            <a:chOff x="923678" y="2003891"/>
            <a:chExt cx="1039138" cy="884070"/>
          </a:xfrm>
        </p:grpSpPr>
        <p:sp>
          <p:nvSpPr>
            <p:cNvPr id="10" name="Curved Up Arrow 9"/>
            <p:cNvSpPr/>
            <p:nvPr/>
          </p:nvSpPr>
          <p:spPr bwMode="auto">
            <a:xfrm>
              <a:off x="923678" y="2003891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32" name="TextBox 13"/>
            <p:cNvSpPr txBox="1">
              <a:spLocks noChangeArrowheads="1"/>
            </p:cNvSpPr>
            <p:nvPr/>
          </p:nvSpPr>
          <p:spPr bwMode="auto">
            <a:xfrm>
              <a:off x="926714" y="2482197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Modeling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2773" name="Group 25"/>
          <p:cNvGrpSpPr>
            <a:grpSpLocks/>
          </p:cNvGrpSpPr>
          <p:nvPr/>
        </p:nvGrpSpPr>
        <p:grpSpPr bwMode="auto">
          <a:xfrm>
            <a:off x="2428143" y="2165837"/>
            <a:ext cx="1038957" cy="817221"/>
            <a:chOff x="2494584" y="2024347"/>
            <a:chExt cx="1039138" cy="884070"/>
          </a:xfrm>
        </p:grpSpPr>
        <p:sp>
          <p:nvSpPr>
            <p:cNvPr id="15" name="Curved Up Arrow 14"/>
            <p:cNvSpPr/>
            <p:nvPr/>
          </p:nvSpPr>
          <p:spPr bwMode="auto">
            <a:xfrm>
              <a:off x="2494584" y="2024347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30" name="TextBox 15"/>
            <p:cNvSpPr txBox="1">
              <a:spLocks noChangeArrowheads="1"/>
            </p:cNvSpPr>
            <p:nvPr/>
          </p:nvSpPr>
          <p:spPr bwMode="auto">
            <a:xfrm>
              <a:off x="2497620" y="2502653"/>
              <a:ext cx="871011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2774" name="Group 24"/>
          <p:cNvGrpSpPr>
            <a:grpSpLocks/>
          </p:cNvGrpSpPr>
          <p:nvPr/>
        </p:nvGrpSpPr>
        <p:grpSpPr bwMode="auto">
          <a:xfrm>
            <a:off x="3933092" y="2165837"/>
            <a:ext cx="1038958" cy="817221"/>
            <a:chOff x="4048995" y="2086036"/>
            <a:chExt cx="1039138" cy="884070"/>
          </a:xfrm>
        </p:grpSpPr>
        <p:sp>
          <p:nvSpPr>
            <p:cNvPr id="17" name="Curved Up Arrow 16"/>
            <p:cNvSpPr/>
            <p:nvPr/>
          </p:nvSpPr>
          <p:spPr bwMode="auto">
            <a:xfrm>
              <a:off x="4048995" y="2086036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28" name="TextBox 17"/>
            <p:cNvSpPr txBox="1">
              <a:spLocks noChangeArrowheads="1"/>
            </p:cNvSpPr>
            <p:nvPr/>
          </p:nvSpPr>
          <p:spPr bwMode="auto">
            <a:xfrm>
              <a:off x="4052031" y="2564342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Projection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2775" name="Group 23"/>
          <p:cNvGrpSpPr>
            <a:grpSpLocks/>
          </p:cNvGrpSpPr>
          <p:nvPr/>
        </p:nvGrpSpPr>
        <p:grpSpPr bwMode="auto">
          <a:xfrm>
            <a:off x="5438043" y="2165837"/>
            <a:ext cx="1038957" cy="817221"/>
            <a:chOff x="5529182" y="2106492"/>
            <a:chExt cx="1039138" cy="884070"/>
          </a:xfrm>
        </p:grpSpPr>
        <p:sp>
          <p:nvSpPr>
            <p:cNvPr id="19" name="Curved Up Arrow 18"/>
            <p:cNvSpPr/>
            <p:nvPr/>
          </p:nvSpPr>
          <p:spPr bwMode="auto">
            <a:xfrm>
              <a:off x="5529182" y="2106492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26" name="TextBox 19"/>
            <p:cNvSpPr txBox="1">
              <a:spLocks noChangeArrowheads="1"/>
            </p:cNvSpPr>
            <p:nvPr/>
          </p:nvSpPr>
          <p:spPr bwMode="auto">
            <a:xfrm>
              <a:off x="5622011" y="2584798"/>
              <a:ext cx="686634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Perspective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division</a:t>
              </a:r>
            </a:p>
          </p:txBody>
        </p:sp>
      </p:grpSp>
      <p:grpSp>
        <p:nvGrpSpPr>
          <p:cNvPr id="32776" name="Group 22"/>
          <p:cNvGrpSpPr>
            <a:grpSpLocks/>
          </p:cNvGrpSpPr>
          <p:nvPr/>
        </p:nvGrpSpPr>
        <p:grpSpPr bwMode="auto">
          <a:xfrm>
            <a:off x="6942992" y="2165837"/>
            <a:ext cx="1038958" cy="817221"/>
            <a:chOff x="7050604" y="2159934"/>
            <a:chExt cx="1039138" cy="884070"/>
          </a:xfrm>
        </p:grpSpPr>
        <p:sp>
          <p:nvSpPr>
            <p:cNvPr id="21" name="Curved Up Arrow 20"/>
            <p:cNvSpPr/>
            <p:nvPr/>
          </p:nvSpPr>
          <p:spPr bwMode="auto">
            <a:xfrm>
              <a:off x="7050604" y="2159934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2824" name="TextBox 21"/>
            <p:cNvSpPr txBox="1">
              <a:spLocks noChangeArrowheads="1"/>
            </p:cNvSpPr>
            <p:nvPr/>
          </p:nvSpPr>
          <p:spPr bwMode="auto">
            <a:xfrm>
              <a:off x="7053642" y="2638240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Viewport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2777" name="Group 309"/>
          <p:cNvGrpSpPr>
            <a:grpSpLocks/>
          </p:cNvGrpSpPr>
          <p:nvPr/>
        </p:nvGrpSpPr>
        <p:grpSpPr bwMode="auto">
          <a:xfrm>
            <a:off x="1859574" y="4991100"/>
            <a:ext cx="762000" cy="751743"/>
            <a:chOff x="1843852" y="4929157"/>
            <a:chExt cx="762106" cy="812945"/>
          </a:xfrm>
        </p:grpSpPr>
        <p:sp>
          <p:nvSpPr>
            <p:cNvPr id="32815" name="Rectangle 85"/>
            <p:cNvSpPr>
              <a:spLocks noChangeArrowheads="1"/>
            </p:cNvSpPr>
            <p:nvPr/>
          </p:nvSpPr>
          <p:spPr bwMode="auto">
            <a:xfrm rot="4651257">
              <a:off x="2313472" y="5080682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 rot="5400000">
              <a:off x="1899076" y="5048477"/>
              <a:ext cx="148961" cy="14802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8" name="Isosceles Triangle 87"/>
            <p:cNvSpPr/>
            <p:nvPr/>
          </p:nvSpPr>
          <p:spPr bwMode="auto">
            <a:xfrm rot="1486861">
              <a:off x="2337755" y="5475875"/>
              <a:ext cx="211045" cy="182239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9" name="Oval 88"/>
            <p:cNvSpPr/>
            <p:nvPr/>
          </p:nvSpPr>
          <p:spPr bwMode="auto">
            <a:xfrm rot="5400000">
              <a:off x="2164925" y="5245985"/>
              <a:ext cx="114097" cy="11431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2819" name="Oval 89"/>
            <p:cNvSpPr>
              <a:spLocks noChangeArrowheads="1"/>
            </p:cNvSpPr>
            <p:nvPr/>
          </p:nvSpPr>
          <p:spPr bwMode="auto">
            <a:xfrm rot="5400000">
              <a:off x="2075382" y="4929157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820" name="Isosceles Triangle 90"/>
            <p:cNvSpPr>
              <a:spLocks noChangeArrowheads="1"/>
            </p:cNvSpPr>
            <p:nvPr/>
          </p:nvSpPr>
          <p:spPr bwMode="auto">
            <a:xfrm rot="6862251">
              <a:off x="1921534" y="5383739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821" name="Oval 167"/>
            <p:cNvSpPr>
              <a:spLocks noChangeArrowheads="1"/>
            </p:cNvSpPr>
            <p:nvPr/>
          </p:nvSpPr>
          <p:spPr bwMode="auto">
            <a:xfrm rot="5400000">
              <a:off x="2046867" y="5136611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822" name="Oval 168"/>
            <p:cNvSpPr>
              <a:spLocks noChangeArrowheads="1"/>
            </p:cNvSpPr>
            <p:nvPr/>
          </p:nvSpPr>
          <p:spPr bwMode="auto">
            <a:xfrm rot="5400000">
              <a:off x="1843852" y="5204324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778" name="Group 306"/>
          <p:cNvGrpSpPr>
            <a:grpSpLocks/>
          </p:cNvGrpSpPr>
          <p:nvPr/>
        </p:nvGrpSpPr>
        <p:grpSpPr bwMode="auto">
          <a:xfrm>
            <a:off x="3087566" y="3276600"/>
            <a:ext cx="1153257" cy="1078523"/>
            <a:chOff x="3184525" y="4200972"/>
            <a:chExt cx="1152525" cy="1167942"/>
          </a:xfrm>
        </p:grpSpPr>
        <p:sp>
          <p:nvSpPr>
            <p:cNvPr id="271" name="Trapezoid 270"/>
            <p:cNvSpPr/>
            <p:nvPr/>
          </p:nvSpPr>
          <p:spPr bwMode="auto">
            <a:xfrm flipV="1">
              <a:off x="3184525" y="4200972"/>
              <a:ext cx="1152525" cy="768049"/>
            </a:xfrm>
            <a:prstGeom prst="trapezoid">
              <a:avLst>
                <a:gd name="adj" fmla="val 49354"/>
              </a:avLst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cxnSp>
          <p:nvCxnSpPr>
            <p:cNvPr id="32813" name="Straight Connector 201"/>
            <p:cNvCxnSpPr>
              <a:cxnSpLocks noChangeShapeType="1"/>
            </p:cNvCxnSpPr>
            <p:nvPr/>
          </p:nvCxnSpPr>
          <p:spPr bwMode="auto">
            <a:xfrm rot="5400000" flipH="1" flipV="1">
              <a:off x="3661856" y="5067250"/>
              <a:ext cx="389797" cy="19482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14" name="Straight Connector 202"/>
            <p:cNvCxnSpPr>
              <a:cxnSpLocks noChangeShapeType="1"/>
            </p:cNvCxnSpPr>
            <p:nvPr/>
          </p:nvCxnSpPr>
          <p:spPr bwMode="auto">
            <a:xfrm rot="16200000" flipV="1">
              <a:off x="3459757" y="5070767"/>
              <a:ext cx="399153" cy="19714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779" name="Group 253"/>
          <p:cNvGrpSpPr>
            <a:grpSpLocks/>
          </p:cNvGrpSpPr>
          <p:nvPr/>
        </p:nvGrpSpPr>
        <p:grpSpPr bwMode="auto">
          <a:xfrm>
            <a:off x="2092569" y="5747238"/>
            <a:ext cx="398585" cy="446943"/>
            <a:chOff x="1593850" y="5426604"/>
            <a:chExt cx="399520" cy="483131"/>
          </a:xfrm>
        </p:grpSpPr>
        <p:grpSp>
          <p:nvGrpSpPr>
            <p:cNvPr id="32807" name="Group 235"/>
            <p:cNvGrpSpPr>
              <a:grpSpLocks/>
            </p:cNvGrpSpPr>
            <p:nvPr/>
          </p:nvGrpSpPr>
          <p:grpSpPr bwMode="auto">
            <a:xfrm>
              <a:off x="1650907" y="5525294"/>
              <a:ext cx="296333" cy="296333"/>
              <a:chOff x="1666483" y="5368913"/>
              <a:chExt cx="296333" cy="296333"/>
            </a:xfrm>
          </p:grpSpPr>
          <p:cxnSp>
            <p:nvCxnSpPr>
              <p:cNvPr id="32810" name="Straight Arrow Connector 233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1519110" y="5516286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811" name="Straight Arrow Connector 234"/>
              <p:cNvCxnSpPr>
                <a:cxnSpLocks noChangeShapeType="1"/>
              </p:cNvCxnSpPr>
              <p:nvPr/>
            </p:nvCxnSpPr>
            <p:spPr bwMode="auto">
              <a:xfrm flipV="1">
                <a:off x="1666483" y="5368913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2808" name="Picture 250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370" y="5426604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9" name="Picture 25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850" y="5833535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80" name="Group 258"/>
          <p:cNvGrpSpPr>
            <a:grpSpLocks/>
          </p:cNvGrpSpPr>
          <p:nvPr/>
        </p:nvGrpSpPr>
        <p:grpSpPr bwMode="auto">
          <a:xfrm>
            <a:off x="1592874" y="4451839"/>
            <a:ext cx="518746" cy="448408"/>
            <a:chOff x="1577111" y="3500438"/>
            <a:chExt cx="518919" cy="485298"/>
          </a:xfrm>
        </p:grpSpPr>
        <p:cxnSp>
          <p:nvCxnSpPr>
            <p:cNvPr id="32799" name="Straight Connector 170"/>
            <p:cNvCxnSpPr>
              <a:cxnSpLocks noChangeShapeType="1"/>
            </p:cNvCxnSpPr>
            <p:nvPr/>
          </p:nvCxnSpPr>
          <p:spPr bwMode="auto">
            <a:xfrm rot="16200000" flipH="1">
              <a:off x="1702735" y="3891615"/>
              <a:ext cx="163039" cy="252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0" name="Straight Connector 172"/>
            <p:cNvCxnSpPr>
              <a:cxnSpLocks noChangeShapeType="1"/>
            </p:cNvCxnSpPr>
            <p:nvPr/>
          </p:nvCxnSpPr>
          <p:spPr bwMode="auto">
            <a:xfrm>
              <a:off x="1773767" y="3814233"/>
              <a:ext cx="152956" cy="8260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2801" name="Group 256"/>
            <p:cNvGrpSpPr>
              <a:grpSpLocks/>
            </p:cNvGrpSpPr>
            <p:nvPr/>
          </p:nvGrpSpPr>
          <p:grpSpPr bwMode="auto">
            <a:xfrm>
              <a:off x="1577111" y="3500438"/>
              <a:ext cx="518919" cy="314501"/>
              <a:chOff x="1577111" y="3500438"/>
              <a:chExt cx="518919" cy="314501"/>
            </a:xfrm>
          </p:grpSpPr>
          <p:grpSp>
            <p:nvGrpSpPr>
              <p:cNvPr id="32802" name="Group 231"/>
              <p:cNvGrpSpPr>
                <a:grpSpLocks/>
              </p:cNvGrpSpPr>
              <p:nvPr/>
            </p:nvGrpSpPr>
            <p:grpSpPr bwMode="auto">
              <a:xfrm rot="1096341" flipH="1">
                <a:off x="1577111" y="3584032"/>
                <a:ext cx="397547" cy="230907"/>
                <a:chOff x="1605010" y="3583327"/>
                <a:chExt cx="397547" cy="230907"/>
              </a:xfrm>
            </p:grpSpPr>
            <p:cxnSp>
              <p:nvCxnSpPr>
                <p:cNvPr id="32805" name="Straight Arrow Connector 187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572878" y="3615459"/>
                  <a:ext cx="230905" cy="166642"/>
                </a:xfrm>
                <a:prstGeom prst="straightConnector1">
                  <a:avLst/>
                </a:prstGeom>
                <a:noFill/>
                <a:ln w="12700" algn="ctr">
                  <a:solidFill>
                    <a:srgbClr val="00CC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2806" name="Straight Arrow Connector 1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1771652" y="3647592"/>
                  <a:ext cx="230905" cy="166642"/>
                </a:xfrm>
                <a:prstGeom prst="straightConnector1">
                  <a:avLst/>
                </a:prstGeom>
                <a:noFill/>
                <a:ln w="12700" algn="ctr">
                  <a:solidFill>
                    <a:srgbClr val="FF0000"/>
                  </a:solidFill>
                  <a:round/>
                  <a:headEnd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pic>
            <p:nvPicPr>
              <p:cNvPr id="32803" name="Picture 254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4430" y="3577160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804" name="Picture 255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5387" y="3500438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2781" name="Group 308"/>
          <p:cNvGrpSpPr>
            <a:grpSpLocks/>
          </p:cNvGrpSpPr>
          <p:nvPr/>
        </p:nvGrpSpPr>
        <p:grpSpPr bwMode="auto">
          <a:xfrm>
            <a:off x="3279531" y="3213589"/>
            <a:ext cx="807427" cy="1472711"/>
            <a:chOff x="3375938" y="4131590"/>
            <a:chExt cx="807396" cy="1595820"/>
          </a:xfrm>
        </p:grpSpPr>
        <p:sp>
          <p:nvSpPr>
            <p:cNvPr id="32786" name="Rectangle 193"/>
            <p:cNvSpPr>
              <a:spLocks noChangeArrowheads="1"/>
            </p:cNvSpPr>
            <p:nvPr/>
          </p:nvSpPr>
          <p:spPr bwMode="auto">
            <a:xfrm rot="-4028115">
              <a:off x="3375938" y="4358300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 rot="18320628">
              <a:off x="3784133" y="4797543"/>
              <a:ext cx="149261" cy="147998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Isosceles Triangle 195"/>
            <p:cNvSpPr/>
            <p:nvPr/>
          </p:nvSpPr>
          <p:spPr bwMode="auto">
            <a:xfrm rot="14407489">
              <a:off x="3626419" y="4146334"/>
              <a:ext cx="211188" cy="18170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 bwMode="auto">
            <a:xfrm rot="18320628">
              <a:off x="3702691" y="4522224"/>
              <a:ext cx="114327" cy="11429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0" name="Oval 197"/>
            <p:cNvSpPr>
              <a:spLocks noChangeArrowheads="1"/>
            </p:cNvSpPr>
            <p:nvPr/>
          </p:nvSpPr>
          <p:spPr bwMode="auto">
            <a:xfrm rot="-3279372">
              <a:off x="3545583" y="4741716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791" name="Isosceles Triangle 198"/>
            <p:cNvSpPr>
              <a:spLocks noChangeArrowheads="1"/>
            </p:cNvSpPr>
            <p:nvPr/>
          </p:nvSpPr>
          <p:spPr bwMode="auto">
            <a:xfrm rot="-1817121">
              <a:off x="3798426" y="4275386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792" name="Oval 199"/>
            <p:cNvSpPr>
              <a:spLocks noChangeArrowheads="1"/>
            </p:cNvSpPr>
            <p:nvPr/>
          </p:nvSpPr>
          <p:spPr bwMode="auto">
            <a:xfrm rot="-3279372">
              <a:off x="3736007" y="4680245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2793" name="Oval 200"/>
            <p:cNvSpPr>
              <a:spLocks noChangeArrowheads="1"/>
            </p:cNvSpPr>
            <p:nvPr/>
          </p:nvSpPr>
          <p:spPr bwMode="auto">
            <a:xfrm rot="-3279372">
              <a:off x="3919532" y="4701343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32794" name="Group 307"/>
            <p:cNvGrpSpPr>
              <a:grpSpLocks/>
            </p:cNvGrpSpPr>
            <p:nvPr/>
          </p:nvGrpSpPr>
          <p:grpSpPr bwMode="auto">
            <a:xfrm>
              <a:off x="3672305" y="5276237"/>
              <a:ext cx="456087" cy="451173"/>
              <a:chOff x="3672305" y="5276237"/>
              <a:chExt cx="456087" cy="451173"/>
            </a:xfrm>
          </p:grpSpPr>
          <p:cxnSp>
            <p:nvCxnSpPr>
              <p:cNvPr id="32795" name="Straight Arrow Connector 205"/>
              <p:cNvCxnSpPr>
                <a:cxnSpLocks noChangeShapeType="1"/>
              </p:cNvCxnSpPr>
              <p:nvPr/>
            </p:nvCxnSpPr>
            <p:spPr bwMode="auto">
              <a:xfrm rot="7520628" flipV="1">
                <a:off x="3640173" y="5425515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796" name="Straight Arrow Connector 206"/>
              <p:cNvCxnSpPr>
                <a:cxnSpLocks noChangeShapeType="1"/>
              </p:cNvCxnSpPr>
              <p:nvPr/>
            </p:nvCxnSpPr>
            <p:spPr bwMode="auto">
              <a:xfrm rot="8679372" flipH="1" flipV="1">
                <a:off x="3781665" y="5276237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32797" name="Picture 271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0603" y="5651210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98" name="Picture 272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792" y="5375804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2782" name="Straight Connector 369"/>
          <p:cNvCxnSpPr>
            <a:cxnSpLocks noChangeShapeType="1"/>
          </p:cNvCxnSpPr>
          <p:nvPr/>
        </p:nvCxnSpPr>
        <p:spPr bwMode="auto">
          <a:xfrm rot="5400000">
            <a:off x="-45427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3" name="Straight Connector 376"/>
          <p:cNvCxnSpPr>
            <a:cxnSpLocks noChangeShapeType="1"/>
          </p:cNvCxnSpPr>
          <p:nvPr/>
        </p:nvCxnSpPr>
        <p:spPr bwMode="auto">
          <a:xfrm rot="5400000">
            <a:off x="1453662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4" name="Straight Connector 377"/>
          <p:cNvCxnSpPr>
            <a:cxnSpLocks noChangeShapeType="1"/>
          </p:cNvCxnSpPr>
          <p:nvPr/>
        </p:nvCxnSpPr>
        <p:spPr bwMode="auto">
          <a:xfrm rot="5400000">
            <a:off x="2958612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5" name="Straight Connector 378"/>
          <p:cNvCxnSpPr>
            <a:cxnSpLocks noChangeShapeType="1"/>
          </p:cNvCxnSpPr>
          <p:nvPr/>
        </p:nvCxnSpPr>
        <p:spPr bwMode="auto">
          <a:xfrm rot="5400000">
            <a:off x="5905501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52319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04800" y="3352800"/>
            <a:ext cx="8534400" cy="32897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Viewing transformation</a:t>
            </a:r>
            <a:endParaRPr lang="en-US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685800" y="1384789"/>
            <a:ext cx="8305800" cy="989134"/>
          </a:xfrm>
        </p:spPr>
        <p:txBody>
          <a:bodyPr/>
          <a:lstStyle/>
          <a:p>
            <a:r>
              <a:rPr lang="en-US" altLang="zh-HK" dirty="0" smtClean="0"/>
              <a:t>World coordinates to Eye/Camera coordinates</a:t>
            </a:r>
          </a:p>
          <a:p>
            <a:r>
              <a:rPr lang="en-US" altLang="zh-HK" dirty="0" smtClean="0"/>
              <a:t>Combination of Translation and Rotation</a:t>
            </a:r>
          </a:p>
          <a:p>
            <a:pPr marL="342900" lvl="1" indent="-342900">
              <a:buFontTx/>
              <a:buChar char="•"/>
            </a:pPr>
            <a:r>
              <a:rPr lang="en-US" altLang="zh-HK" dirty="0" smtClean="0"/>
              <a:t>Typically specified with: Eye</a:t>
            </a:r>
            <a:r>
              <a:rPr lang="en-US" altLang="zh-HK" dirty="0"/>
              <a:t>, center, up</a:t>
            </a:r>
          </a:p>
          <a:p>
            <a:endParaRPr lang="en-US" altLang="zh-HK" dirty="0" smtClean="0"/>
          </a:p>
        </p:txBody>
      </p:sp>
      <p:sp>
        <p:nvSpPr>
          <p:cNvPr id="33796" name="Oval 108"/>
          <p:cNvSpPr>
            <a:spLocks noChangeArrowheads="1"/>
          </p:cNvSpPr>
          <p:nvPr/>
        </p:nvSpPr>
        <p:spPr bwMode="auto">
          <a:xfrm>
            <a:off x="4145574" y="5122935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3797" name="Straight Connector 54"/>
          <p:cNvCxnSpPr>
            <a:cxnSpLocks noChangeShapeType="1"/>
          </p:cNvCxnSpPr>
          <p:nvPr/>
        </p:nvCxnSpPr>
        <p:spPr bwMode="auto">
          <a:xfrm rot="5400000">
            <a:off x="1245578" y="4841581"/>
            <a:ext cx="1188427" cy="1465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8" name="Straight Connector 58"/>
          <p:cNvCxnSpPr>
            <a:cxnSpLocks noChangeShapeType="1"/>
          </p:cNvCxnSpPr>
          <p:nvPr/>
        </p:nvCxnSpPr>
        <p:spPr bwMode="auto">
          <a:xfrm rot="10800000" flipV="1">
            <a:off x="1839059" y="5436527"/>
            <a:ext cx="4104542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9" name="Straight Connector 65"/>
          <p:cNvCxnSpPr>
            <a:cxnSpLocks noChangeShapeType="1"/>
          </p:cNvCxnSpPr>
          <p:nvPr/>
        </p:nvCxnSpPr>
        <p:spPr bwMode="auto">
          <a:xfrm rot="5400000" flipH="1" flipV="1">
            <a:off x="5839558" y="5448250"/>
            <a:ext cx="156796" cy="13335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0" name="Straight Connector 90"/>
          <p:cNvCxnSpPr>
            <a:cxnSpLocks noChangeShapeType="1"/>
          </p:cNvCxnSpPr>
          <p:nvPr/>
        </p:nvCxnSpPr>
        <p:spPr bwMode="auto">
          <a:xfrm rot="5400000">
            <a:off x="3905983" y="5517855"/>
            <a:ext cx="577362" cy="1466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1" name="Straight Connector 93"/>
          <p:cNvCxnSpPr>
            <a:cxnSpLocks noChangeShapeType="1"/>
          </p:cNvCxnSpPr>
          <p:nvPr/>
        </p:nvCxnSpPr>
        <p:spPr bwMode="auto">
          <a:xfrm rot="10800000" flipV="1">
            <a:off x="4193931" y="5807269"/>
            <a:ext cx="1446335" cy="0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802" name="Group 62"/>
          <p:cNvGrpSpPr>
            <a:grpSpLocks/>
          </p:cNvGrpSpPr>
          <p:nvPr/>
        </p:nvGrpSpPr>
        <p:grpSpPr bwMode="auto">
          <a:xfrm>
            <a:off x="1025769" y="3483169"/>
            <a:ext cx="1254369" cy="970085"/>
            <a:chOff x="1025525" y="3390197"/>
            <a:chExt cx="1254091" cy="1051132"/>
          </a:xfrm>
        </p:grpSpPr>
        <p:cxnSp>
          <p:nvCxnSpPr>
            <p:cNvPr id="33812" name="Straight Arrow Connector 25"/>
            <p:cNvCxnSpPr>
              <a:cxnSpLocks noChangeShapeType="1"/>
            </p:cNvCxnSpPr>
            <p:nvPr/>
          </p:nvCxnSpPr>
          <p:spPr bwMode="auto">
            <a:xfrm rot="10800000">
              <a:off x="1453844" y="4030274"/>
              <a:ext cx="255198" cy="121604"/>
            </a:xfrm>
            <a:prstGeom prst="straightConnector1">
              <a:avLst/>
            </a:prstGeom>
            <a:noFill/>
            <a:ln w="19050" algn="ctr">
              <a:solidFill>
                <a:srgbClr val="3366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3813" name="Picture 17" descr="eyebal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1304" y="3971006"/>
              <a:ext cx="465666" cy="470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814" name="Straight Arrow Connector 34"/>
            <p:cNvCxnSpPr>
              <a:cxnSpLocks noChangeShapeType="1"/>
            </p:cNvCxnSpPr>
            <p:nvPr/>
          </p:nvCxnSpPr>
          <p:spPr bwMode="auto">
            <a:xfrm rot="5400000" flipH="1" flipV="1">
              <a:off x="1802318" y="3725623"/>
              <a:ext cx="437312" cy="171992"/>
            </a:xfrm>
            <a:prstGeom prst="straightConnector1">
              <a:avLst/>
            </a:prstGeom>
            <a:noFill/>
            <a:ln w="19050" algn="ctr">
              <a:solidFill>
                <a:srgbClr val="00CC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15" name="Straight Arrow Connector 95"/>
            <p:cNvCxnSpPr>
              <a:cxnSpLocks noChangeShapeType="1"/>
            </p:cNvCxnSpPr>
            <p:nvPr/>
          </p:nvCxnSpPr>
          <p:spPr bwMode="auto">
            <a:xfrm rot="10800000">
              <a:off x="1316123" y="4217498"/>
              <a:ext cx="423337" cy="1588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3816" name="Picture 4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525" y="4141298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7" name="Picture 4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16" y="3390197"/>
              <a:ext cx="2286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8" name="Picture 4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209" y="3852566"/>
              <a:ext cx="2159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03" name="Group 60"/>
          <p:cNvGrpSpPr>
            <a:grpSpLocks/>
          </p:cNvGrpSpPr>
          <p:nvPr/>
        </p:nvGrpSpPr>
        <p:grpSpPr bwMode="auto">
          <a:xfrm>
            <a:off x="5312020" y="4810807"/>
            <a:ext cx="1480038" cy="1330569"/>
            <a:chOff x="5312030" y="4829841"/>
            <a:chExt cx="1479567" cy="1440342"/>
          </a:xfrm>
        </p:grpSpPr>
        <p:cxnSp>
          <p:nvCxnSpPr>
            <p:cNvPr id="33805" name="Straight Arrow Connector 18"/>
            <p:cNvCxnSpPr>
              <a:cxnSpLocks noChangeShapeType="1"/>
            </p:cNvCxnSpPr>
            <p:nvPr/>
          </p:nvCxnSpPr>
          <p:spPr bwMode="auto">
            <a:xfrm rot="5400000" flipH="1" flipV="1">
              <a:off x="5492626" y="5377335"/>
              <a:ext cx="659113" cy="1588"/>
            </a:xfrm>
            <a:prstGeom prst="straightConnector1">
              <a:avLst/>
            </a:prstGeom>
            <a:noFill/>
            <a:ln w="19050" algn="ctr">
              <a:solidFill>
                <a:srgbClr val="00CC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06" name="Straight Arrow Connector 19"/>
            <p:cNvCxnSpPr>
              <a:cxnSpLocks noChangeShapeType="1"/>
            </p:cNvCxnSpPr>
            <p:nvPr/>
          </p:nvCxnSpPr>
          <p:spPr bwMode="auto">
            <a:xfrm>
              <a:off x="5821388" y="5707686"/>
              <a:ext cx="634968" cy="1588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07" name="Straight Arrow Connector 20"/>
            <p:cNvCxnSpPr>
              <a:cxnSpLocks noChangeShapeType="1"/>
            </p:cNvCxnSpPr>
            <p:nvPr/>
          </p:nvCxnSpPr>
          <p:spPr bwMode="auto">
            <a:xfrm rot="5400000">
              <a:off x="5452429" y="5720218"/>
              <a:ext cx="382287" cy="355632"/>
            </a:xfrm>
            <a:prstGeom prst="straightConnector1">
              <a:avLst/>
            </a:prstGeom>
            <a:noFill/>
            <a:ln w="19050" algn="ctr">
              <a:solidFill>
                <a:srgbClr val="3366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08" name="Oval 24"/>
            <p:cNvSpPr>
              <a:spLocks noChangeArrowheads="1"/>
            </p:cNvSpPr>
            <p:nvPr/>
          </p:nvSpPr>
          <p:spPr bwMode="auto">
            <a:xfrm>
              <a:off x="5773314" y="5663443"/>
              <a:ext cx="91440" cy="91440"/>
            </a:xfrm>
            <a:prstGeom prst="ellipse">
              <a:avLst/>
            </a:prstGeom>
            <a:solidFill>
              <a:schemeClr val="tx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pic>
          <p:nvPicPr>
            <p:cNvPr id="33809" name="Picture 5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197" y="5637482"/>
              <a:ext cx="279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0" name="Picture 5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012" y="4829841"/>
              <a:ext cx="266700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1" name="Picture 59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2030" y="6117783"/>
              <a:ext cx="2667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3804" name="Straight Arrow Connector 64"/>
          <p:cNvCxnSpPr>
            <a:cxnSpLocks noChangeShapeType="1"/>
          </p:cNvCxnSpPr>
          <p:nvPr/>
        </p:nvCxnSpPr>
        <p:spPr bwMode="auto">
          <a:xfrm>
            <a:off x="1973874" y="4280338"/>
            <a:ext cx="2199542" cy="876300"/>
          </a:xfrm>
          <a:prstGeom prst="straightConnector1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01582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Vertex transformation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924538"/>
              </p:ext>
            </p:extLst>
          </p:nvPr>
        </p:nvGraphicFramePr>
        <p:xfrm>
          <a:off x="32989" y="1085822"/>
          <a:ext cx="9111012" cy="105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5844" name="Group 26"/>
          <p:cNvGrpSpPr>
            <a:grpSpLocks/>
          </p:cNvGrpSpPr>
          <p:nvPr/>
        </p:nvGrpSpPr>
        <p:grpSpPr bwMode="auto">
          <a:xfrm>
            <a:off x="923192" y="2165837"/>
            <a:ext cx="1038958" cy="817221"/>
            <a:chOff x="923678" y="2003891"/>
            <a:chExt cx="1039138" cy="884070"/>
          </a:xfrm>
        </p:grpSpPr>
        <p:sp>
          <p:nvSpPr>
            <p:cNvPr id="10" name="Curved Up Arrow 9"/>
            <p:cNvSpPr/>
            <p:nvPr/>
          </p:nvSpPr>
          <p:spPr bwMode="auto">
            <a:xfrm>
              <a:off x="923678" y="2003891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905" name="TextBox 13"/>
            <p:cNvSpPr txBox="1">
              <a:spLocks noChangeArrowheads="1"/>
            </p:cNvSpPr>
            <p:nvPr/>
          </p:nvSpPr>
          <p:spPr bwMode="auto">
            <a:xfrm>
              <a:off x="926714" y="2482197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Modeling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5845" name="Group 25"/>
          <p:cNvGrpSpPr>
            <a:grpSpLocks/>
          </p:cNvGrpSpPr>
          <p:nvPr/>
        </p:nvGrpSpPr>
        <p:grpSpPr bwMode="auto">
          <a:xfrm>
            <a:off x="2428143" y="2165837"/>
            <a:ext cx="1038957" cy="817221"/>
            <a:chOff x="2494584" y="2024347"/>
            <a:chExt cx="1039138" cy="884070"/>
          </a:xfrm>
        </p:grpSpPr>
        <p:sp>
          <p:nvSpPr>
            <p:cNvPr id="15" name="Curved Up Arrow 14"/>
            <p:cNvSpPr/>
            <p:nvPr/>
          </p:nvSpPr>
          <p:spPr bwMode="auto">
            <a:xfrm>
              <a:off x="2494584" y="2024347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903" name="TextBox 15"/>
            <p:cNvSpPr txBox="1">
              <a:spLocks noChangeArrowheads="1"/>
            </p:cNvSpPr>
            <p:nvPr/>
          </p:nvSpPr>
          <p:spPr bwMode="auto">
            <a:xfrm>
              <a:off x="2497620" y="2502653"/>
              <a:ext cx="871011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5846" name="Group 24"/>
          <p:cNvGrpSpPr>
            <a:grpSpLocks/>
          </p:cNvGrpSpPr>
          <p:nvPr/>
        </p:nvGrpSpPr>
        <p:grpSpPr bwMode="auto">
          <a:xfrm>
            <a:off x="3933092" y="2165837"/>
            <a:ext cx="1038958" cy="817221"/>
            <a:chOff x="4048995" y="2086036"/>
            <a:chExt cx="1039138" cy="884070"/>
          </a:xfrm>
        </p:grpSpPr>
        <p:sp>
          <p:nvSpPr>
            <p:cNvPr id="17" name="Curved Up Arrow 16"/>
            <p:cNvSpPr/>
            <p:nvPr/>
          </p:nvSpPr>
          <p:spPr bwMode="auto">
            <a:xfrm>
              <a:off x="4048995" y="2086036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901" name="TextBox 17"/>
            <p:cNvSpPr txBox="1">
              <a:spLocks noChangeArrowheads="1"/>
            </p:cNvSpPr>
            <p:nvPr/>
          </p:nvSpPr>
          <p:spPr bwMode="auto">
            <a:xfrm>
              <a:off x="4052031" y="2564342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Projection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5847" name="Group 23"/>
          <p:cNvGrpSpPr>
            <a:grpSpLocks/>
          </p:cNvGrpSpPr>
          <p:nvPr/>
        </p:nvGrpSpPr>
        <p:grpSpPr bwMode="auto">
          <a:xfrm>
            <a:off x="5438043" y="2165837"/>
            <a:ext cx="1038957" cy="817221"/>
            <a:chOff x="5529182" y="2106492"/>
            <a:chExt cx="1039138" cy="884070"/>
          </a:xfrm>
        </p:grpSpPr>
        <p:sp>
          <p:nvSpPr>
            <p:cNvPr id="19" name="Curved Up Arrow 18"/>
            <p:cNvSpPr/>
            <p:nvPr/>
          </p:nvSpPr>
          <p:spPr bwMode="auto">
            <a:xfrm>
              <a:off x="5529182" y="2106492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899" name="TextBox 19"/>
            <p:cNvSpPr txBox="1">
              <a:spLocks noChangeArrowheads="1"/>
            </p:cNvSpPr>
            <p:nvPr/>
          </p:nvSpPr>
          <p:spPr bwMode="auto">
            <a:xfrm>
              <a:off x="5622011" y="2584798"/>
              <a:ext cx="686634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Perspective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division</a:t>
              </a:r>
            </a:p>
          </p:txBody>
        </p:sp>
      </p:grpSp>
      <p:grpSp>
        <p:nvGrpSpPr>
          <p:cNvPr id="35848" name="Group 22"/>
          <p:cNvGrpSpPr>
            <a:grpSpLocks/>
          </p:cNvGrpSpPr>
          <p:nvPr/>
        </p:nvGrpSpPr>
        <p:grpSpPr bwMode="auto">
          <a:xfrm>
            <a:off x="6942992" y="2165837"/>
            <a:ext cx="1038958" cy="817221"/>
            <a:chOff x="7050604" y="2159934"/>
            <a:chExt cx="1039138" cy="884070"/>
          </a:xfrm>
        </p:grpSpPr>
        <p:sp>
          <p:nvSpPr>
            <p:cNvPr id="21" name="Curved Up Arrow 20"/>
            <p:cNvSpPr/>
            <p:nvPr/>
          </p:nvSpPr>
          <p:spPr bwMode="auto">
            <a:xfrm>
              <a:off x="7050604" y="2159934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5897" name="TextBox 21"/>
            <p:cNvSpPr txBox="1">
              <a:spLocks noChangeArrowheads="1"/>
            </p:cNvSpPr>
            <p:nvPr/>
          </p:nvSpPr>
          <p:spPr bwMode="auto">
            <a:xfrm>
              <a:off x="7053642" y="2638240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Viewport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35849" name="Group 306"/>
          <p:cNvGrpSpPr>
            <a:grpSpLocks/>
          </p:cNvGrpSpPr>
          <p:nvPr/>
        </p:nvGrpSpPr>
        <p:grpSpPr bwMode="auto">
          <a:xfrm>
            <a:off x="3087566" y="3276600"/>
            <a:ext cx="1153257" cy="1078523"/>
            <a:chOff x="3184525" y="4200972"/>
            <a:chExt cx="1152525" cy="1167942"/>
          </a:xfrm>
        </p:grpSpPr>
        <p:sp>
          <p:nvSpPr>
            <p:cNvPr id="271" name="Trapezoid 270"/>
            <p:cNvSpPr/>
            <p:nvPr/>
          </p:nvSpPr>
          <p:spPr bwMode="auto">
            <a:xfrm flipV="1">
              <a:off x="3184525" y="4200972"/>
              <a:ext cx="1152525" cy="768049"/>
            </a:xfrm>
            <a:prstGeom prst="trapezoid">
              <a:avLst>
                <a:gd name="adj" fmla="val 49354"/>
              </a:avLst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cxnSp>
          <p:nvCxnSpPr>
            <p:cNvPr id="35894" name="Straight Connector 201"/>
            <p:cNvCxnSpPr>
              <a:cxnSpLocks noChangeShapeType="1"/>
            </p:cNvCxnSpPr>
            <p:nvPr/>
          </p:nvCxnSpPr>
          <p:spPr bwMode="auto">
            <a:xfrm rot="5400000" flipH="1" flipV="1">
              <a:off x="3661856" y="5067250"/>
              <a:ext cx="389797" cy="19482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95" name="Straight Connector 202"/>
            <p:cNvCxnSpPr>
              <a:cxnSpLocks noChangeShapeType="1"/>
            </p:cNvCxnSpPr>
            <p:nvPr/>
          </p:nvCxnSpPr>
          <p:spPr bwMode="auto">
            <a:xfrm rot="16200000" flipV="1">
              <a:off x="3459757" y="5070767"/>
              <a:ext cx="399153" cy="19714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5850" name="Group 308"/>
          <p:cNvGrpSpPr>
            <a:grpSpLocks/>
          </p:cNvGrpSpPr>
          <p:nvPr/>
        </p:nvGrpSpPr>
        <p:grpSpPr bwMode="auto">
          <a:xfrm>
            <a:off x="3279531" y="3213589"/>
            <a:ext cx="807427" cy="1472711"/>
            <a:chOff x="3375938" y="4131590"/>
            <a:chExt cx="807396" cy="1595820"/>
          </a:xfrm>
        </p:grpSpPr>
        <p:sp>
          <p:nvSpPr>
            <p:cNvPr id="35880" name="Rectangle 193"/>
            <p:cNvSpPr>
              <a:spLocks noChangeArrowheads="1"/>
            </p:cNvSpPr>
            <p:nvPr/>
          </p:nvSpPr>
          <p:spPr bwMode="auto">
            <a:xfrm rot="-4028115">
              <a:off x="3375938" y="4358300"/>
              <a:ext cx="292486" cy="292486"/>
            </a:xfrm>
            <a:prstGeom prst="rect">
              <a:avLst/>
            </a:pr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 rot="18320628">
              <a:off x="3784133" y="4797543"/>
              <a:ext cx="149261" cy="147998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Isosceles Triangle 195"/>
            <p:cNvSpPr/>
            <p:nvPr/>
          </p:nvSpPr>
          <p:spPr bwMode="auto">
            <a:xfrm rot="14407489">
              <a:off x="3626419" y="4146334"/>
              <a:ext cx="211188" cy="18170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Oval 196"/>
            <p:cNvSpPr/>
            <p:nvPr/>
          </p:nvSpPr>
          <p:spPr bwMode="auto">
            <a:xfrm rot="18320628">
              <a:off x="3702691" y="4522224"/>
              <a:ext cx="114327" cy="114296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84" name="Oval 197"/>
            <p:cNvSpPr>
              <a:spLocks noChangeArrowheads="1"/>
            </p:cNvSpPr>
            <p:nvPr/>
          </p:nvSpPr>
          <p:spPr bwMode="auto">
            <a:xfrm rot="-3279372">
              <a:off x="3545583" y="4741716"/>
              <a:ext cx="190499" cy="19049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5885" name="Isosceles Triangle 198"/>
            <p:cNvSpPr>
              <a:spLocks noChangeArrowheads="1"/>
            </p:cNvSpPr>
            <p:nvPr/>
          </p:nvSpPr>
          <p:spPr bwMode="auto">
            <a:xfrm rot="-1817121">
              <a:off x="3798426" y="4275386"/>
              <a:ext cx="384908" cy="331818"/>
            </a:xfrm>
            <a:prstGeom prst="triangle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5886" name="Oval 199"/>
            <p:cNvSpPr>
              <a:spLocks noChangeArrowheads="1"/>
            </p:cNvSpPr>
            <p:nvPr/>
          </p:nvSpPr>
          <p:spPr bwMode="auto">
            <a:xfrm rot="-3279372">
              <a:off x="3736007" y="4680245"/>
              <a:ext cx="114270" cy="114270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5887" name="Oval 200"/>
            <p:cNvSpPr>
              <a:spLocks noChangeArrowheads="1"/>
            </p:cNvSpPr>
            <p:nvPr/>
          </p:nvSpPr>
          <p:spPr bwMode="auto">
            <a:xfrm rot="-3279372">
              <a:off x="3919532" y="4701343"/>
              <a:ext cx="148611" cy="14861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35888" name="Group 307"/>
            <p:cNvGrpSpPr>
              <a:grpSpLocks/>
            </p:cNvGrpSpPr>
            <p:nvPr/>
          </p:nvGrpSpPr>
          <p:grpSpPr bwMode="auto">
            <a:xfrm>
              <a:off x="3672305" y="5276237"/>
              <a:ext cx="456087" cy="451173"/>
              <a:chOff x="3672305" y="5276237"/>
              <a:chExt cx="456087" cy="451173"/>
            </a:xfrm>
          </p:grpSpPr>
          <p:cxnSp>
            <p:nvCxnSpPr>
              <p:cNvPr id="35889" name="Straight Arrow Connector 205"/>
              <p:cNvCxnSpPr>
                <a:cxnSpLocks noChangeShapeType="1"/>
              </p:cNvCxnSpPr>
              <p:nvPr/>
            </p:nvCxnSpPr>
            <p:spPr bwMode="auto">
              <a:xfrm rot="7520628" flipV="1">
                <a:off x="3640173" y="5425515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00CC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90" name="Straight Arrow Connector 206"/>
              <p:cNvCxnSpPr>
                <a:cxnSpLocks noChangeShapeType="1"/>
              </p:cNvCxnSpPr>
              <p:nvPr/>
            </p:nvCxnSpPr>
            <p:spPr bwMode="auto">
              <a:xfrm rot="8679372" flipH="1" flipV="1">
                <a:off x="3781665" y="5276237"/>
                <a:ext cx="230905" cy="166642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35891" name="Picture 271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0603" y="5651210"/>
                <a:ext cx="889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92" name="Picture 272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6792" y="5375804"/>
                <a:ext cx="101600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5851" name="Straight Connector 369"/>
          <p:cNvCxnSpPr>
            <a:cxnSpLocks noChangeShapeType="1"/>
          </p:cNvCxnSpPr>
          <p:nvPr/>
        </p:nvCxnSpPr>
        <p:spPr bwMode="auto">
          <a:xfrm rot="5400000">
            <a:off x="-45427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2" name="Straight Connector 376"/>
          <p:cNvCxnSpPr>
            <a:cxnSpLocks noChangeShapeType="1"/>
          </p:cNvCxnSpPr>
          <p:nvPr/>
        </p:nvCxnSpPr>
        <p:spPr bwMode="auto">
          <a:xfrm rot="5400000">
            <a:off x="1453662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3" name="Straight Connector 377"/>
          <p:cNvCxnSpPr>
            <a:cxnSpLocks noChangeShapeType="1"/>
          </p:cNvCxnSpPr>
          <p:nvPr/>
        </p:nvCxnSpPr>
        <p:spPr bwMode="auto">
          <a:xfrm rot="5400000">
            <a:off x="2958612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378"/>
          <p:cNvCxnSpPr>
            <a:cxnSpLocks noChangeShapeType="1"/>
          </p:cNvCxnSpPr>
          <p:nvPr/>
        </p:nvCxnSpPr>
        <p:spPr bwMode="auto">
          <a:xfrm rot="5400000">
            <a:off x="5905501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5855" name="Group 64"/>
          <p:cNvGrpSpPr>
            <a:grpSpLocks/>
          </p:cNvGrpSpPr>
          <p:nvPr/>
        </p:nvGrpSpPr>
        <p:grpSpPr bwMode="auto">
          <a:xfrm>
            <a:off x="4775689" y="4308231"/>
            <a:ext cx="2114550" cy="1893277"/>
            <a:chOff x="4895850" y="3736975"/>
            <a:chExt cx="2114550" cy="2051050"/>
          </a:xfrm>
        </p:grpSpPr>
        <p:sp>
          <p:nvSpPr>
            <p:cNvPr id="35856" name="Oval 65"/>
            <p:cNvSpPr>
              <a:spLocks noChangeArrowheads="1"/>
            </p:cNvSpPr>
            <p:nvPr/>
          </p:nvSpPr>
          <p:spPr bwMode="auto">
            <a:xfrm rot="2464773">
              <a:off x="6349019" y="4609093"/>
              <a:ext cx="431953" cy="2996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5924550" y="4337050"/>
              <a:ext cx="190500" cy="138113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5858" name="Oval 67"/>
            <p:cNvSpPr>
              <a:spLocks noChangeArrowheads="1"/>
            </p:cNvSpPr>
            <p:nvPr/>
          </p:nvSpPr>
          <p:spPr bwMode="auto">
            <a:xfrm rot="-3348940">
              <a:off x="5408433" y="4698689"/>
              <a:ext cx="604337" cy="47920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35859" name="Oval 68"/>
            <p:cNvSpPr>
              <a:spLocks noChangeArrowheads="1"/>
            </p:cNvSpPr>
            <p:nvPr/>
          </p:nvSpPr>
          <p:spPr bwMode="auto">
            <a:xfrm rot="1781541">
              <a:off x="5972820" y="4548121"/>
              <a:ext cx="259447" cy="23002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 rot="3948434" flipV="1">
              <a:off x="6022303" y="4836929"/>
              <a:ext cx="544513" cy="41470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5861" name="Freeform 70"/>
            <p:cNvSpPr>
              <a:spLocks/>
            </p:cNvSpPr>
            <p:nvPr/>
          </p:nvSpPr>
          <p:spPr bwMode="auto">
            <a:xfrm>
              <a:off x="5283200" y="4140200"/>
              <a:ext cx="673100" cy="431800"/>
            </a:xfrm>
            <a:custGeom>
              <a:avLst/>
              <a:gdLst>
                <a:gd name="T0" fmla="*/ 0 w 673100"/>
                <a:gd name="T1" fmla="*/ 257175 h 431800"/>
                <a:gd name="T2" fmla="*/ 336550 w 673100"/>
                <a:gd name="T3" fmla="*/ 0 h 431800"/>
                <a:gd name="T4" fmla="*/ 673100 w 673100"/>
                <a:gd name="T5" fmla="*/ 88900 h 431800"/>
                <a:gd name="T6" fmla="*/ 425450 w 673100"/>
                <a:gd name="T7" fmla="*/ 431800 h 431800"/>
                <a:gd name="T8" fmla="*/ 0 w 673100"/>
                <a:gd name="T9" fmla="*/ 257175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862" name="Freeform 71"/>
            <p:cNvSpPr>
              <a:spLocks/>
            </p:cNvSpPr>
            <p:nvPr/>
          </p:nvSpPr>
          <p:spPr bwMode="auto">
            <a:xfrm>
              <a:off x="6200775" y="4127500"/>
              <a:ext cx="571500" cy="434975"/>
            </a:xfrm>
            <a:custGeom>
              <a:avLst/>
              <a:gdLst>
                <a:gd name="T0" fmla="*/ 0 w 571500"/>
                <a:gd name="T1" fmla="*/ 0 h 434975"/>
                <a:gd name="T2" fmla="*/ 111125 w 571500"/>
                <a:gd name="T3" fmla="*/ 434975 h 434975"/>
                <a:gd name="T4" fmla="*/ 571500 w 571500"/>
                <a:gd name="T5" fmla="*/ 171450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5870331" y="4013200"/>
              <a:ext cx="293077" cy="114300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35864" name="Rectangle 73"/>
            <p:cNvSpPr>
              <a:spLocks noChangeArrowheads="1"/>
            </p:cNvSpPr>
            <p:nvPr/>
          </p:nvSpPr>
          <p:spPr bwMode="auto">
            <a:xfrm>
              <a:off x="5356225" y="4070350"/>
              <a:ext cx="1327149" cy="1336675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35865" name="Group 279"/>
            <p:cNvGrpSpPr>
              <a:grpSpLocks/>
            </p:cNvGrpSpPr>
            <p:nvPr/>
          </p:nvGrpSpPr>
          <p:grpSpPr bwMode="auto">
            <a:xfrm flipV="1">
              <a:off x="5936668" y="4472263"/>
              <a:ext cx="340265" cy="348051"/>
              <a:chOff x="5702207" y="5855041"/>
              <a:chExt cx="340265" cy="348051"/>
            </a:xfrm>
          </p:grpSpPr>
          <p:cxnSp>
            <p:nvCxnSpPr>
              <p:cNvPr id="94" name="Straight Arrow Connector 93"/>
              <p:cNvCxnSpPr/>
              <p:nvPr/>
            </p:nvCxnSpPr>
            <p:spPr bwMode="auto">
              <a:xfrm rot="7520628" flipV="1">
                <a:off x="5670245" y="6004746"/>
                <a:ext cx="230187" cy="1670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  <p:cxnSp>
            <p:nvCxnSpPr>
              <p:cNvPr id="95" name="Straight Arrow Connector 94"/>
              <p:cNvCxnSpPr/>
              <p:nvPr/>
            </p:nvCxnSpPr>
            <p:spPr bwMode="auto">
              <a:xfrm rot="8679372" flipH="1" flipV="1">
                <a:off x="5811715" y="5855705"/>
                <a:ext cx="230066" cy="1666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</p:grpSp>
        <p:pic>
          <p:nvPicPr>
            <p:cNvPr id="35866" name="Picture 75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095" y="4468154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7" name="Picture 76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282" y="4640776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68" name="Group 301"/>
            <p:cNvGrpSpPr>
              <a:grpSpLocks/>
            </p:cNvGrpSpPr>
            <p:nvPr/>
          </p:nvGrpSpPr>
          <p:grpSpPr bwMode="auto">
            <a:xfrm>
              <a:off x="5045719" y="5345062"/>
              <a:ext cx="308709" cy="342900"/>
              <a:chOff x="5048894" y="5329187"/>
              <a:chExt cx="308709" cy="342900"/>
            </a:xfrm>
          </p:grpSpPr>
          <p:cxnSp>
            <p:nvCxnSpPr>
              <p:cNvPr id="35876" name="Straight Connector 91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77" name="Straight Connector 92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5869" name="Picture 78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711825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0" name="Picture 79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850" y="5353050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71" name="Picture 80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00" y="4095750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72" name="Group 302"/>
            <p:cNvGrpSpPr>
              <a:grpSpLocks/>
            </p:cNvGrpSpPr>
            <p:nvPr/>
          </p:nvGrpSpPr>
          <p:grpSpPr bwMode="auto">
            <a:xfrm flipH="1" flipV="1">
              <a:off x="6684019" y="3789312"/>
              <a:ext cx="308709" cy="342900"/>
              <a:chOff x="5048894" y="5329187"/>
              <a:chExt cx="308709" cy="342900"/>
            </a:xfrm>
          </p:grpSpPr>
          <p:cxnSp>
            <p:nvCxnSpPr>
              <p:cNvPr id="35874" name="Straight Connector 83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875" name="Straight Connector 84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5873" name="Picture 8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525" y="3736975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3539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52400" y="1447800"/>
            <a:ext cx="8839200" cy="510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66" name="Straight Connector 25"/>
          <p:cNvCxnSpPr>
            <a:cxnSpLocks noChangeShapeType="1"/>
          </p:cNvCxnSpPr>
          <p:nvPr/>
        </p:nvCxnSpPr>
        <p:spPr bwMode="auto">
          <a:xfrm rot="5400000">
            <a:off x="1746739" y="3735266"/>
            <a:ext cx="1166446" cy="855785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67" name="Rectangle 32"/>
          <p:cNvSpPr>
            <a:spLocks noChangeArrowheads="1"/>
          </p:cNvSpPr>
          <p:nvPr/>
        </p:nvSpPr>
        <p:spPr bwMode="auto">
          <a:xfrm>
            <a:off x="2760785" y="1900604"/>
            <a:ext cx="2429608" cy="1682262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>
              <a:defRPr/>
            </a:pPr>
            <a:r>
              <a:rPr lang="en-US" dirty="0" smtClean="0"/>
              <a:t>Orthographic projection</a:t>
            </a:r>
            <a:endParaRPr lang="en-US" dirty="0"/>
          </a:p>
        </p:txBody>
      </p:sp>
      <p:cxnSp>
        <p:nvCxnSpPr>
          <p:cNvPr id="36869" name="Straight Arrow Connector 57"/>
          <p:cNvCxnSpPr>
            <a:cxnSpLocks noChangeShapeType="1"/>
          </p:cNvCxnSpPr>
          <p:nvPr/>
        </p:nvCxnSpPr>
        <p:spPr bwMode="auto">
          <a:xfrm rot="5400000" flipH="1" flipV="1">
            <a:off x="395654" y="5101005"/>
            <a:ext cx="608135" cy="1465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0" name="Straight Arrow Connector 59"/>
          <p:cNvCxnSpPr>
            <a:cxnSpLocks noChangeShapeType="1"/>
          </p:cNvCxnSpPr>
          <p:nvPr/>
        </p:nvCxnSpPr>
        <p:spPr bwMode="auto">
          <a:xfrm>
            <a:off x="698989" y="5405805"/>
            <a:ext cx="634511" cy="1465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1" name="Straight Arrow Connector 61"/>
          <p:cNvCxnSpPr>
            <a:cxnSpLocks noChangeShapeType="1"/>
          </p:cNvCxnSpPr>
          <p:nvPr/>
        </p:nvCxnSpPr>
        <p:spPr bwMode="auto">
          <a:xfrm rot="5400000">
            <a:off x="331177" y="5462955"/>
            <a:ext cx="424962" cy="310662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2" name="Straight Connector 75"/>
          <p:cNvCxnSpPr>
            <a:cxnSpLocks noChangeShapeType="1"/>
          </p:cNvCxnSpPr>
          <p:nvPr/>
        </p:nvCxnSpPr>
        <p:spPr bwMode="auto">
          <a:xfrm rot="5400000">
            <a:off x="4172683" y="4815987"/>
            <a:ext cx="316523" cy="146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3" name="Straight Connector 76"/>
          <p:cNvCxnSpPr>
            <a:cxnSpLocks noChangeShapeType="1"/>
          </p:cNvCxnSpPr>
          <p:nvPr/>
        </p:nvCxnSpPr>
        <p:spPr bwMode="auto">
          <a:xfrm>
            <a:off x="4271597" y="4746382"/>
            <a:ext cx="307731" cy="146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4" name="Straight Connector 78"/>
          <p:cNvCxnSpPr>
            <a:cxnSpLocks noChangeShapeType="1"/>
          </p:cNvCxnSpPr>
          <p:nvPr/>
        </p:nvCxnSpPr>
        <p:spPr bwMode="auto">
          <a:xfrm rot="5400000">
            <a:off x="1753333" y="2975464"/>
            <a:ext cx="316523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5" name="Straight Connector 79"/>
          <p:cNvCxnSpPr>
            <a:cxnSpLocks noChangeShapeType="1"/>
          </p:cNvCxnSpPr>
          <p:nvPr/>
        </p:nvCxnSpPr>
        <p:spPr bwMode="auto">
          <a:xfrm>
            <a:off x="1651489" y="3067051"/>
            <a:ext cx="309196" cy="146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876" name="Picture 8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85" y="4579328"/>
            <a:ext cx="304800" cy="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7" name="Picture 8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352800"/>
            <a:ext cx="215412" cy="14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8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82" y="4974981"/>
            <a:ext cx="317988" cy="140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9" name="Picture 8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77" y="4680438"/>
            <a:ext cx="444012" cy="105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0" name="Picture 8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89" y="2998177"/>
            <a:ext cx="203688" cy="1289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81" name="Picture 8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027" y="2646485"/>
            <a:ext cx="203688" cy="140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82" name="Oval 30"/>
          <p:cNvSpPr>
            <a:spLocks noChangeArrowheads="1"/>
          </p:cNvSpPr>
          <p:nvPr/>
        </p:nvSpPr>
        <p:spPr bwMode="auto">
          <a:xfrm>
            <a:off x="4283320" y="4703885"/>
            <a:ext cx="92319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3" name="Oval 35"/>
          <p:cNvSpPr>
            <a:spLocks noChangeArrowheads="1"/>
          </p:cNvSpPr>
          <p:nvPr/>
        </p:nvSpPr>
        <p:spPr bwMode="auto">
          <a:xfrm>
            <a:off x="2712428" y="3544766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4" name="Oval 36"/>
          <p:cNvSpPr>
            <a:spLocks noChangeArrowheads="1"/>
          </p:cNvSpPr>
          <p:nvPr/>
        </p:nvSpPr>
        <p:spPr bwMode="auto">
          <a:xfrm>
            <a:off x="5140570" y="3544766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5" name="Oval 38"/>
          <p:cNvSpPr>
            <a:spLocks noChangeArrowheads="1"/>
          </p:cNvSpPr>
          <p:nvPr/>
        </p:nvSpPr>
        <p:spPr bwMode="auto">
          <a:xfrm>
            <a:off x="5140570" y="1863969"/>
            <a:ext cx="92320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6" name="Oval 39"/>
          <p:cNvSpPr>
            <a:spLocks noChangeArrowheads="1"/>
          </p:cNvSpPr>
          <p:nvPr/>
        </p:nvSpPr>
        <p:spPr bwMode="auto">
          <a:xfrm>
            <a:off x="2712428" y="1863969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7" name="Oval 94"/>
          <p:cNvSpPr>
            <a:spLocks noChangeArrowheads="1"/>
          </p:cNvSpPr>
          <p:nvPr/>
        </p:nvSpPr>
        <p:spPr bwMode="auto">
          <a:xfrm>
            <a:off x="659423" y="5357446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8" name="Oval 87"/>
          <p:cNvSpPr>
            <a:spLocks noChangeArrowheads="1"/>
          </p:cNvSpPr>
          <p:nvPr/>
        </p:nvSpPr>
        <p:spPr bwMode="auto">
          <a:xfrm>
            <a:off x="1855177" y="4705351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89" name="Oval 92"/>
          <p:cNvSpPr>
            <a:spLocks noChangeArrowheads="1"/>
          </p:cNvSpPr>
          <p:nvPr/>
        </p:nvSpPr>
        <p:spPr bwMode="auto">
          <a:xfrm>
            <a:off x="4287716" y="3028951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890" name="Oval 93"/>
          <p:cNvSpPr>
            <a:spLocks noChangeArrowheads="1"/>
          </p:cNvSpPr>
          <p:nvPr/>
        </p:nvSpPr>
        <p:spPr bwMode="auto">
          <a:xfrm>
            <a:off x="1858108" y="3028951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6891" name="Straight Connector 113"/>
          <p:cNvCxnSpPr>
            <a:cxnSpLocks noChangeShapeType="1"/>
          </p:cNvCxnSpPr>
          <p:nvPr/>
        </p:nvCxnSpPr>
        <p:spPr bwMode="auto">
          <a:xfrm rot="5400000" flipH="1" flipV="1">
            <a:off x="4175614" y="3741860"/>
            <a:ext cx="1164981" cy="85578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92" name="Straight Connector 129"/>
          <p:cNvCxnSpPr>
            <a:cxnSpLocks noChangeShapeType="1"/>
          </p:cNvCxnSpPr>
          <p:nvPr/>
        </p:nvCxnSpPr>
        <p:spPr bwMode="auto">
          <a:xfrm rot="5400000" flipH="1" flipV="1">
            <a:off x="1744540" y="2062529"/>
            <a:ext cx="1170843" cy="85578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93" name="Straight Connector 130"/>
          <p:cNvCxnSpPr>
            <a:cxnSpLocks noChangeShapeType="1"/>
          </p:cNvCxnSpPr>
          <p:nvPr/>
        </p:nvCxnSpPr>
        <p:spPr bwMode="auto">
          <a:xfrm rot="5400000" flipH="1" flipV="1">
            <a:off x="4172683" y="2058133"/>
            <a:ext cx="1170842" cy="85578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895" name="Picture 7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35" y="5358912"/>
            <a:ext cx="164123" cy="105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96" name="Picture 7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3" y="4659923"/>
            <a:ext cx="165588" cy="105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97" name="Picture 8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2" y="5861538"/>
            <a:ext cx="152400" cy="1055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Right Arrow 127"/>
          <p:cNvSpPr/>
          <p:nvPr/>
        </p:nvSpPr>
        <p:spPr bwMode="auto">
          <a:xfrm>
            <a:off x="5317881" y="3883270"/>
            <a:ext cx="981808" cy="285751"/>
          </a:xfrm>
          <a:prstGeom prst="right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396" tIns="42198" rIns="84396" bIns="42198" anchor="ctr"/>
          <a:lstStyle/>
          <a:p>
            <a:pPr defTabSz="843978">
              <a:defRPr/>
            </a:pP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6901" name="Straight Connector 114"/>
          <p:cNvCxnSpPr>
            <a:cxnSpLocks noChangeShapeType="1"/>
          </p:cNvCxnSpPr>
          <p:nvPr/>
        </p:nvCxnSpPr>
        <p:spPr bwMode="auto">
          <a:xfrm rot="5400000">
            <a:off x="6924162" y="4093639"/>
            <a:ext cx="566291" cy="402197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02" name="Rectangle 128"/>
          <p:cNvSpPr>
            <a:spLocks noChangeArrowheads="1"/>
          </p:cNvSpPr>
          <p:nvPr/>
        </p:nvSpPr>
        <p:spPr bwMode="auto">
          <a:xfrm>
            <a:off x="7408402" y="3057971"/>
            <a:ext cx="1033004" cy="953619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noFill/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6903" name="Straight Connector 131"/>
          <p:cNvCxnSpPr>
            <a:cxnSpLocks noChangeShapeType="1"/>
          </p:cNvCxnSpPr>
          <p:nvPr/>
        </p:nvCxnSpPr>
        <p:spPr bwMode="auto">
          <a:xfrm rot="5400000" flipH="1" flipV="1">
            <a:off x="6929817" y="3134362"/>
            <a:ext cx="554977" cy="402196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4" name="Straight Connector 132"/>
          <p:cNvCxnSpPr>
            <a:cxnSpLocks noChangeShapeType="1"/>
          </p:cNvCxnSpPr>
          <p:nvPr/>
        </p:nvCxnSpPr>
        <p:spPr bwMode="auto">
          <a:xfrm rot="5400000">
            <a:off x="7958246" y="3138938"/>
            <a:ext cx="564126" cy="40219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5" name="Straight Connector 133"/>
          <p:cNvCxnSpPr>
            <a:cxnSpLocks noChangeShapeType="1"/>
          </p:cNvCxnSpPr>
          <p:nvPr/>
        </p:nvCxnSpPr>
        <p:spPr bwMode="auto">
          <a:xfrm rot="5400000">
            <a:off x="7953255" y="4097548"/>
            <a:ext cx="574108" cy="40219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6" name="Straight Connector 137"/>
          <p:cNvCxnSpPr>
            <a:cxnSpLocks noChangeShapeType="1"/>
          </p:cNvCxnSpPr>
          <p:nvPr/>
        </p:nvCxnSpPr>
        <p:spPr bwMode="auto">
          <a:xfrm>
            <a:off x="7717457" y="3821675"/>
            <a:ext cx="521766" cy="1466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7" name="Straight Connector 138"/>
          <p:cNvCxnSpPr>
            <a:cxnSpLocks noChangeShapeType="1"/>
          </p:cNvCxnSpPr>
          <p:nvPr/>
        </p:nvCxnSpPr>
        <p:spPr bwMode="auto">
          <a:xfrm rot="5400000">
            <a:off x="7494084" y="3596653"/>
            <a:ext cx="449922" cy="1588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08" name="Straight Connector 139"/>
          <p:cNvCxnSpPr>
            <a:cxnSpLocks noChangeShapeType="1"/>
          </p:cNvCxnSpPr>
          <p:nvPr/>
        </p:nvCxnSpPr>
        <p:spPr bwMode="auto">
          <a:xfrm rot="5400000">
            <a:off x="7673150" y="3576471"/>
            <a:ext cx="290977" cy="20236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09" name="Oval 140"/>
          <p:cNvSpPr>
            <a:spLocks noChangeArrowheads="1"/>
          </p:cNvSpPr>
          <p:nvPr/>
        </p:nvSpPr>
        <p:spPr bwMode="auto">
          <a:xfrm>
            <a:off x="7680200" y="3773115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0" name="Oval 141"/>
          <p:cNvSpPr>
            <a:spLocks noChangeArrowheads="1"/>
          </p:cNvSpPr>
          <p:nvPr/>
        </p:nvSpPr>
        <p:spPr bwMode="auto">
          <a:xfrm>
            <a:off x="6960483" y="4523736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1" name="Oval 142"/>
          <p:cNvSpPr>
            <a:spLocks noChangeArrowheads="1"/>
          </p:cNvSpPr>
          <p:nvPr/>
        </p:nvSpPr>
        <p:spPr bwMode="auto">
          <a:xfrm>
            <a:off x="7987979" y="4533507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2" name="Oval 143"/>
          <p:cNvSpPr>
            <a:spLocks noChangeArrowheads="1"/>
          </p:cNvSpPr>
          <p:nvPr/>
        </p:nvSpPr>
        <p:spPr bwMode="auto">
          <a:xfrm>
            <a:off x="8395681" y="3969381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3" name="Oval 144"/>
          <p:cNvSpPr>
            <a:spLocks noChangeArrowheads="1"/>
          </p:cNvSpPr>
          <p:nvPr/>
        </p:nvSpPr>
        <p:spPr bwMode="auto">
          <a:xfrm>
            <a:off x="6960484" y="3579888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4" name="Oval 145"/>
          <p:cNvSpPr>
            <a:spLocks noChangeArrowheads="1"/>
          </p:cNvSpPr>
          <p:nvPr/>
        </p:nvSpPr>
        <p:spPr bwMode="auto">
          <a:xfrm>
            <a:off x="7362682" y="3015762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5" name="Oval 146"/>
          <p:cNvSpPr>
            <a:spLocks noChangeArrowheads="1"/>
          </p:cNvSpPr>
          <p:nvPr/>
        </p:nvSpPr>
        <p:spPr bwMode="auto">
          <a:xfrm>
            <a:off x="8395682" y="3015762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6" name="Oval 147"/>
          <p:cNvSpPr>
            <a:spLocks noChangeArrowheads="1"/>
          </p:cNvSpPr>
          <p:nvPr/>
        </p:nvSpPr>
        <p:spPr bwMode="auto">
          <a:xfrm>
            <a:off x="7362682" y="3969381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6917" name="Oval 148"/>
          <p:cNvSpPr>
            <a:spLocks noChangeArrowheads="1"/>
          </p:cNvSpPr>
          <p:nvPr/>
        </p:nvSpPr>
        <p:spPr bwMode="auto">
          <a:xfrm>
            <a:off x="7991792" y="3587543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6918" name="Straight Connector 149"/>
          <p:cNvCxnSpPr>
            <a:cxnSpLocks noChangeShapeType="1"/>
          </p:cNvCxnSpPr>
          <p:nvPr/>
        </p:nvCxnSpPr>
        <p:spPr bwMode="auto">
          <a:xfrm rot="5400000">
            <a:off x="7881720" y="4665594"/>
            <a:ext cx="31657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19" name="Straight Connector 150"/>
          <p:cNvCxnSpPr>
            <a:cxnSpLocks noChangeShapeType="1"/>
          </p:cNvCxnSpPr>
          <p:nvPr/>
        </p:nvCxnSpPr>
        <p:spPr bwMode="auto">
          <a:xfrm rot="5400000">
            <a:off x="6848716" y="4665594"/>
            <a:ext cx="31657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20" name="Straight Connector 151"/>
          <p:cNvCxnSpPr>
            <a:cxnSpLocks noChangeShapeType="1"/>
          </p:cNvCxnSpPr>
          <p:nvPr/>
        </p:nvCxnSpPr>
        <p:spPr bwMode="auto">
          <a:xfrm>
            <a:off x="6699066" y="4574251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21" name="Straight Connector 152"/>
          <p:cNvCxnSpPr>
            <a:cxnSpLocks noChangeShapeType="1"/>
          </p:cNvCxnSpPr>
          <p:nvPr/>
        </p:nvCxnSpPr>
        <p:spPr bwMode="auto">
          <a:xfrm>
            <a:off x="6699066" y="3622097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922" name="Picture 15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921" y="4873854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3" name="Picture 15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96" y="3564094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4" name="Picture 15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05" y="4783475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925" name="Straight Connector 156"/>
          <p:cNvCxnSpPr>
            <a:cxnSpLocks noChangeShapeType="1"/>
          </p:cNvCxnSpPr>
          <p:nvPr/>
        </p:nvCxnSpPr>
        <p:spPr bwMode="auto">
          <a:xfrm rot="5400000">
            <a:off x="7880216" y="4613662"/>
            <a:ext cx="185372" cy="12944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26" name="Straight Connector 157"/>
          <p:cNvCxnSpPr>
            <a:cxnSpLocks noChangeShapeType="1"/>
          </p:cNvCxnSpPr>
          <p:nvPr/>
        </p:nvCxnSpPr>
        <p:spPr bwMode="auto">
          <a:xfrm rot="5400000">
            <a:off x="6815777" y="4626067"/>
            <a:ext cx="185372" cy="12944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927" name="Picture 15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02081"/>
            <a:ext cx="177812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8" name="Picture 15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10" y="4795200"/>
            <a:ext cx="177812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9" name="Picture 16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6" y="4865549"/>
            <a:ext cx="177812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930" name="Straight Connector 161"/>
          <p:cNvCxnSpPr>
            <a:cxnSpLocks noChangeShapeType="1"/>
          </p:cNvCxnSpPr>
          <p:nvPr/>
        </p:nvCxnSpPr>
        <p:spPr bwMode="auto">
          <a:xfrm>
            <a:off x="8449214" y="4010124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931" name="Picture 16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858" y="3948276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932" name="Rectangle 166"/>
          <p:cNvSpPr>
            <a:spLocks noChangeArrowheads="1"/>
          </p:cNvSpPr>
          <p:nvPr/>
        </p:nvSpPr>
        <p:spPr bwMode="auto">
          <a:xfrm>
            <a:off x="7006207" y="3622097"/>
            <a:ext cx="1033004" cy="953619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36933" name="Picture 88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09" y="3433888"/>
            <a:ext cx="152410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34" name="Picture 8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94" y="3241967"/>
            <a:ext cx="165111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35" name="Picture 91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29" y="3782544"/>
            <a:ext cx="165111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94" name="Rectangle 77"/>
          <p:cNvSpPr>
            <a:spLocks noChangeArrowheads="1"/>
          </p:cNvSpPr>
          <p:nvPr/>
        </p:nvSpPr>
        <p:spPr bwMode="auto">
          <a:xfrm>
            <a:off x="1902069" y="3071446"/>
            <a:ext cx="2428143" cy="1680797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008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524000"/>
            <a:ext cx="88392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Orthographic projection</a:t>
            </a:r>
            <a:endParaRPr lang="en-US" dirty="0"/>
          </a:p>
        </p:txBody>
      </p:sp>
      <p:pic>
        <p:nvPicPr>
          <p:cNvPr id="3789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39" y="1834662"/>
            <a:ext cx="2180492" cy="197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081" y="4085492"/>
            <a:ext cx="2044211" cy="175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7" y="3068515"/>
            <a:ext cx="5676900" cy="148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843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152400" y="1447800"/>
            <a:ext cx="8839200" cy="510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914" name="Straight Arrow Connector 114"/>
          <p:cNvCxnSpPr>
            <a:cxnSpLocks noChangeShapeType="1"/>
          </p:cNvCxnSpPr>
          <p:nvPr/>
        </p:nvCxnSpPr>
        <p:spPr bwMode="auto">
          <a:xfrm rot="5400000">
            <a:off x="331177" y="5462955"/>
            <a:ext cx="424962" cy="310662"/>
          </a:xfrm>
          <a:prstGeom prst="straightConnector1">
            <a:avLst/>
          </a:prstGeom>
          <a:noFill/>
          <a:ln w="19050" algn="ctr">
            <a:solidFill>
              <a:srgbClr val="3366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15" name="Rectangle 32"/>
          <p:cNvSpPr>
            <a:spLocks noChangeArrowheads="1"/>
          </p:cNvSpPr>
          <p:nvPr/>
        </p:nvSpPr>
        <p:spPr bwMode="auto">
          <a:xfrm>
            <a:off x="2765182" y="1905000"/>
            <a:ext cx="2428142" cy="1682262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8916" name="Straight Connector 25"/>
          <p:cNvCxnSpPr>
            <a:cxnSpLocks noChangeShapeType="1"/>
          </p:cNvCxnSpPr>
          <p:nvPr/>
        </p:nvCxnSpPr>
        <p:spPr bwMode="auto">
          <a:xfrm rot="10800000" flipV="1">
            <a:off x="2004647" y="3467100"/>
            <a:ext cx="895350" cy="788377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>
              <a:defRPr/>
            </a:pPr>
            <a:r>
              <a:rPr lang="en-US" dirty="0" smtClean="0"/>
              <a:t>Perspective projection</a:t>
            </a:r>
            <a:endParaRPr lang="en-US" dirty="0"/>
          </a:p>
        </p:txBody>
      </p:sp>
      <p:cxnSp>
        <p:nvCxnSpPr>
          <p:cNvPr id="38918" name="Straight Connector 34"/>
          <p:cNvCxnSpPr>
            <a:cxnSpLocks noChangeShapeType="1"/>
          </p:cNvCxnSpPr>
          <p:nvPr/>
        </p:nvCxnSpPr>
        <p:spPr bwMode="auto">
          <a:xfrm rot="5400000">
            <a:off x="-39565" y="2540978"/>
            <a:ext cx="3603381" cy="2126273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19" name="Straight Connector 50"/>
          <p:cNvCxnSpPr>
            <a:cxnSpLocks noChangeShapeType="1"/>
          </p:cNvCxnSpPr>
          <p:nvPr/>
        </p:nvCxnSpPr>
        <p:spPr bwMode="auto">
          <a:xfrm rot="10800000" flipV="1">
            <a:off x="698989" y="3535973"/>
            <a:ext cx="4639408" cy="1869831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0" name="Straight Arrow Connector 57"/>
          <p:cNvCxnSpPr>
            <a:cxnSpLocks noChangeShapeType="1"/>
          </p:cNvCxnSpPr>
          <p:nvPr/>
        </p:nvCxnSpPr>
        <p:spPr bwMode="auto">
          <a:xfrm rot="5400000" flipH="1" flipV="1">
            <a:off x="395654" y="5101005"/>
            <a:ext cx="608135" cy="1465"/>
          </a:xfrm>
          <a:prstGeom prst="straightConnector1">
            <a:avLst/>
          </a:prstGeom>
          <a:noFill/>
          <a:ln w="19050" algn="ctr">
            <a:solidFill>
              <a:srgbClr val="00CC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1" name="Straight Arrow Connector 59"/>
          <p:cNvCxnSpPr>
            <a:cxnSpLocks noChangeShapeType="1"/>
          </p:cNvCxnSpPr>
          <p:nvPr/>
        </p:nvCxnSpPr>
        <p:spPr bwMode="auto">
          <a:xfrm>
            <a:off x="698989" y="5405805"/>
            <a:ext cx="634511" cy="146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2" name="Straight Connector 75"/>
          <p:cNvCxnSpPr>
            <a:cxnSpLocks noChangeShapeType="1"/>
          </p:cNvCxnSpPr>
          <p:nvPr/>
        </p:nvCxnSpPr>
        <p:spPr bwMode="auto">
          <a:xfrm rot="5400000">
            <a:off x="3396030" y="4326549"/>
            <a:ext cx="316523" cy="146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3" name="Straight Connector 76"/>
          <p:cNvCxnSpPr>
            <a:cxnSpLocks noChangeShapeType="1"/>
          </p:cNvCxnSpPr>
          <p:nvPr/>
        </p:nvCxnSpPr>
        <p:spPr bwMode="auto">
          <a:xfrm>
            <a:off x="3494943" y="4255477"/>
            <a:ext cx="309196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4" name="Straight Connector 78"/>
          <p:cNvCxnSpPr>
            <a:cxnSpLocks noChangeShapeType="1"/>
          </p:cNvCxnSpPr>
          <p:nvPr/>
        </p:nvCxnSpPr>
        <p:spPr bwMode="auto">
          <a:xfrm rot="5400000">
            <a:off x="1847118" y="3089764"/>
            <a:ext cx="316523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5" name="Straight Connector 79"/>
          <p:cNvCxnSpPr>
            <a:cxnSpLocks noChangeShapeType="1"/>
          </p:cNvCxnSpPr>
          <p:nvPr/>
        </p:nvCxnSpPr>
        <p:spPr bwMode="auto">
          <a:xfrm>
            <a:off x="1746739" y="3179885"/>
            <a:ext cx="307731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26" name="Picture 8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89" y="4050323"/>
            <a:ext cx="304800" cy="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7" name="Picture 8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62" y="3352800"/>
            <a:ext cx="216877" cy="14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8" name="Picture 8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28" y="4485543"/>
            <a:ext cx="317988" cy="14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9" name="Picture 8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89" y="4196861"/>
            <a:ext cx="444011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0" name="Picture 8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39" y="3112477"/>
            <a:ext cx="202223" cy="12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1" name="Picture 8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12" y="2760785"/>
            <a:ext cx="203688" cy="14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32" name="Straight Connector 27"/>
          <p:cNvCxnSpPr>
            <a:cxnSpLocks noChangeShapeType="1"/>
          </p:cNvCxnSpPr>
          <p:nvPr/>
        </p:nvCxnSpPr>
        <p:spPr bwMode="auto">
          <a:xfrm flipV="1">
            <a:off x="698989" y="4255477"/>
            <a:ext cx="1305657" cy="1148862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Straight Connector 37"/>
          <p:cNvCxnSpPr>
            <a:cxnSpLocks noChangeShapeType="1"/>
          </p:cNvCxnSpPr>
          <p:nvPr/>
        </p:nvCxnSpPr>
        <p:spPr bwMode="auto">
          <a:xfrm rot="10800000" flipV="1">
            <a:off x="698989" y="1802424"/>
            <a:ext cx="4618892" cy="3603381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4" name="Oval 28"/>
          <p:cNvSpPr>
            <a:spLocks noChangeArrowheads="1"/>
          </p:cNvSpPr>
          <p:nvPr/>
        </p:nvSpPr>
        <p:spPr bwMode="auto">
          <a:xfrm>
            <a:off x="1959220" y="4217378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5" name="Oval 29"/>
          <p:cNvSpPr>
            <a:spLocks noChangeArrowheads="1"/>
          </p:cNvSpPr>
          <p:nvPr/>
        </p:nvSpPr>
        <p:spPr bwMode="auto">
          <a:xfrm>
            <a:off x="1963616" y="3140320"/>
            <a:ext cx="90854" cy="83526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6" name="Oval 30"/>
          <p:cNvSpPr>
            <a:spLocks noChangeArrowheads="1"/>
          </p:cNvSpPr>
          <p:nvPr/>
        </p:nvSpPr>
        <p:spPr bwMode="auto">
          <a:xfrm>
            <a:off x="3508131" y="4212982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7" name="Oval 33"/>
          <p:cNvSpPr>
            <a:spLocks noChangeArrowheads="1"/>
          </p:cNvSpPr>
          <p:nvPr/>
        </p:nvSpPr>
        <p:spPr bwMode="auto">
          <a:xfrm>
            <a:off x="3508131" y="3140320"/>
            <a:ext cx="90854" cy="83526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8" name="Oval 35"/>
          <p:cNvSpPr>
            <a:spLocks noChangeArrowheads="1"/>
          </p:cNvSpPr>
          <p:nvPr/>
        </p:nvSpPr>
        <p:spPr bwMode="auto">
          <a:xfrm>
            <a:off x="2718289" y="3544766"/>
            <a:ext cx="92319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39" name="Oval 36"/>
          <p:cNvSpPr>
            <a:spLocks noChangeArrowheads="1"/>
          </p:cNvSpPr>
          <p:nvPr/>
        </p:nvSpPr>
        <p:spPr bwMode="auto">
          <a:xfrm>
            <a:off x="5147897" y="3544766"/>
            <a:ext cx="90854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40" name="Oval 38"/>
          <p:cNvSpPr>
            <a:spLocks noChangeArrowheads="1"/>
          </p:cNvSpPr>
          <p:nvPr/>
        </p:nvSpPr>
        <p:spPr bwMode="auto">
          <a:xfrm>
            <a:off x="5147897" y="1863969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41" name="Oval 39"/>
          <p:cNvSpPr>
            <a:spLocks noChangeArrowheads="1"/>
          </p:cNvSpPr>
          <p:nvPr/>
        </p:nvSpPr>
        <p:spPr bwMode="auto">
          <a:xfrm>
            <a:off x="2718289" y="1863969"/>
            <a:ext cx="92319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42" name="Oval 94"/>
          <p:cNvSpPr>
            <a:spLocks noChangeArrowheads="1"/>
          </p:cNvSpPr>
          <p:nvPr/>
        </p:nvSpPr>
        <p:spPr bwMode="auto">
          <a:xfrm>
            <a:off x="659423" y="5357446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2004646" y="3179885"/>
            <a:ext cx="1553308" cy="1075592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38944" name="Picture 7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35" y="5358912"/>
            <a:ext cx="164123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Picture 7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3" y="4659923"/>
            <a:ext cx="165588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6" name="Picture 7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2" y="5861538"/>
            <a:ext cx="152400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48" name="Straight Connector 55"/>
          <p:cNvCxnSpPr>
            <a:cxnSpLocks noChangeShapeType="1"/>
          </p:cNvCxnSpPr>
          <p:nvPr/>
        </p:nvCxnSpPr>
        <p:spPr bwMode="auto">
          <a:xfrm rot="5400000">
            <a:off x="6924162" y="4093639"/>
            <a:ext cx="566291" cy="402196"/>
          </a:xfrm>
          <a:prstGeom prst="line">
            <a:avLst/>
          </a:prstGeom>
          <a:noFill/>
          <a:ln w="12700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9" name="Rectangle 46"/>
          <p:cNvSpPr>
            <a:spLocks noChangeArrowheads="1"/>
          </p:cNvSpPr>
          <p:nvPr/>
        </p:nvSpPr>
        <p:spPr bwMode="auto">
          <a:xfrm>
            <a:off x="7408402" y="3057971"/>
            <a:ext cx="1033004" cy="953619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8950" name="Straight Connector 48"/>
          <p:cNvCxnSpPr>
            <a:cxnSpLocks noChangeShapeType="1"/>
          </p:cNvCxnSpPr>
          <p:nvPr/>
        </p:nvCxnSpPr>
        <p:spPr bwMode="auto">
          <a:xfrm rot="5400000" flipH="1" flipV="1">
            <a:off x="6929817" y="3134362"/>
            <a:ext cx="554977" cy="40219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1" name="Straight Connector 51"/>
          <p:cNvCxnSpPr>
            <a:cxnSpLocks noChangeShapeType="1"/>
          </p:cNvCxnSpPr>
          <p:nvPr/>
        </p:nvCxnSpPr>
        <p:spPr bwMode="auto">
          <a:xfrm rot="5400000">
            <a:off x="7958246" y="3138938"/>
            <a:ext cx="564126" cy="402194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2" name="Straight Connector 54"/>
          <p:cNvCxnSpPr>
            <a:cxnSpLocks noChangeShapeType="1"/>
          </p:cNvCxnSpPr>
          <p:nvPr/>
        </p:nvCxnSpPr>
        <p:spPr bwMode="auto">
          <a:xfrm rot="5400000">
            <a:off x="7953255" y="4097548"/>
            <a:ext cx="574108" cy="402194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3" name="Straight Connector 88"/>
          <p:cNvCxnSpPr>
            <a:cxnSpLocks noChangeShapeType="1"/>
          </p:cNvCxnSpPr>
          <p:nvPr/>
        </p:nvCxnSpPr>
        <p:spPr bwMode="auto">
          <a:xfrm>
            <a:off x="7717457" y="3821675"/>
            <a:ext cx="521766" cy="1466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4" name="Straight Connector 89"/>
          <p:cNvCxnSpPr>
            <a:cxnSpLocks noChangeShapeType="1"/>
          </p:cNvCxnSpPr>
          <p:nvPr/>
        </p:nvCxnSpPr>
        <p:spPr bwMode="auto">
          <a:xfrm rot="5400000">
            <a:off x="7494084" y="3596653"/>
            <a:ext cx="449922" cy="1588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5" name="Straight Connector 90"/>
          <p:cNvCxnSpPr>
            <a:cxnSpLocks noChangeShapeType="1"/>
          </p:cNvCxnSpPr>
          <p:nvPr/>
        </p:nvCxnSpPr>
        <p:spPr bwMode="auto">
          <a:xfrm rot="5400000">
            <a:off x="7673150" y="3576471"/>
            <a:ext cx="290977" cy="20236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6" name="Oval 95"/>
          <p:cNvSpPr>
            <a:spLocks noChangeArrowheads="1"/>
          </p:cNvSpPr>
          <p:nvPr/>
        </p:nvSpPr>
        <p:spPr bwMode="auto">
          <a:xfrm>
            <a:off x="7680200" y="3773115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57" name="Oval 96"/>
          <p:cNvSpPr>
            <a:spLocks noChangeArrowheads="1"/>
          </p:cNvSpPr>
          <p:nvPr/>
        </p:nvSpPr>
        <p:spPr bwMode="auto">
          <a:xfrm>
            <a:off x="6960483" y="4523736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58" name="Oval 97"/>
          <p:cNvSpPr>
            <a:spLocks noChangeArrowheads="1"/>
          </p:cNvSpPr>
          <p:nvPr/>
        </p:nvSpPr>
        <p:spPr bwMode="auto">
          <a:xfrm>
            <a:off x="7987979" y="4533507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59" name="Oval 98"/>
          <p:cNvSpPr>
            <a:spLocks noChangeArrowheads="1"/>
          </p:cNvSpPr>
          <p:nvPr/>
        </p:nvSpPr>
        <p:spPr bwMode="auto">
          <a:xfrm>
            <a:off x="8395681" y="3969381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0" name="Oval 99"/>
          <p:cNvSpPr>
            <a:spLocks noChangeArrowheads="1"/>
          </p:cNvSpPr>
          <p:nvPr/>
        </p:nvSpPr>
        <p:spPr bwMode="auto">
          <a:xfrm>
            <a:off x="6960484" y="3579888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1" name="Oval 100"/>
          <p:cNvSpPr>
            <a:spLocks noChangeArrowheads="1"/>
          </p:cNvSpPr>
          <p:nvPr/>
        </p:nvSpPr>
        <p:spPr bwMode="auto">
          <a:xfrm>
            <a:off x="7362682" y="3015762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2" name="Oval 101"/>
          <p:cNvSpPr>
            <a:spLocks noChangeArrowheads="1"/>
          </p:cNvSpPr>
          <p:nvPr/>
        </p:nvSpPr>
        <p:spPr bwMode="auto">
          <a:xfrm>
            <a:off x="8395682" y="3015762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3" name="Oval 102"/>
          <p:cNvSpPr>
            <a:spLocks noChangeArrowheads="1"/>
          </p:cNvSpPr>
          <p:nvPr/>
        </p:nvSpPr>
        <p:spPr bwMode="auto">
          <a:xfrm>
            <a:off x="7362682" y="3969381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38964" name="Oval 103"/>
          <p:cNvSpPr>
            <a:spLocks noChangeArrowheads="1"/>
          </p:cNvSpPr>
          <p:nvPr/>
        </p:nvSpPr>
        <p:spPr bwMode="auto">
          <a:xfrm>
            <a:off x="7991792" y="3587543"/>
            <a:ext cx="91446" cy="84419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38965" name="Straight Connector 104"/>
          <p:cNvCxnSpPr>
            <a:cxnSpLocks noChangeShapeType="1"/>
          </p:cNvCxnSpPr>
          <p:nvPr/>
        </p:nvCxnSpPr>
        <p:spPr bwMode="auto">
          <a:xfrm rot="5400000">
            <a:off x="7881720" y="4665594"/>
            <a:ext cx="31657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6" name="Straight Connector 105"/>
          <p:cNvCxnSpPr>
            <a:cxnSpLocks noChangeShapeType="1"/>
          </p:cNvCxnSpPr>
          <p:nvPr/>
        </p:nvCxnSpPr>
        <p:spPr bwMode="auto">
          <a:xfrm rot="5400000">
            <a:off x="6848716" y="4665594"/>
            <a:ext cx="31657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7" name="Straight Connector 106"/>
          <p:cNvCxnSpPr>
            <a:cxnSpLocks noChangeShapeType="1"/>
          </p:cNvCxnSpPr>
          <p:nvPr/>
        </p:nvCxnSpPr>
        <p:spPr bwMode="auto">
          <a:xfrm>
            <a:off x="6699066" y="4574251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8" name="Straight Connector 107"/>
          <p:cNvCxnSpPr>
            <a:cxnSpLocks noChangeShapeType="1"/>
          </p:cNvCxnSpPr>
          <p:nvPr/>
        </p:nvCxnSpPr>
        <p:spPr bwMode="auto">
          <a:xfrm>
            <a:off x="6699066" y="3622097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69" name="Picture 10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921" y="4873854"/>
            <a:ext cx="63504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0" name="Picture 10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96" y="3564094"/>
            <a:ext cx="63504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1" name="Picture 11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05" y="4783475"/>
            <a:ext cx="63504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72" name="Straight Connector 111"/>
          <p:cNvCxnSpPr>
            <a:cxnSpLocks noChangeShapeType="1"/>
          </p:cNvCxnSpPr>
          <p:nvPr/>
        </p:nvCxnSpPr>
        <p:spPr bwMode="auto">
          <a:xfrm rot="5400000">
            <a:off x="7880216" y="4613662"/>
            <a:ext cx="185372" cy="12944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73" name="Straight Connector 115"/>
          <p:cNvCxnSpPr>
            <a:cxnSpLocks noChangeShapeType="1"/>
          </p:cNvCxnSpPr>
          <p:nvPr/>
        </p:nvCxnSpPr>
        <p:spPr bwMode="auto">
          <a:xfrm rot="5400000">
            <a:off x="6815778" y="4626067"/>
            <a:ext cx="185372" cy="129445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74" name="Picture 11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02081"/>
            <a:ext cx="177812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5" name="Picture 117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11" y="4795200"/>
            <a:ext cx="177812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6" name="Picture 11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6" y="4865549"/>
            <a:ext cx="177812" cy="1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ight Arrow 127"/>
          <p:cNvSpPr/>
          <p:nvPr/>
        </p:nvSpPr>
        <p:spPr bwMode="auto">
          <a:xfrm>
            <a:off x="5317881" y="3883270"/>
            <a:ext cx="981808" cy="2857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396" tIns="42198" rIns="84396" bIns="42198" anchor="ctr"/>
          <a:lstStyle/>
          <a:p>
            <a:pPr defTabSz="843978">
              <a:defRPr/>
            </a:pP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8978" name="Straight Connector 70"/>
          <p:cNvCxnSpPr>
            <a:cxnSpLocks noChangeShapeType="1"/>
          </p:cNvCxnSpPr>
          <p:nvPr/>
        </p:nvCxnSpPr>
        <p:spPr bwMode="auto">
          <a:xfrm>
            <a:off x="8449214" y="4010124"/>
            <a:ext cx="308730" cy="1466"/>
          </a:xfrm>
          <a:prstGeom prst="line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79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858" y="3948276"/>
            <a:ext cx="63504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80" name="Rectangle 45"/>
          <p:cNvSpPr>
            <a:spLocks noChangeArrowheads="1"/>
          </p:cNvSpPr>
          <p:nvPr/>
        </p:nvSpPr>
        <p:spPr bwMode="auto">
          <a:xfrm>
            <a:off x="7006207" y="3622097"/>
            <a:ext cx="1033004" cy="953619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38981" name="Picture 77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09" y="3433888"/>
            <a:ext cx="152410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82" name="Picture 80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94" y="3241967"/>
            <a:ext cx="165111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83" name="Picture 87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29" y="3782544"/>
            <a:ext cx="165111" cy="1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79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0" y="2438400"/>
            <a:ext cx="6553200" cy="190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93" y="2858966"/>
            <a:ext cx="56769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Perspective projection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3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Vertex transformation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8146202"/>
              </p:ext>
            </p:extLst>
          </p:nvPr>
        </p:nvGraphicFramePr>
        <p:xfrm>
          <a:off x="32989" y="1085822"/>
          <a:ext cx="9111012" cy="105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0964" name="Group 26"/>
          <p:cNvGrpSpPr>
            <a:grpSpLocks/>
          </p:cNvGrpSpPr>
          <p:nvPr/>
        </p:nvGrpSpPr>
        <p:grpSpPr bwMode="auto">
          <a:xfrm>
            <a:off x="923192" y="2165837"/>
            <a:ext cx="1038958" cy="817221"/>
            <a:chOff x="923678" y="2003891"/>
            <a:chExt cx="1039138" cy="884070"/>
          </a:xfrm>
        </p:grpSpPr>
        <p:sp>
          <p:nvSpPr>
            <p:cNvPr id="10" name="Curved Up Arrow 9"/>
            <p:cNvSpPr/>
            <p:nvPr/>
          </p:nvSpPr>
          <p:spPr bwMode="auto">
            <a:xfrm>
              <a:off x="923678" y="2003891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27" name="TextBox 13"/>
            <p:cNvSpPr txBox="1">
              <a:spLocks noChangeArrowheads="1"/>
            </p:cNvSpPr>
            <p:nvPr/>
          </p:nvSpPr>
          <p:spPr bwMode="auto">
            <a:xfrm>
              <a:off x="926714" y="2482197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Modeling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40965" name="Group 25"/>
          <p:cNvGrpSpPr>
            <a:grpSpLocks/>
          </p:cNvGrpSpPr>
          <p:nvPr/>
        </p:nvGrpSpPr>
        <p:grpSpPr bwMode="auto">
          <a:xfrm>
            <a:off x="2428143" y="2165837"/>
            <a:ext cx="1038957" cy="817221"/>
            <a:chOff x="2494584" y="2024347"/>
            <a:chExt cx="1039138" cy="884070"/>
          </a:xfrm>
        </p:grpSpPr>
        <p:sp>
          <p:nvSpPr>
            <p:cNvPr id="15" name="Curved Up Arrow 14"/>
            <p:cNvSpPr/>
            <p:nvPr/>
          </p:nvSpPr>
          <p:spPr bwMode="auto">
            <a:xfrm>
              <a:off x="2494584" y="2024347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25" name="TextBox 15"/>
            <p:cNvSpPr txBox="1">
              <a:spLocks noChangeArrowheads="1"/>
            </p:cNvSpPr>
            <p:nvPr/>
          </p:nvSpPr>
          <p:spPr bwMode="auto">
            <a:xfrm>
              <a:off x="2497620" y="2502653"/>
              <a:ext cx="871011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Viewing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40966" name="Group 24"/>
          <p:cNvGrpSpPr>
            <a:grpSpLocks/>
          </p:cNvGrpSpPr>
          <p:nvPr/>
        </p:nvGrpSpPr>
        <p:grpSpPr bwMode="auto">
          <a:xfrm>
            <a:off x="3933092" y="2165837"/>
            <a:ext cx="1038958" cy="817221"/>
            <a:chOff x="4048995" y="2086036"/>
            <a:chExt cx="1039138" cy="884070"/>
          </a:xfrm>
        </p:grpSpPr>
        <p:sp>
          <p:nvSpPr>
            <p:cNvPr id="17" name="Curved Up Arrow 16"/>
            <p:cNvSpPr/>
            <p:nvPr/>
          </p:nvSpPr>
          <p:spPr bwMode="auto">
            <a:xfrm>
              <a:off x="4048995" y="2086036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23" name="TextBox 17"/>
            <p:cNvSpPr txBox="1">
              <a:spLocks noChangeArrowheads="1"/>
            </p:cNvSpPr>
            <p:nvPr/>
          </p:nvSpPr>
          <p:spPr bwMode="auto">
            <a:xfrm>
              <a:off x="4052031" y="2564342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Projection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grpSp>
        <p:nvGrpSpPr>
          <p:cNvPr id="40967" name="Group 23"/>
          <p:cNvGrpSpPr>
            <a:grpSpLocks/>
          </p:cNvGrpSpPr>
          <p:nvPr/>
        </p:nvGrpSpPr>
        <p:grpSpPr bwMode="auto">
          <a:xfrm>
            <a:off x="5438043" y="2165837"/>
            <a:ext cx="1038957" cy="817221"/>
            <a:chOff x="5529182" y="2106492"/>
            <a:chExt cx="1039138" cy="884070"/>
          </a:xfrm>
        </p:grpSpPr>
        <p:sp>
          <p:nvSpPr>
            <p:cNvPr id="19" name="Curved Up Arrow 18"/>
            <p:cNvSpPr/>
            <p:nvPr/>
          </p:nvSpPr>
          <p:spPr bwMode="auto">
            <a:xfrm>
              <a:off x="5529182" y="2106492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21" name="TextBox 19"/>
            <p:cNvSpPr txBox="1">
              <a:spLocks noChangeArrowheads="1"/>
            </p:cNvSpPr>
            <p:nvPr/>
          </p:nvSpPr>
          <p:spPr bwMode="auto">
            <a:xfrm>
              <a:off x="5622011" y="2584798"/>
              <a:ext cx="686634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Perspective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division</a:t>
              </a:r>
            </a:p>
          </p:txBody>
        </p:sp>
      </p:grpSp>
      <p:grpSp>
        <p:nvGrpSpPr>
          <p:cNvPr id="40968" name="Group 22"/>
          <p:cNvGrpSpPr>
            <a:grpSpLocks/>
          </p:cNvGrpSpPr>
          <p:nvPr/>
        </p:nvGrpSpPr>
        <p:grpSpPr bwMode="auto">
          <a:xfrm>
            <a:off x="6942992" y="2165837"/>
            <a:ext cx="1038958" cy="817221"/>
            <a:chOff x="7050604" y="2159934"/>
            <a:chExt cx="1039138" cy="884070"/>
          </a:xfrm>
        </p:grpSpPr>
        <p:sp>
          <p:nvSpPr>
            <p:cNvPr id="21" name="Curved Up Arrow 20"/>
            <p:cNvSpPr/>
            <p:nvPr/>
          </p:nvSpPr>
          <p:spPr bwMode="auto">
            <a:xfrm>
              <a:off x="7050604" y="2159934"/>
              <a:ext cx="1039138" cy="321807"/>
            </a:xfrm>
            <a:prstGeom prst="curved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43978">
                <a:defRPr/>
              </a:pPr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41019" name="TextBox 21"/>
            <p:cNvSpPr txBox="1">
              <a:spLocks noChangeArrowheads="1"/>
            </p:cNvSpPr>
            <p:nvPr/>
          </p:nvSpPr>
          <p:spPr bwMode="auto">
            <a:xfrm>
              <a:off x="7053642" y="2638240"/>
              <a:ext cx="871010" cy="40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Viewport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1108">
                  <a:latin typeface="Times New Roman" panose="02020603050405020304" pitchFamily="18" charset="0"/>
                </a:rPr>
                <a:t>transformation</a:t>
              </a:r>
            </a:p>
          </p:txBody>
        </p:sp>
      </p:grpSp>
      <p:cxnSp>
        <p:nvCxnSpPr>
          <p:cNvPr id="40969" name="Straight Connector 369"/>
          <p:cNvCxnSpPr>
            <a:cxnSpLocks noChangeShapeType="1"/>
          </p:cNvCxnSpPr>
          <p:nvPr/>
        </p:nvCxnSpPr>
        <p:spPr bwMode="auto">
          <a:xfrm rot="5400000">
            <a:off x="-45427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0" name="Straight Connector 376"/>
          <p:cNvCxnSpPr>
            <a:cxnSpLocks noChangeShapeType="1"/>
          </p:cNvCxnSpPr>
          <p:nvPr/>
        </p:nvCxnSpPr>
        <p:spPr bwMode="auto">
          <a:xfrm rot="5400000">
            <a:off x="1453662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1" name="Straight Connector 377"/>
          <p:cNvCxnSpPr>
            <a:cxnSpLocks noChangeShapeType="1"/>
          </p:cNvCxnSpPr>
          <p:nvPr/>
        </p:nvCxnSpPr>
        <p:spPr bwMode="auto">
          <a:xfrm rot="5400000">
            <a:off x="2958612" y="4632081"/>
            <a:ext cx="2982058" cy="1466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2" name="Straight Connector 378"/>
          <p:cNvCxnSpPr>
            <a:cxnSpLocks noChangeShapeType="1"/>
          </p:cNvCxnSpPr>
          <p:nvPr/>
        </p:nvCxnSpPr>
        <p:spPr bwMode="auto">
          <a:xfrm rot="5400000">
            <a:off x="5905501" y="4632082"/>
            <a:ext cx="2982058" cy="1465"/>
          </a:xfrm>
          <a:prstGeom prst="line">
            <a:avLst/>
          </a:prstGeom>
          <a:noFill/>
          <a:ln w="19050" algn="ctr">
            <a:solidFill>
              <a:srgbClr val="B8B8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0973" name="Group 64"/>
          <p:cNvGrpSpPr>
            <a:grpSpLocks/>
          </p:cNvGrpSpPr>
          <p:nvPr/>
        </p:nvGrpSpPr>
        <p:grpSpPr bwMode="auto">
          <a:xfrm>
            <a:off x="4775689" y="4308231"/>
            <a:ext cx="2114550" cy="1893277"/>
            <a:chOff x="4895850" y="3736975"/>
            <a:chExt cx="2114550" cy="2051050"/>
          </a:xfrm>
        </p:grpSpPr>
        <p:sp>
          <p:nvSpPr>
            <p:cNvPr id="40994" name="Oval 65"/>
            <p:cNvSpPr>
              <a:spLocks noChangeArrowheads="1"/>
            </p:cNvSpPr>
            <p:nvPr/>
          </p:nvSpPr>
          <p:spPr bwMode="auto">
            <a:xfrm rot="2464773">
              <a:off x="6349019" y="4609093"/>
              <a:ext cx="431953" cy="2996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5924550" y="4337050"/>
              <a:ext cx="190500" cy="138113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40996" name="Oval 67"/>
            <p:cNvSpPr>
              <a:spLocks noChangeArrowheads="1"/>
            </p:cNvSpPr>
            <p:nvPr/>
          </p:nvSpPr>
          <p:spPr bwMode="auto">
            <a:xfrm rot="-3348940">
              <a:off x="5408433" y="4698689"/>
              <a:ext cx="604337" cy="47920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97" name="Oval 68"/>
            <p:cNvSpPr>
              <a:spLocks noChangeArrowheads="1"/>
            </p:cNvSpPr>
            <p:nvPr/>
          </p:nvSpPr>
          <p:spPr bwMode="auto">
            <a:xfrm rot="1781541">
              <a:off x="5972820" y="4548121"/>
              <a:ext cx="259447" cy="23002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 rot="3948434" flipV="1">
              <a:off x="6022303" y="4836929"/>
              <a:ext cx="544513" cy="41470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40999" name="Freeform 70"/>
            <p:cNvSpPr>
              <a:spLocks/>
            </p:cNvSpPr>
            <p:nvPr/>
          </p:nvSpPr>
          <p:spPr bwMode="auto">
            <a:xfrm>
              <a:off x="5283200" y="4140200"/>
              <a:ext cx="673100" cy="431800"/>
            </a:xfrm>
            <a:custGeom>
              <a:avLst/>
              <a:gdLst>
                <a:gd name="T0" fmla="*/ 0 w 673100"/>
                <a:gd name="T1" fmla="*/ 257175 h 431800"/>
                <a:gd name="T2" fmla="*/ 336550 w 673100"/>
                <a:gd name="T3" fmla="*/ 0 h 431800"/>
                <a:gd name="T4" fmla="*/ 673100 w 673100"/>
                <a:gd name="T5" fmla="*/ 88900 h 431800"/>
                <a:gd name="T6" fmla="*/ 425450 w 673100"/>
                <a:gd name="T7" fmla="*/ 431800 h 431800"/>
                <a:gd name="T8" fmla="*/ 0 w 673100"/>
                <a:gd name="T9" fmla="*/ 257175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00" name="Freeform 71"/>
            <p:cNvSpPr>
              <a:spLocks/>
            </p:cNvSpPr>
            <p:nvPr/>
          </p:nvSpPr>
          <p:spPr bwMode="auto">
            <a:xfrm>
              <a:off x="6200775" y="4127500"/>
              <a:ext cx="571500" cy="434975"/>
            </a:xfrm>
            <a:custGeom>
              <a:avLst/>
              <a:gdLst>
                <a:gd name="T0" fmla="*/ 0 w 571500"/>
                <a:gd name="T1" fmla="*/ 0 h 434975"/>
                <a:gd name="T2" fmla="*/ 111125 w 571500"/>
                <a:gd name="T3" fmla="*/ 434975 h 434975"/>
                <a:gd name="T4" fmla="*/ 571500 w 571500"/>
                <a:gd name="T5" fmla="*/ 171450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5870331" y="4013200"/>
              <a:ext cx="293077" cy="114300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41002" name="Rectangle 73"/>
            <p:cNvSpPr>
              <a:spLocks noChangeArrowheads="1"/>
            </p:cNvSpPr>
            <p:nvPr/>
          </p:nvSpPr>
          <p:spPr bwMode="auto">
            <a:xfrm>
              <a:off x="5356225" y="4070350"/>
              <a:ext cx="1327149" cy="1336675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grpSp>
          <p:nvGrpSpPr>
            <p:cNvPr id="41003" name="Group 279"/>
            <p:cNvGrpSpPr>
              <a:grpSpLocks/>
            </p:cNvGrpSpPr>
            <p:nvPr/>
          </p:nvGrpSpPr>
          <p:grpSpPr bwMode="auto">
            <a:xfrm flipV="1">
              <a:off x="5936668" y="4472263"/>
              <a:ext cx="340265" cy="348051"/>
              <a:chOff x="5702207" y="5855041"/>
              <a:chExt cx="340265" cy="348051"/>
            </a:xfrm>
          </p:grpSpPr>
          <p:cxnSp>
            <p:nvCxnSpPr>
              <p:cNvPr id="94" name="Straight Arrow Connector 93"/>
              <p:cNvCxnSpPr/>
              <p:nvPr/>
            </p:nvCxnSpPr>
            <p:spPr bwMode="auto">
              <a:xfrm rot="7520628" flipV="1">
                <a:off x="5670245" y="6004746"/>
                <a:ext cx="230187" cy="16705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CC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  <p:cxnSp>
            <p:nvCxnSpPr>
              <p:cNvPr id="95" name="Straight Arrow Connector 94"/>
              <p:cNvCxnSpPr/>
              <p:nvPr/>
            </p:nvCxnSpPr>
            <p:spPr bwMode="auto">
              <a:xfrm rot="8679372" flipH="1" flipV="1">
                <a:off x="5811715" y="5855705"/>
                <a:ext cx="230066" cy="16668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sm" len="sm"/>
              </a:ln>
              <a:effectLst>
                <a:outerShdw blurRad="25400" dist="25400" dir="2700000">
                  <a:srgbClr val="000000">
                    <a:alpha val="43000"/>
                  </a:srgbClr>
                </a:outerShdw>
              </a:effectLst>
            </p:spPr>
          </p:cxnSp>
        </p:grpSp>
        <p:pic>
          <p:nvPicPr>
            <p:cNvPr id="41004" name="Picture 7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095" y="4468154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5" name="Picture 76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282" y="4640776"/>
              <a:ext cx="1143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006" name="Group 301"/>
            <p:cNvGrpSpPr>
              <a:grpSpLocks/>
            </p:cNvGrpSpPr>
            <p:nvPr/>
          </p:nvGrpSpPr>
          <p:grpSpPr bwMode="auto">
            <a:xfrm>
              <a:off x="5045719" y="5345062"/>
              <a:ext cx="308709" cy="342900"/>
              <a:chOff x="5048894" y="5329187"/>
              <a:chExt cx="308709" cy="342900"/>
            </a:xfrm>
          </p:grpSpPr>
          <p:cxnSp>
            <p:nvCxnSpPr>
              <p:cNvPr id="41014" name="Straight Connector 91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015" name="Straight Connector 92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41007" name="Picture 7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711825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8" name="Picture 79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850" y="5353050"/>
              <a:ext cx="1270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9" name="Picture 80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00" y="4095750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010" name="Group 302"/>
            <p:cNvGrpSpPr>
              <a:grpSpLocks/>
            </p:cNvGrpSpPr>
            <p:nvPr/>
          </p:nvGrpSpPr>
          <p:grpSpPr bwMode="auto">
            <a:xfrm flipH="1" flipV="1">
              <a:off x="6684019" y="3789312"/>
              <a:ext cx="308709" cy="342900"/>
              <a:chOff x="5048894" y="5329187"/>
              <a:chExt cx="308709" cy="342900"/>
            </a:xfrm>
          </p:grpSpPr>
          <p:cxnSp>
            <p:nvCxnSpPr>
              <p:cNvPr id="41012" name="Straight Connector 83"/>
              <p:cNvCxnSpPr>
                <a:cxnSpLocks noChangeShapeType="1"/>
              </p:cNvCxnSpPr>
              <p:nvPr/>
            </p:nvCxnSpPr>
            <p:spPr bwMode="auto">
              <a:xfrm rot="5400000">
                <a:off x="5185359" y="5499843"/>
                <a:ext cx="342900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013" name="Straight Connector 84"/>
              <p:cNvCxnSpPr>
                <a:cxnSpLocks noChangeShapeType="1"/>
              </p:cNvCxnSpPr>
              <p:nvPr/>
            </p:nvCxnSpPr>
            <p:spPr bwMode="auto">
              <a:xfrm>
                <a:off x="5048894" y="5388136"/>
                <a:ext cx="308709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41011" name="Picture 82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525" y="3736975"/>
              <a:ext cx="50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974" name="Group 74"/>
          <p:cNvGrpSpPr>
            <a:grpSpLocks/>
          </p:cNvGrpSpPr>
          <p:nvPr/>
        </p:nvGrpSpPr>
        <p:grpSpPr bwMode="auto">
          <a:xfrm>
            <a:off x="7611208" y="3223846"/>
            <a:ext cx="1383323" cy="1179635"/>
            <a:chOff x="7611403" y="3206856"/>
            <a:chExt cx="1382437" cy="1277647"/>
          </a:xfrm>
        </p:grpSpPr>
        <p:pic>
          <p:nvPicPr>
            <p:cNvPr id="78" name="Picture 77" descr="window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40692" y="3206856"/>
              <a:ext cx="1353148" cy="1141153"/>
            </a:xfrm>
            <a:prstGeom prst="rect">
              <a:avLst/>
            </a:prstGeom>
            <a:effectLst>
              <a:outerShdw blurRad="25400" dist="25400" dir="2700000">
                <a:srgbClr val="000000">
                  <a:alpha val="43000"/>
                </a:srgbClr>
              </a:outerShdw>
            </a:effectLst>
          </p:spPr>
        </p:pic>
        <p:sp>
          <p:nvSpPr>
            <p:cNvPr id="82" name="Freeform 81"/>
            <p:cNvSpPr/>
            <p:nvPr/>
          </p:nvSpPr>
          <p:spPr bwMode="auto">
            <a:xfrm>
              <a:off x="8189860" y="3611577"/>
              <a:ext cx="202094" cy="87292"/>
            </a:xfrm>
            <a:custGeom>
              <a:avLst/>
              <a:gdLst>
                <a:gd name="connsiteX0" fmla="*/ 0 w 292100"/>
                <a:gd name="connsiteY0" fmla="*/ 114300 h 114300"/>
                <a:gd name="connsiteX1" fmla="*/ 149225 w 292100"/>
                <a:gd name="connsiteY1" fmla="*/ 0 h 114300"/>
                <a:gd name="connsiteX2" fmla="*/ 292100 w 292100"/>
                <a:gd name="connsiteY2" fmla="*/ 114300 h 114300"/>
                <a:gd name="connsiteX3" fmla="*/ 0 w 2921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114300">
                  <a:moveTo>
                    <a:pt x="0" y="114300"/>
                  </a:moveTo>
                  <a:lnTo>
                    <a:pt x="149225" y="0"/>
                  </a:lnTo>
                  <a:lnTo>
                    <a:pt x="29210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8226470" y="3905197"/>
              <a:ext cx="131800" cy="90467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sp>
          <p:nvSpPr>
            <p:cNvPr id="40978" name="Freeform 86"/>
            <p:cNvSpPr>
              <a:spLocks/>
            </p:cNvSpPr>
            <p:nvPr/>
          </p:nvSpPr>
          <p:spPr bwMode="auto">
            <a:xfrm>
              <a:off x="8417647" y="3824150"/>
              <a:ext cx="395373" cy="227585"/>
            </a:xfrm>
            <a:custGeom>
              <a:avLst/>
              <a:gdLst>
                <a:gd name="T0" fmla="*/ 0 w 571500"/>
                <a:gd name="T1" fmla="*/ 0 h 434975"/>
                <a:gd name="T2" fmla="*/ 12183 w 571500"/>
                <a:gd name="T3" fmla="*/ 8923 h 434975"/>
                <a:gd name="T4" fmla="*/ 62656 w 571500"/>
                <a:gd name="T5" fmla="*/ 3518 h 434975"/>
                <a:gd name="T6" fmla="*/ 0 w 571500"/>
                <a:gd name="T7" fmla="*/ 0 h 4349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500" h="434975">
                  <a:moveTo>
                    <a:pt x="0" y="0"/>
                  </a:moveTo>
                  <a:lnTo>
                    <a:pt x="111125" y="434975"/>
                  </a:lnTo>
                  <a:lnTo>
                    <a:pt x="571500" y="17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84396" tIns="42198" rIns="84396" bIns="42198" anchor="ctr"/>
            <a:lstStyle/>
            <a:p>
              <a:endParaRPr lang="en-US"/>
            </a:p>
          </p:txBody>
        </p:sp>
        <p:sp>
          <p:nvSpPr>
            <p:cNvPr id="40979" name="Freeform 87"/>
            <p:cNvSpPr>
              <a:spLocks/>
            </p:cNvSpPr>
            <p:nvPr/>
          </p:nvSpPr>
          <p:spPr bwMode="auto">
            <a:xfrm>
              <a:off x="7782854" y="3735251"/>
              <a:ext cx="465661" cy="231244"/>
            </a:xfrm>
            <a:custGeom>
              <a:avLst/>
              <a:gdLst>
                <a:gd name="T0" fmla="*/ 0 w 673100"/>
                <a:gd name="T1" fmla="*/ 6067 h 431800"/>
                <a:gd name="T2" fmla="*/ 36897 w 673100"/>
                <a:gd name="T3" fmla="*/ 0 h 431800"/>
                <a:gd name="T4" fmla="*/ 73794 w 673100"/>
                <a:gd name="T5" fmla="*/ 2097 h 431800"/>
                <a:gd name="T6" fmla="*/ 46644 w 673100"/>
                <a:gd name="T7" fmla="*/ 10186 h 431800"/>
                <a:gd name="T8" fmla="*/ 0 w 673100"/>
                <a:gd name="T9" fmla="*/ 6067 h 43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3100" h="431800">
                  <a:moveTo>
                    <a:pt x="0" y="257175"/>
                  </a:moveTo>
                  <a:lnTo>
                    <a:pt x="336550" y="0"/>
                  </a:lnTo>
                  <a:lnTo>
                    <a:pt x="673100" y="88900"/>
                  </a:lnTo>
                  <a:lnTo>
                    <a:pt x="425450" y="431800"/>
                  </a:lnTo>
                  <a:lnTo>
                    <a:pt x="0" y="257175"/>
                  </a:lnTo>
                  <a:close/>
                </a:path>
              </a:pathLst>
            </a:custGeom>
            <a:solidFill>
              <a:srgbClr val="2D5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84396" tIns="42198" rIns="84396" bIns="42198" anchor="ctr"/>
            <a:lstStyle/>
            <a:p>
              <a:endParaRPr lang="en-US"/>
            </a:p>
          </p:txBody>
        </p:sp>
        <p:sp>
          <p:nvSpPr>
            <p:cNvPr id="40980" name="Oval 88"/>
            <p:cNvSpPr>
              <a:spLocks noChangeArrowheads="1"/>
            </p:cNvSpPr>
            <p:nvPr/>
          </p:nvSpPr>
          <p:spPr bwMode="auto">
            <a:xfrm rot="1781541">
              <a:off x="8273027" y="3714288"/>
              <a:ext cx="151723" cy="133805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81" name="Oval 89"/>
            <p:cNvSpPr>
              <a:spLocks noChangeArrowheads="1"/>
            </p:cNvSpPr>
            <p:nvPr/>
          </p:nvSpPr>
          <p:spPr bwMode="auto">
            <a:xfrm rot="2464773">
              <a:off x="8529556" y="3631818"/>
              <a:ext cx="266023" cy="1741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82" name="Oval 90"/>
            <p:cNvSpPr>
              <a:spLocks noChangeArrowheads="1"/>
            </p:cNvSpPr>
            <p:nvPr/>
          </p:nvSpPr>
          <p:spPr bwMode="auto">
            <a:xfrm rot="-3348940">
              <a:off x="7930192" y="3608284"/>
              <a:ext cx="337683" cy="34550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 rot="3948434" flipV="1">
              <a:off x="8299316" y="3708991"/>
              <a:ext cx="350758" cy="241633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4396" tIns="42198" rIns="84396" bIns="42198" anchor="ctr"/>
            <a:lstStyle/>
            <a:p>
              <a:pPr defTabSz="843978">
                <a:defRPr/>
              </a:pPr>
              <a:endParaRPr lang="en-US" dirty="0"/>
            </a:p>
          </p:txBody>
        </p:sp>
        <p:grpSp>
          <p:nvGrpSpPr>
            <p:cNvPr id="40984" name="Group 235"/>
            <p:cNvGrpSpPr>
              <a:grpSpLocks/>
            </p:cNvGrpSpPr>
            <p:nvPr/>
          </p:nvGrpSpPr>
          <p:grpSpPr bwMode="auto">
            <a:xfrm flipV="1">
              <a:off x="7655535" y="4055136"/>
              <a:ext cx="296333" cy="296333"/>
              <a:chOff x="1666483" y="5368913"/>
              <a:chExt cx="296333" cy="296333"/>
            </a:xfrm>
          </p:grpSpPr>
          <p:cxnSp>
            <p:nvCxnSpPr>
              <p:cNvPr id="40992" name="Straight Arrow Connector 104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1519110" y="5516286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3366FF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993" name="Straight Arrow Connector 105"/>
              <p:cNvCxnSpPr>
                <a:cxnSpLocks noChangeShapeType="1"/>
              </p:cNvCxnSpPr>
              <p:nvPr/>
            </p:nvCxnSpPr>
            <p:spPr bwMode="auto">
              <a:xfrm flipV="1">
                <a:off x="1666483" y="5368913"/>
                <a:ext cx="296333" cy="1588"/>
              </a:xfrm>
              <a:prstGeom prst="straightConnector1">
                <a:avLst/>
              </a:prstGeom>
              <a:noFill/>
              <a:ln w="12700" algn="ctr">
                <a:solidFill>
                  <a:srgbClr val="FF0000"/>
                </a:solidFill>
                <a:round/>
                <a:headE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40985" name="Picture 97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403" y="3957610"/>
              <a:ext cx="889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6" name="Picture 98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988" y="4408303"/>
              <a:ext cx="1016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87" name="Rectangle 99"/>
            <p:cNvSpPr>
              <a:spLocks noChangeArrowheads="1"/>
            </p:cNvSpPr>
            <p:nvPr/>
          </p:nvSpPr>
          <p:spPr bwMode="auto">
            <a:xfrm>
              <a:off x="8755904" y="3843200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88" name="Rectangle 100"/>
            <p:cNvSpPr>
              <a:spLocks noChangeArrowheads="1"/>
            </p:cNvSpPr>
            <p:nvPr/>
          </p:nvSpPr>
          <p:spPr bwMode="auto">
            <a:xfrm>
              <a:off x="8247904" y="3478075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89" name="Rectangle 101"/>
            <p:cNvSpPr>
              <a:spLocks noChangeArrowheads="1"/>
            </p:cNvSpPr>
            <p:nvPr/>
          </p:nvSpPr>
          <p:spPr bwMode="auto">
            <a:xfrm>
              <a:off x="8755904" y="3674925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90" name="Rectangle 102"/>
            <p:cNvSpPr>
              <a:spLocks noChangeArrowheads="1"/>
            </p:cNvSpPr>
            <p:nvPr/>
          </p:nvSpPr>
          <p:spPr bwMode="auto">
            <a:xfrm>
              <a:off x="7730379" y="3798750"/>
              <a:ext cx="104775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  <p:sp>
          <p:nvSpPr>
            <p:cNvPr id="40991" name="Rectangle 103"/>
            <p:cNvSpPr>
              <a:spLocks noChangeArrowheads="1"/>
            </p:cNvSpPr>
            <p:nvPr/>
          </p:nvSpPr>
          <p:spPr bwMode="auto">
            <a:xfrm>
              <a:off x="7836391" y="3580739"/>
              <a:ext cx="916309" cy="50636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4396" tIns="42198" rIns="84396" bIns="42198" anchor="ctr"/>
            <a:lstStyle>
              <a:lvl1pPr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HK" altLang="zh-HK" sz="1846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396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86501-B9AB-4E18-AD3A-6610A7B105FC}" type="slidenum">
              <a:rPr lang="en-US"/>
              <a:pPr/>
              <a:t>3</a:t>
            </a:fld>
            <a:endParaRPr lang="en-US"/>
          </a:p>
        </p:txBody>
      </p:sp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pipeline outline</a:t>
            </a:r>
            <a:endParaRPr lang="en-US" dirty="0"/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HK" dirty="0" smtClean="0"/>
          </a:p>
          <a:p>
            <a:r>
              <a:rPr lang="en-HK" dirty="0" smtClean="0"/>
              <a:t>Underlying concepts and algorithm</a:t>
            </a:r>
          </a:p>
          <a:p>
            <a:pPr marL="457200" lvl="1" indent="0">
              <a:buNone/>
            </a:pPr>
            <a:r>
              <a:rPr lang="en-HK" dirty="0" smtClean="0"/>
              <a:t>(This set of slides)</a:t>
            </a:r>
            <a:endParaRPr lang="en-US" dirty="0"/>
          </a:p>
          <a:p>
            <a:endParaRPr lang="en-HK" dirty="0" smtClean="0"/>
          </a:p>
          <a:p>
            <a:r>
              <a:rPr lang="en-HK" dirty="0" err="1" smtClean="0"/>
              <a:t>WebGL</a:t>
            </a:r>
            <a:r>
              <a:rPr lang="en-HK" dirty="0" smtClean="0"/>
              <a:t> basics and detailed implementation</a:t>
            </a:r>
            <a:endParaRPr lang="en-US" dirty="0" smtClean="0"/>
          </a:p>
          <a:p>
            <a:pPr marL="457200" lvl="1" indent="0">
              <a:buNone/>
            </a:pPr>
            <a:r>
              <a:rPr lang="en-HK" dirty="0"/>
              <a:t>(</a:t>
            </a:r>
            <a:r>
              <a:rPr lang="en-HK" dirty="0" smtClean="0"/>
              <a:t>Next set of slides)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1230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127738" y="4793272"/>
            <a:ext cx="4599844" cy="1302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Viewport transformation</a:t>
            </a:r>
            <a:endParaRPr lang="en-US" dirty="0"/>
          </a:p>
        </p:txBody>
      </p:sp>
      <p:pic>
        <p:nvPicPr>
          <p:cNvPr id="15" name="Picture 14" descr="win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62" y="1740877"/>
            <a:ext cx="3228243" cy="214385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76200" dist="38100" dir="2700000">
              <a:srgbClr val="000000">
                <a:alpha val="43000"/>
              </a:srgbClr>
            </a:outerShdw>
          </a:effectLst>
        </p:spPr>
      </p:pic>
      <p:sp>
        <p:nvSpPr>
          <p:cNvPr id="41988" name="Oval 16"/>
          <p:cNvSpPr>
            <a:spLocks noChangeArrowheads="1"/>
          </p:cNvSpPr>
          <p:nvPr/>
        </p:nvSpPr>
        <p:spPr bwMode="auto">
          <a:xfrm>
            <a:off x="1261697" y="3244362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1989" name="Oval 17"/>
          <p:cNvSpPr>
            <a:spLocks noChangeArrowheads="1"/>
          </p:cNvSpPr>
          <p:nvPr/>
        </p:nvSpPr>
        <p:spPr bwMode="auto">
          <a:xfrm>
            <a:off x="2288931" y="3253154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1990" name="Oval 18"/>
          <p:cNvSpPr>
            <a:spLocks noChangeArrowheads="1"/>
          </p:cNvSpPr>
          <p:nvPr/>
        </p:nvSpPr>
        <p:spPr bwMode="auto">
          <a:xfrm>
            <a:off x="1261697" y="2300654"/>
            <a:ext cx="90854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1991" name="Oval 20"/>
          <p:cNvSpPr>
            <a:spLocks noChangeArrowheads="1"/>
          </p:cNvSpPr>
          <p:nvPr/>
        </p:nvSpPr>
        <p:spPr bwMode="auto">
          <a:xfrm>
            <a:off x="2293328" y="2307982"/>
            <a:ext cx="90854" cy="83526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41992" name="Straight Connector 21"/>
          <p:cNvCxnSpPr>
            <a:cxnSpLocks noChangeShapeType="1"/>
          </p:cNvCxnSpPr>
          <p:nvPr/>
        </p:nvCxnSpPr>
        <p:spPr bwMode="auto">
          <a:xfrm rot="5400000">
            <a:off x="2182691" y="3385772"/>
            <a:ext cx="316523" cy="146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3" name="Straight Connector 22"/>
          <p:cNvCxnSpPr>
            <a:cxnSpLocks noChangeShapeType="1"/>
          </p:cNvCxnSpPr>
          <p:nvPr/>
        </p:nvCxnSpPr>
        <p:spPr bwMode="auto">
          <a:xfrm rot="5400000">
            <a:off x="1149595" y="3385771"/>
            <a:ext cx="316523" cy="146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4" name="Straight Connector 23"/>
          <p:cNvCxnSpPr>
            <a:cxnSpLocks noChangeShapeType="1"/>
          </p:cNvCxnSpPr>
          <p:nvPr/>
        </p:nvCxnSpPr>
        <p:spPr bwMode="auto">
          <a:xfrm>
            <a:off x="1000859" y="3294185"/>
            <a:ext cx="307731" cy="146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5" name="Straight Connector 24"/>
          <p:cNvCxnSpPr>
            <a:cxnSpLocks noChangeShapeType="1"/>
          </p:cNvCxnSpPr>
          <p:nvPr/>
        </p:nvCxnSpPr>
        <p:spPr bwMode="auto">
          <a:xfrm>
            <a:off x="1000859" y="2341685"/>
            <a:ext cx="307731" cy="146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199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774" y="3593123"/>
            <a:ext cx="64477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85" y="2284535"/>
            <a:ext cx="63012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8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0" y="3222381"/>
            <a:ext cx="177311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9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20" y="3585796"/>
            <a:ext cx="177311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0" name="Rectangle 33"/>
          <p:cNvSpPr>
            <a:spLocks noChangeArrowheads="1"/>
          </p:cNvSpPr>
          <p:nvPr/>
        </p:nvSpPr>
        <p:spPr bwMode="auto">
          <a:xfrm>
            <a:off x="1307123" y="2341685"/>
            <a:ext cx="1033097" cy="953966"/>
          </a:xfrm>
          <a:prstGeom prst="rect">
            <a:avLst/>
          </a:prstGeom>
          <a:solidFill>
            <a:srgbClr val="1F497D">
              <a:alpha val="30196"/>
            </a:srgbClr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cxnSp>
        <p:nvCxnSpPr>
          <p:cNvPr id="42001" name="Straight Connector 34"/>
          <p:cNvCxnSpPr>
            <a:cxnSpLocks noChangeShapeType="1"/>
          </p:cNvCxnSpPr>
          <p:nvPr/>
        </p:nvCxnSpPr>
        <p:spPr bwMode="auto">
          <a:xfrm>
            <a:off x="1795097" y="2841382"/>
            <a:ext cx="521677" cy="1465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2" name="Straight Connector 35"/>
          <p:cNvCxnSpPr>
            <a:cxnSpLocks noChangeShapeType="1"/>
          </p:cNvCxnSpPr>
          <p:nvPr/>
        </p:nvCxnSpPr>
        <p:spPr bwMode="auto">
          <a:xfrm rot="5400000">
            <a:off x="1572357" y="2615712"/>
            <a:ext cx="449874" cy="1466"/>
          </a:xfrm>
          <a:prstGeom prst="line">
            <a:avLst/>
          </a:prstGeom>
          <a:noFill/>
          <a:ln w="19050" algn="ctr">
            <a:solidFill>
              <a:srgbClr val="00CC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3" name="Straight Connector 36"/>
          <p:cNvCxnSpPr>
            <a:cxnSpLocks noChangeShapeType="1"/>
          </p:cNvCxnSpPr>
          <p:nvPr/>
        </p:nvCxnSpPr>
        <p:spPr bwMode="auto">
          <a:xfrm>
            <a:off x="5193323" y="3810000"/>
            <a:ext cx="521677" cy="1465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4" name="Straight Connector 37"/>
          <p:cNvCxnSpPr>
            <a:cxnSpLocks noChangeShapeType="1"/>
          </p:cNvCxnSpPr>
          <p:nvPr/>
        </p:nvCxnSpPr>
        <p:spPr bwMode="auto">
          <a:xfrm rot="5400000">
            <a:off x="4955930" y="3577004"/>
            <a:ext cx="449874" cy="1466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2005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38" y="2943958"/>
            <a:ext cx="165589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6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7" y="2422281"/>
            <a:ext cx="139212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7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511" y="3367454"/>
            <a:ext cx="127489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8" name="Picture 4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827" y="3657600"/>
            <a:ext cx="140677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ight Arrow 42"/>
          <p:cNvSpPr/>
          <p:nvPr/>
        </p:nvSpPr>
        <p:spPr bwMode="auto">
          <a:xfrm>
            <a:off x="3127131" y="2700705"/>
            <a:ext cx="981808" cy="28428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396" tIns="42198" rIns="84396" bIns="42198" anchor="ctr"/>
          <a:lstStyle/>
          <a:p>
            <a:pPr defTabSz="843978">
              <a:defRPr/>
            </a:pPr>
            <a:endParaRPr 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2010" name="Rectangle 43"/>
          <p:cNvSpPr>
            <a:spLocks noChangeArrowheads="1"/>
          </p:cNvSpPr>
          <p:nvPr/>
        </p:nvSpPr>
        <p:spPr bwMode="auto">
          <a:xfrm>
            <a:off x="5594838" y="2083777"/>
            <a:ext cx="2451589" cy="1169377"/>
          </a:xfrm>
          <a:prstGeom prst="rect">
            <a:avLst/>
          </a:prstGeom>
          <a:noFill/>
          <a:ln w="9525" algn="ctr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42011" name="Picture 4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504" y="2996712"/>
            <a:ext cx="46892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2" name="Picture 45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82" y="3445120"/>
            <a:ext cx="114300" cy="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3" name="Picture 46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20" y="2615712"/>
            <a:ext cx="87923" cy="1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014" name="Straight Arrow Connector 48"/>
          <p:cNvCxnSpPr>
            <a:cxnSpLocks noChangeShapeType="1"/>
          </p:cNvCxnSpPr>
          <p:nvPr/>
        </p:nvCxnSpPr>
        <p:spPr bwMode="auto">
          <a:xfrm rot="10800000" flipH="1">
            <a:off x="5594838" y="3357197"/>
            <a:ext cx="2451589" cy="1465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5" name="Straight Arrow Connector 50"/>
          <p:cNvCxnSpPr>
            <a:cxnSpLocks noChangeShapeType="1"/>
          </p:cNvCxnSpPr>
          <p:nvPr/>
        </p:nvCxnSpPr>
        <p:spPr bwMode="auto">
          <a:xfrm rot="16200000" flipH="1">
            <a:off x="7585564" y="2669199"/>
            <a:ext cx="1169377" cy="1465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16" name="Oval 56"/>
          <p:cNvSpPr>
            <a:spLocks noChangeArrowheads="1"/>
          </p:cNvSpPr>
          <p:nvPr/>
        </p:nvSpPr>
        <p:spPr bwMode="auto">
          <a:xfrm>
            <a:off x="5547946" y="3210659"/>
            <a:ext cx="92320" cy="84992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2017" name="Oval 57"/>
          <p:cNvSpPr>
            <a:spLocks noChangeArrowheads="1"/>
          </p:cNvSpPr>
          <p:nvPr/>
        </p:nvSpPr>
        <p:spPr bwMode="auto">
          <a:xfrm>
            <a:off x="5064370" y="3842239"/>
            <a:ext cx="92320" cy="83527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42018" name="Oval 58"/>
          <p:cNvSpPr>
            <a:spLocks noChangeArrowheads="1"/>
          </p:cNvSpPr>
          <p:nvPr/>
        </p:nvSpPr>
        <p:spPr bwMode="auto">
          <a:xfrm>
            <a:off x="1752600" y="2788628"/>
            <a:ext cx="90854" cy="83526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pic>
        <p:nvPicPr>
          <p:cNvPr id="42019" name="Picture 6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08" y="5081954"/>
            <a:ext cx="4051789" cy="77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76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31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Rasterizing</a:t>
            </a:r>
            <a:endParaRPr lang="en-US" dirty="0"/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616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616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0000"/>
                </a:solidFill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4085719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>
          <a:xfrm>
            <a:off x="0" y="4976446"/>
            <a:ext cx="8991600" cy="77372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From vertices and primitives to pixels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169" y="874279"/>
            <a:ext cx="9144000" cy="1406769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Rasterization</a:t>
            </a:r>
            <a:endParaRPr lang="en-US" dirty="0"/>
          </a:p>
        </p:txBody>
      </p:sp>
      <p:pic>
        <p:nvPicPr>
          <p:cNvPr id="6148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62" y="2483827"/>
            <a:ext cx="3868615" cy="229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Oval 23"/>
          <p:cNvSpPr>
            <a:spLocks noChangeArrowheads="1"/>
          </p:cNvSpPr>
          <p:nvPr/>
        </p:nvSpPr>
        <p:spPr bwMode="auto">
          <a:xfrm>
            <a:off x="3174023" y="3740264"/>
            <a:ext cx="70338" cy="529269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6150" name="Oval 24"/>
          <p:cNvSpPr>
            <a:spLocks noChangeArrowheads="1"/>
          </p:cNvSpPr>
          <p:nvPr/>
        </p:nvSpPr>
        <p:spPr bwMode="auto">
          <a:xfrm>
            <a:off x="5278316" y="2405298"/>
            <a:ext cx="70338" cy="529269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  <p:sp>
        <p:nvSpPr>
          <p:cNvPr id="6151" name="Oval 25"/>
          <p:cNvSpPr>
            <a:spLocks noChangeArrowheads="1"/>
          </p:cNvSpPr>
          <p:nvPr/>
        </p:nvSpPr>
        <p:spPr bwMode="auto">
          <a:xfrm>
            <a:off x="5829300" y="4156433"/>
            <a:ext cx="70338" cy="529269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403" rIns="84403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zh-HK" sz="1846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34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Before we start</a:t>
            </a:r>
            <a:endParaRPr lang="en-US" dirty="0"/>
          </a:p>
        </p:txBody>
      </p:sp>
      <p:pic>
        <p:nvPicPr>
          <p:cNvPr id="7171" name="Picture 3" descr="sphe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7" y="1507881"/>
            <a:ext cx="5357446" cy="494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43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Front-faces</a:t>
            </a:r>
            <a:endParaRPr lang="en-US" dirty="0"/>
          </a:p>
        </p:txBody>
      </p:sp>
      <p:pic>
        <p:nvPicPr>
          <p:cNvPr id="8195" name="Picture 3" descr="sphere-rotate-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7" y="1507881"/>
            <a:ext cx="5357446" cy="494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 descr="eye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96942">
            <a:off x="523143" y="3610708"/>
            <a:ext cx="725365" cy="6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phere-rotat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7" y="1507881"/>
            <a:ext cx="5358912" cy="494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786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Back-faces</a:t>
            </a:r>
            <a:endParaRPr lang="en-US" dirty="0"/>
          </a:p>
        </p:txBody>
      </p:sp>
      <p:pic>
        <p:nvPicPr>
          <p:cNvPr id="9219" name="Picture 4" descr="sphere-rotate-fro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77" y="1507881"/>
            <a:ext cx="5357446" cy="494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 descr="eye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96942">
            <a:off x="523143" y="3610708"/>
            <a:ext cx="725365" cy="6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752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524000" y="4572000"/>
            <a:ext cx="5220526" cy="2091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Backface</a:t>
            </a:r>
            <a:r>
              <a:rPr lang="en-US" dirty="0" smtClean="0"/>
              <a:t> culling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315199" cy="5199185"/>
          </a:xfrm>
        </p:spPr>
        <p:txBody>
          <a:bodyPr/>
          <a:lstStyle/>
          <a:p>
            <a:r>
              <a:rPr lang="en-US" altLang="zh-HK" dirty="0" smtClean="0"/>
              <a:t>Don’t rasterize back-facing triangles</a:t>
            </a:r>
          </a:p>
          <a:p>
            <a:pPr lvl="1"/>
            <a:r>
              <a:rPr lang="en-US" altLang="zh-HK" dirty="0" smtClean="0"/>
              <a:t>Or front-facing, you decide</a:t>
            </a:r>
          </a:p>
          <a:p>
            <a:pPr lvl="1"/>
            <a:r>
              <a:rPr lang="en-US" altLang="zh-HK" dirty="0" smtClean="0"/>
              <a:t>Points and lines are always rasterized</a:t>
            </a:r>
          </a:p>
          <a:p>
            <a:r>
              <a:rPr lang="en-US" altLang="zh-HK" dirty="0" smtClean="0"/>
              <a:t>One possible implementation</a:t>
            </a:r>
          </a:p>
          <a:p>
            <a:pPr lvl="1"/>
            <a:r>
              <a:rPr lang="en-US" altLang="zh-HK" dirty="0" smtClean="0"/>
              <a:t>Look at 2D screen coordinates</a:t>
            </a:r>
            <a:endParaRPr lang="en-US" altLang="zh-HK" i="1" dirty="0" smtClean="0"/>
          </a:p>
          <a:p>
            <a:pPr lvl="2"/>
            <a:r>
              <a:rPr lang="en-US" altLang="zh-HK" dirty="0" smtClean="0"/>
              <a:t>Cross product</a:t>
            </a:r>
            <a:br>
              <a:rPr lang="en-US" altLang="zh-HK" dirty="0" smtClean="0"/>
            </a:br>
            <a:r>
              <a:rPr lang="en-US" altLang="zh-HK" dirty="0" smtClean="0"/>
              <a:t>Two possible orientations: A = (v2-v1)x(v3-v1).z</a:t>
            </a:r>
          </a:p>
          <a:p>
            <a:pPr lvl="1"/>
            <a:endParaRPr lang="en-US" altLang="zh-HK" dirty="0" smtClean="0"/>
          </a:p>
          <a:p>
            <a:pPr lvl="1"/>
            <a:endParaRPr lang="en-US" altLang="zh-HK" dirty="0" smtClean="0"/>
          </a:p>
          <a:p>
            <a:pPr>
              <a:buFont typeface="Arial" panose="020B0604020202020204" pitchFamily="34" charset="0"/>
              <a:buNone/>
            </a:pPr>
            <a:endParaRPr lang="en-US" altLang="zh-HK" dirty="0" smtClean="0"/>
          </a:p>
        </p:txBody>
      </p:sp>
      <p:sp>
        <p:nvSpPr>
          <p:cNvPr id="6" name="Freeform 5"/>
          <p:cNvSpPr/>
          <p:nvPr/>
        </p:nvSpPr>
        <p:spPr bwMode="auto">
          <a:xfrm>
            <a:off x="2105185" y="5142881"/>
            <a:ext cx="1184030" cy="1021373"/>
          </a:xfrm>
          <a:custGeom>
            <a:avLst/>
            <a:gdLst>
              <a:gd name="connsiteX0" fmla="*/ 0 w 1184029"/>
              <a:gd name="connsiteY0" fmla="*/ 763857 h 1107592"/>
              <a:gd name="connsiteX1" fmla="*/ 544271 w 1184029"/>
              <a:gd name="connsiteY1" fmla="*/ 0 h 1107592"/>
              <a:gd name="connsiteX2" fmla="*/ 1184029 w 1184029"/>
              <a:gd name="connsiteY2" fmla="*/ 1107592 h 1107592"/>
              <a:gd name="connsiteX3" fmla="*/ 0 w 1184029"/>
              <a:gd name="connsiteY3" fmla="*/ 763857 h 11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4029" h="1107592">
                <a:moveTo>
                  <a:pt x="0" y="763857"/>
                </a:moveTo>
                <a:lnTo>
                  <a:pt x="544271" y="0"/>
                </a:lnTo>
                <a:lnTo>
                  <a:pt x="1184029" y="1107592"/>
                </a:lnTo>
                <a:lnTo>
                  <a:pt x="0" y="763857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kumimoji="0"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0267" name="Oval 3"/>
          <p:cNvSpPr>
            <a:spLocks noChangeArrowheads="1"/>
          </p:cNvSpPr>
          <p:nvPr/>
        </p:nvSpPr>
        <p:spPr bwMode="auto">
          <a:xfrm>
            <a:off x="2605404" y="5093098"/>
            <a:ext cx="91463" cy="84418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 dirty="0">
              <a:latin typeface="Times New Roman" panose="02020603050405020304" pitchFamily="18" charset="0"/>
            </a:endParaRPr>
          </a:p>
        </p:txBody>
      </p:sp>
      <p:sp>
        <p:nvSpPr>
          <p:cNvPr id="10268" name="Oval 6"/>
          <p:cNvSpPr>
            <a:spLocks noChangeArrowheads="1"/>
          </p:cNvSpPr>
          <p:nvPr/>
        </p:nvSpPr>
        <p:spPr bwMode="auto">
          <a:xfrm>
            <a:off x="3231723" y="6122584"/>
            <a:ext cx="91463" cy="84418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>
              <a:latin typeface="Times New Roman" panose="02020603050405020304" pitchFamily="18" charset="0"/>
            </a:endParaRPr>
          </a:p>
        </p:txBody>
      </p:sp>
      <p:sp>
        <p:nvSpPr>
          <p:cNvPr id="10269" name="Oval 7"/>
          <p:cNvSpPr>
            <a:spLocks noChangeArrowheads="1"/>
          </p:cNvSpPr>
          <p:nvPr/>
        </p:nvSpPr>
        <p:spPr bwMode="auto">
          <a:xfrm>
            <a:off x="2076048" y="5800016"/>
            <a:ext cx="91463" cy="84418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84396" tIns="42198" rIns="84396" bIns="42198" anchor="ctr"/>
          <a:lstStyle>
            <a:lvl1pPr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HK" sz="1846">
              <a:latin typeface="Times New Roman" panose="02020603050405020304" pitchFamily="18" charset="0"/>
            </a:endParaRPr>
          </a:p>
        </p:txBody>
      </p:sp>
      <p:sp>
        <p:nvSpPr>
          <p:cNvPr id="10263" name="TextBox 9"/>
          <p:cNvSpPr txBox="1">
            <a:spLocks noChangeArrowheads="1"/>
          </p:cNvSpPr>
          <p:nvPr/>
        </p:nvSpPr>
        <p:spPr bwMode="auto">
          <a:xfrm>
            <a:off x="3313634" y="6136484"/>
            <a:ext cx="176759" cy="37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81" tIns="16881" rIns="16881" bIns="16881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2215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0264" name="TextBox 10"/>
          <p:cNvSpPr txBox="1">
            <a:spLocks noChangeArrowheads="1"/>
          </p:cNvSpPr>
          <p:nvPr/>
        </p:nvSpPr>
        <p:spPr bwMode="auto">
          <a:xfrm>
            <a:off x="2558634" y="4703266"/>
            <a:ext cx="176759" cy="37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81" tIns="16881" rIns="16881" bIns="16881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2215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0265" name="TextBox 11"/>
          <p:cNvSpPr txBox="1">
            <a:spLocks noChangeArrowheads="1"/>
          </p:cNvSpPr>
          <p:nvPr/>
        </p:nvSpPr>
        <p:spPr bwMode="auto">
          <a:xfrm>
            <a:off x="1812108" y="5674186"/>
            <a:ext cx="176759" cy="37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81" tIns="16881" rIns="16881" bIns="16881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2215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9" name="Circular Arrow 28"/>
          <p:cNvSpPr/>
          <p:nvPr/>
        </p:nvSpPr>
        <p:spPr bwMode="auto">
          <a:xfrm flipH="1">
            <a:off x="2354300" y="5418373"/>
            <a:ext cx="553915" cy="511419"/>
          </a:xfrm>
          <a:prstGeom prst="circularArrow">
            <a:avLst>
              <a:gd name="adj1" fmla="val 12500"/>
              <a:gd name="adj2" fmla="val 1011831"/>
              <a:gd name="adj3" fmla="val 20457681"/>
              <a:gd name="adj4" fmla="val 1224032"/>
              <a:gd name="adj5" fmla="val 1389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kumimoji="0"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pSp>
        <p:nvGrpSpPr>
          <p:cNvPr id="10250" name="Group 19"/>
          <p:cNvGrpSpPr>
            <a:grpSpLocks/>
          </p:cNvGrpSpPr>
          <p:nvPr/>
        </p:nvGrpSpPr>
        <p:grpSpPr bwMode="auto">
          <a:xfrm flipH="1">
            <a:off x="4722515" y="4703266"/>
            <a:ext cx="1678285" cy="1808172"/>
            <a:chOff x="1103157" y="2644894"/>
            <a:chExt cx="1677860" cy="1958578"/>
          </a:xfrm>
        </p:grpSpPr>
        <p:grpSp>
          <p:nvGrpSpPr>
            <p:cNvPr id="10252" name="Group 8"/>
            <p:cNvGrpSpPr>
              <a:grpSpLocks/>
            </p:cNvGrpSpPr>
            <p:nvPr/>
          </p:nvGrpSpPr>
          <p:grpSpPr bwMode="auto">
            <a:xfrm>
              <a:off x="1335640" y="3067153"/>
              <a:ext cx="1246822" cy="1206560"/>
              <a:chOff x="1335640" y="3067153"/>
              <a:chExt cx="1246822" cy="1206560"/>
            </a:xfrm>
          </p:grpSpPr>
          <p:sp>
            <p:nvSpPr>
              <p:cNvPr id="25" name="Freeform 24"/>
              <p:cNvSpPr/>
              <p:nvPr/>
            </p:nvSpPr>
            <p:spPr bwMode="auto">
              <a:xfrm>
                <a:off x="1364502" y="3121077"/>
                <a:ext cx="1183730" cy="1106332"/>
              </a:xfrm>
              <a:custGeom>
                <a:avLst/>
                <a:gdLst>
                  <a:gd name="connsiteX0" fmla="*/ 0 w 1184029"/>
                  <a:gd name="connsiteY0" fmla="*/ 763857 h 1107592"/>
                  <a:gd name="connsiteX1" fmla="*/ 544271 w 1184029"/>
                  <a:gd name="connsiteY1" fmla="*/ 0 h 1107592"/>
                  <a:gd name="connsiteX2" fmla="*/ 1184029 w 1184029"/>
                  <a:gd name="connsiteY2" fmla="*/ 1107592 h 1107592"/>
                  <a:gd name="connsiteX3" fmla="*/ 0 w 1184029"/>
                  <a:gd name="connsiteY3" fmla="*/ 763857 h 110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4029" h="1107592">
                    <a:moveTo>
                      <a:pt x="0" y="763857"/>
                    </a:moveTo>
                    <a:lnTo>
                      <a:pt x="544271" y="0"/>
                    </a:lnTo>
                    <a:lnTo>
                      <a:pt x="1184029" y="1107592"/>
                    </a:lnTo>
                    <a:lnTo>
                      <a:pt x="0" y="763857"/>
                    </a:ln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kumimoji="0"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10257" name="Oval 25"/>
              <p:cNvSpPr>
                <a:spLocks noChangeArrowheads="1"/>
              </p:cNvSpPr>
              <p:nvPr/>
            </p:nvSpPr>
            <p:spPr bwMode="auto">
              <a:xfrm>
                <a:off x="1864862" y="3067153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84396" tIns="42198" rIns="84396" bIns="42198" anchor="ctr"/>
              <a:lstStyle>
                <a:lvl1pPr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58" name="Oval 26"/>
              <p:cNvSpPr>
                <a:spLocks noChangeArrowheads="1"/>
              </p:cNvSpPr>
              <p:nvPr/>
            </p:nvSpPr>
            <p:spPr bwMode="auto">
              <a:xfrm>
                <a:off x="2491022" y="4182273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84396" tIns="42198" rIns="84396" bIns="42198" anchor="ctr"/>
              <a:lstStyle>
                <a:lvl1pPr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59" name="Oval 27"/>
              <p:cNvSpPr>
                <a:spLocks noChangeArrowheads="1"/>
              </p:cNvSpPr>
              <p:nvPr/>
            </p:nvSpPr>
            <p:spPr bwMode="auto">
              <a:xfrm>
                <a:off x="1335640" y="3832873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84396" tIns="42198" rIns="84396" bIns="42198" anchor="ctr"/>
              <a:lstStyle>
                <a:lvl1pPr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HK" sz="1846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253" name="TextBox 21"/>
            <p:cNvSpPr txBox="1">
              <a:spLocks noChangeArrowheads="1"/>
            </p:cNvSpPr>
            <p:nvPr/>
          </p:nvSpPr>
          <p:spPr bwMode="auto">
            <a:xfrm>
              <a:off x="2604303" y="4197329"/>
              <a:ext cx="176714" cy="40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>
                  <a:solidFill>
                    <a:schemeClr val="bg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254" name="TextBox 22"/>
            <p:cNvSpPr txBox="1">
              <a:spLocks noChangeArrowheads="1"/>
            </p:cNvSpPr>
            <p:nvPr/>
          </p:nvSpPr>
          <p:spPr bwMode="auto">
            <a:xfrm>
              <a:off x="1849494" y="2644894"/>
              <a:ext cx="176714" cy="40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>
                  <a:solidFill>
                    <a:schemeClr val="bg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255" name="TextBox 23"/>
            <p:cNvSpPr txBox="1">
              <a:spLocks noChangeArrowheads="1"/>
            </p:cNvSpPr>
            <p:nvPr/>
          </p:nvSpPr>
          <p:spPr bwMode="auto">
            <a:xfrm>
              <a:off x="1103157" y="3696576"/>
              <a:ext cx="176714" cy="40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881" tIns="16881" rIns="16881" bIns="16881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HK" sz="2215">
                  <a:solidFill>
                    <a:schemeClr val="bg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30" name="Circular Arrow 29"/>
          <p:cNvSpPr/>
          <p:nvPr/>
        </p:nvSpPr>
        <p:spPr bwMode="auto">
          <a:xfrm>
            <a:off x="5333429" y="5418373"/>
            <a:ext cx="555380" cy="511419"/>
          </a:xfrm>
          <a:prstGeom prst="circularArrow">
            <a:avLst>
              <a:gd name="adj1" fmla="val 12500"/>
              <a:gd name="adj2" fmla="val 1011831"/>
              <a:gd name="adj3" fmla="val 20457681"/>
              <a:gd name="adj4" fmla="val 1224032"/>
              <a:gd name="adj5" fmla="val 1389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kumimoji="0"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pSp>
        <p:nvGrpSpPr>
          <p:cNvPr id="10245" name="Group 36"/>
          <p:cNvGrpSpPr>
            <a:grpSpLocks/>
          </p:cNvGrpSpPr>
          <p:nvPr/>
        </p:nvGrpSpPr>
        <p:grpSpPr bwMode="auto">
          <a:xfrm>
            <a:off x="3053289" y="5276231"/>
            <a:ext cx="2120411" cy="199292"/>
            <a:chOff x="2184400" y="4895850"/>
            <a:chExt cx="2120900" cy="215900"/>
          </a:xfrm>
        </p:grpSpPr>
        <p:pic>
          <p:nvPicPr>
            <p:cNvPr id="10246" name="Picture 3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400" y="4895850"/>
              <a:ext cx="5842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7" name="Picture 3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100" y="4921250"/>
              <a:ext cx="5842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0556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800" dirty="0" smtClean="0"/>
              <a:t>What if triangles share an edge?</a:t>
            </a:r>
            <a:endParaRPr lang="en-US" sz="4800" dirty="0"/>
          </a:p>
        </p:txBody>
      </p:sp>
      <p:sp>
        <p:nvSpPr>
          <p:cNvPr id="11267" name="Content Placeholder 4"/>
          <p:cNvSpPr>
            <a:spLocks noGrp="1"/>
          </p:cNvSpPr>
          <p:nvPr>
            <p:ph idx="1"/>
          </p:nvPr>
        </p:nvSpPr>
        <p:spPr>
          <a:xfrm>
            <a:off x="685800" y="1346689"/>
            <a:ext cx="7033846" cy="1449265"/>
          </a:xfrm>
        </p:spPr>
        <p:txBody>
          <a:bodyPr/>
          <a:lstStyle/>
          <a:p>
            <a:r>
              <a:rPr lang="en-US" altLang="zh-HK" smtClean="0"/>
              <a:t>Missing or repeated fragments</a:t>
            </a:r>
          </a:p>
          <a:p>
            <a:pPr lvl="1"/>
            <a:r>
              <a:rPr lang="en-US" altLang="zh-HK" smtClean="0"/>
              <a:t>Neither triangle emits, both of them emit</a:t>
            </a:r>
          </a:p>
          <a:p>
            <a:r>
              <a:rPr lang="en-US" altLang="zh-HK" smtClean="0"/>
              <a:t>Cracks or overdraw (when blending)</a:t>
            </a:r>
          </a:p>
        </p:txBody>
      </p:sp>
      <p:pic>
        <p:nvPicPr>
          <p:cNvPr id="11268" name="Picture 5" descr="top-left-proble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08" y="3160835"/>
            <a:ext cx="4942743" cy="3421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6"/>
          <p:cNvSpPr txBox="1">
            <a:spLocks noChangeArrowheads="1"/>
          </p:cNvSpPr>
          <p:nvPr/>
        </p:nvSpPr>
        <p:spPr bwMode="auto">
          <a:xfrm>
            <a:off x="152400" y="6104319"/>
            <a:ext cx="3030101" cy="48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79" tIns="16879" rIns="16879" bIns="1687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1477" dirty="0">
                <a:latin typeface="Times New Roman" panose="02020603050405020304" pitchFamily="18" charset="0"/>
              </a:rPr>
              <a:t>Image from </a:t>
            </a:r>
            <a:r>
              <a:rPr lang="en-US" altLang="zh-HK" sz="1477" i="1" dirty="0">
                <a:latin typeface="Times New Roman" panose="02020603050405020304" pitchFamily="18" charset="0"/>
              </a:rPr>
              <a:t>“Advanced Rasterization”,</a:t>
            </a:r>
            <a:r>
              <a:rPr lang="en-US" altLang="zh-HK" sz="1477" dirty="0">
                <a:latin typeface="Times New Roman" panose="02020603050405020304" pitchFamily="18" charset="0"/>
              </a:rPr>
              <a:t/>
            </a:r>
            <a:br>
              <a:rPr lang="en-US" altLang="zh-HK" sz="1477" dirty="0">
                <a:latin typeface="Times New Roman" panose="02020603050405020304" pitchFamily="18" charset="0"/>
              </a:rPr>
            </a:br>
            <a:r>
              <a:rPr lang="en-US" altLang="zh-HK" sz="1477" dirty="0">
                <a:latin typeface="Times New Roman" panose="02020603050405020304" pitchFamily="18" charset="0"/>
              </a:rPr>
              <a:t>Nicolas </a:t>
            </a:r>
            <a:r>
              <a:rPr lang="en-US" altLang="zh-HK" sz="1477" dirty="0" err="1">
                <a:latin typeface="Times New Roman" panose="02020603050405020304" pitchFamily="18" charset="0"/>
              </a:rPr>
              <a:t>Capens</a:t>
            </a:r>
            <a:r>
              <a:rPr lang="en-US" altLang="zh-HK" sz="1477" dirty="0">
                <a:latin typeface="Times New Roman" panose="02020603050405020304" pitchFamily="18" charset="0"/>
              </a:rPr>
              <a:t>, 2004</a:t>
            </a:r>
          </a:p>
        </p:txBody>
      </p:sp>
    </p:spTree>
    <p:extLst>
      <p:ext uri="{BB962C8B-B14F-4D97-AF65-F5344CB8AC3E}">
        <p14:creationId xmlns:p14="http://schemas.microsoft.com/office/powerpoint/2010/main" val="3704873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top-le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54720"/>
            <a:ext cx="2848708" cy="246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top-left rule</a:t>
            </a:r>
            <a:endParaRPr lang="en-US" dirty="0"/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>
          <a:xfrm>
            <a:off x="685800" y="1340828"/>
            <a:ext cx="8072804" cy="2369526"/>
          </a:xfrm>
        </p:spPr>
        <p:txBody>
          <a:bodyPr/>
          <a:lstStyle/>
          <a:p>
            <a:r>
              <a:rPr lang="en-US" altLang="zh-HK" dirty="0" smtClean="0"/>
              <a:t>Pixel center inside: emit fragment</a:t>
            </a:r>
          </a:p>
          <a:p>
            <a:r>
              <a:rPr lang="en-US" altLang="zh-HK" dirty="0" smtClean="0"/>
              <a:t>Center on edge: emit if top edge or left edge</a:t>
            </a:r>
          </a:p>
          <a:p>
            <a:pPr lvl="1"/>
            <a:r>
              <a:rPr lang="en-US" altLang="zh-HK" dirty="0" smtClean="0"/>
              <a:t>Top edges are horizontal and above all others</a:t>
            </a:r>
          </a:p>
          <a:p>
            <a:pPr lvl="1"/>
            <a:r>
              <a:rPr lang="en-US" altLang="zh-HK" dirty="0" smtClean="0"/>
              <a:t>Left edges are not horizontal and are to the left</a:t>
            </a:r>
          </a:p>
          <a:p>
            <a:pPr lvl="2"/>
            <a:r>
              <a:rPr lang="en-US" altLang="zh-HK" dirty="0" smtClean="0"/>
              <a:t>Triangles can have one or two left edges </a:t>
            </a:r>
          </a:p>
        </p:txBody>
      </p:sp>
      <p:sp>
        <p:nvSpPr>
          <p:cNvPr id="12293" name="TextBox 3"/>
          <p:cNvSpPr txBox="1">
            <a:spLocks noChangeArrowheads="1"/>
          </p:cNvSpPr>
          <p:nvPr/>
        </p:nvSpPr>
        <p:spPr bwMode="auto">
          <a:xfrm>
            <a:off x="0" y="6106259"/>
            <a:ext cx="3030101" cy="48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79" tIns="16879" rIns="16879" bIns="1687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1477">
                <a:latin typeface="Times New Roman" panose="02020603050405020304" pitchFamily="18" charset="0"/>
              </a:rPr>
              <a:t>Image from </a:t>
            </a:r>
            <a:r>
              <a:rPr lang="en-US" altLang="zh-HK" sz="1477" i="1">
                <a:latin typeface="Times New Roman" panose="02020603050405020304" pitchFamily="18" charset="0"/>
              </a:rPr>
              <a:t>“Advanced Rasterization”,</a:t>
            </a:r>
            <a:r>
              <a:rPr lang="en-US" altLang="zh-HK" sz="1477">
                <a:latin typeface="Times New Roman" panose="02020603050405020304" pitchFamily="18" charset="0"/>
              </a:rPr>
              <a:t/>
            </a:r>
            <a:br>
              <a:rPr lang="en-US" altLang="zh-HK" sz="1477">
                <a:latin typeface="Times New Roman" panose="02020603050405020304" pitchFamily="18" charset="0"/>
              </a:rPr>
            </a:br>
            <a:r>
              <a:rPr lang="en-US" altLang="zh-HK" sz="1477">
                <a:latin typeface="Times New Roman" panose="02020603050405020304" pitchFamily="18" charset="0"/>
              </a:rPr>
              <a:t>Nicolas Capens, 2004</a:t>
            </a:r>
          </a:p>
        </p:txBody>
      </p:sp>
      <p:pic>
        <p:nvPicPr>
          <p:cNvPr id="12294" name="Picture 4" descr="top-left-dete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123157"/>
            <a:ext cx="2848708" cy="246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4235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Top-rule examples</a:t>
            </a:r>
            <a:endParaRPr lang="en-US" dirty="0"/>
          </a:p>
        </p:txBody>
      </p:sp>
      <p:pic>
        <p:nvPicPr>
          <p:cNvPr id="13315" name="Picture 3" descr="top-left-ru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62" y="1806820"/>
            <a:ext cx="5956789" cy="387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4"/>
          <p:cNvSpPr txBox="1">
            <a:spLocks noChangeArrowheads="1"/>
          </p:cNvSpPr>
          <p:nvPr/>
        </p:nvSpPr>
        <p:spPr bwMode="auto">
          <a:xfrm>
            <a:off x="0" y="6333393"/>
            <a:ext cx="5061041" cy="261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6879" tIns="16879" rIns="16879" bIns="16879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HK" sz="1477">
                <a:latin typeface="Times New Roman" panose="02020603050405020304" pitchFamily="18" charset="0"/>
              </a:rPr>
              <a:t>Image from </a:t>
            </a:r>
            <a:r>
              <a:rPr lang="en-US" altLang="zh-HK" sz="1477" i="1">
                <a:latin typeface="Times New Roman" panose="02020603050405020304" pitchFamily="18" charset="0"/>
              </a:rPr>
              <a:t>“Microsoft’s Direct3D 10 Rasterization Rules”,</a:t>
            </a:r>
            <a:r>
              <a:rPr lang="en-US" altLang="zh-HK" sz="1477">
                <a:latin typeface="Times New Roman" panose="02020603050405020304" pitchFamily="18" charset="0"/>
              </a:rPr>
              <a:t>  2010</a:t>
            </a:r>
          </a:p>
        </p:txBody>
      </p:sp>
    </p:spTree>
    <p:extLst>
      <p:ext uri="{BB962C8B-B14F-4D97-AF65-F5344CB8AC3E}">
        <p14:creationId xmlns:p14="http://schemas.microsoft.com/office/powerpoint/2010/main" val="2798693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4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processing at a glance</a:t>
            </a:r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2233847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40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pixels</a:t>
            </a:r>
            <a:endParaRPr lang="en-US" dirty="0"/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616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616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452768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3" name="Rectangle 3"/>
          <p:cNvSpPr>
            <a:spLocks noChangeArrowheads="1"/>
          </p:cNvSpPr>
          <p:nvPr/>
        </p:nvSpPr>
        <p:spPr bwMode="auto">
          <a:xfrm>
            <a:off x="492125" y="152400"/>
            <a:ext cx="8159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Lighting </a:t>
            </a:r>
            <a:r>
              <a:rPr 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and shading</a:t>
            </a:r>
          </a:p>
        </p:txBody>
      </p:sp>
      <p:sp>
        <p:nvSpPr>
          <p:cNvPr id="317444" name="Rectangle 4"/>
          <p:cNvSpPr>
            <a:spLocks noChangeArrowheads="1"/>
          </p:cNvSpPr>
          <p:nvPr/>
        </p:nvSpPr>
        <p:spPr bwMode="auto">
          <a:xfrm>
            <a:off x="492125" y="1295400"/>
            <a:ext cx="7650163" cy="5924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So far, we’ve concentrated on geometry rendering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What is the shape of an object?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How do I place it in a virtual 3D space?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How do I view it through my virtual camera?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How do I know which pixels it covers</a:t>
            </a:r>
            <a:r>
              <a:rPr lang="en-US" altLang="zh-HK" sz="2400" dirty="0" smtClean="0">
                <a:latin typeface="+mn-lt"/>
              </a:rPr>
              <a:t>?</a:t>
            </a:r>
            <a:endParaRPr lang="en-US" altLang="zh-HK" sz="2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Once we’ve answered all those, we have to ask one more important question: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 smtClean="0">
                <a:latin typeface="+mn-lt"/>
              </a:rPr>
              <a:t>What </a:t>
            </a:r>
            <a:r>
              <a:rPr lang="en-US" altLang="zh-HK" sz="2800" dirty="0">
                <a:latin typeface="+mn-lt"/>
              </a:rPr>
              <a:t>value do I set each pixel to?</a:t>
            </a:r>
          </a:p>
        </p:txBody>
      </p:sp>
    </p:spTree>
    <p:extLst>
      <p:ext uri="{BB962C8B-B14F-4D97-AF65-F5344CB8AC3E}">
        <p14:creationId xmlns:p14="http://schemas.microsoft.com/office/powerpoint/2010/main" val="2713293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>
              <a:defRPr/>
            </a:pPr>
            <a:r>
              <a:rPr lang="en-US" sz="40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rPr>
              <a:t>Difficult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50900"/>
            <a:ext cx="4953000" cy="5349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/>
              <a:t>Look around the room!</a:t>
            </a:r>
            <a:endParaRPr lang="en-US" dirty="0"/>
          </a:p>
        </p:txBody>
      </p:sp>
      <p:pic>
        <p:nvPicPr>
          <p:cNvPr id="4" name="Picture 3" descr="InteriorDesignDin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8113"/>
            <a:ext cx="7751763" cy="519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859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9" name="Rectangle 5"/>
          <p:cNvSpPr>
            <a:spLocks noChangeArrowheads="1"/>
          </p:cNvSpPr>
          <p:nvPr/>
        </p:nvSpPr>
        <p:spPr bwMode="auto">
          <a:xfrm>
            <a:off x="492125" y="1143000"/>
            <a:ext cx="8413750" cy="6786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Properly determining the right color is really hard.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There are trillions of photons, which can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interact with the atmosphere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strike a surface and</a:t>
            </a:r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altLang="zh-HK" sz="2000" dirty="0">
                <a:latin typeface="+mn-lt"/>
              </a:rPr>
              <a:t>be absorbed</a:t>
            </a:r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altLang="zh-HK" sz="2000" dirty="0">
                <a:latin typeface="+mn-lt"/>
              </a:rPr>
              <a:t>be reflected</a:t>
            </a:r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altLang="zh-HK" sz="2000" dirty="0">
                <a:latin typeface="+mn-lt"/>
              </a:rPr>
              <a:t>cause fluorescence or phosphorescence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Of course, none of the surfaces here are perfectly flat. At some microscopic level (very important for photons) they’re all really bumpy.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6375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>
              <a:defRPr sz="4000">
                <a:solidFill>
                  <a:schemeClr val="tx2"/>
                </a:solidFill>
                <a:latin typeface="Tahoma" pitchFamily="34" charset="0"/>
              </a:defRPr>
            </a:lvl1pPr>
          </a:lstStyle>
          <a:p>
            <a:pPr algn="ctr" eaLnBrk="0" hangingPunct="0"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Difficult task</a:t>
            </a:r>
          </a:p>
        </p:txBody>
      </p:sp>
    </p:spTree>
    <p:extLst>
      <p:ext uri="{BB962C8B-B14F-4D97-AF65-F5344CB8AC3E}">
        <p14:creationId xmlns:p14="http://schemas.microsoft.com/office/powerpoint/2010/main" val="3089904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Light Source</a:t>
            </a:r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998538" y="1606550"/>
            <a:ext cx="7173912" cy="377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What is a light source?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Any object that emits radiant energy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Types of light source: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Directional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Point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Spot light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HK" sz="2400" dirty="0">
                <a:latin typeface="+mn-lt"/>
              </a:rPr>
              <a:t>Advanced: extended and environment</a:t>
            </a:r>
          </a:p>
        </p:txBody>
      </p:sp>
    </p:spTree>
    <p:extLst>
      <p:ext uri="{BB962C8B-B14F-4D97-AF65-F5344CB8AC3E}">
        <p14:creationId xmlns:p14="http://schemas.microsoft.com/office/powerpoint/2010/main" val="695751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ChangeArrowheads="1"/>
          </p:cNvSpPr>
          <p:nvPr/>
        </p:nvSpPr>
        <p:spPr bwMode="auto">
          <a:xfrm>
            <a:off x="492125" y="23813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Directional Light Source</a:t>
            </a:r>
          </a:p>
        </p:txBody>
      </p:sp>
      <p:sp>
        <p:nvSpPr>
          <p:cNvPr id="321539" name="Rectangle 3"/>
          <p:cNvSpPr>
            <a:spLocks noChangeArrowheads="1"/>
          </p:cNvSpPr>
          <p:nvPr/>
        </p:nvSpPr>
        <p:spPr bwMode="auto">
          <a:xfrm>
            <a:off x="963613" y="4229720"/>
            <a:ext cx="7893050" cy="293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 smtClean="0">
                <a:latin typeface="+mn-lt"/>
              </a:rPr>
              <a:t>The </a:t>
            </a:r>
            <a:r>
              <a:rPr lang="en-US" altLang="zh-HK" sz="2800" dirty="0">
                <a:latin typeface="+mn-lt"/>
              </a:rPr>
              <a:t>light source is at infinity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Incoming light rays are parallel and of same intensity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Easy to compute because the incoming light direction is the same for all surface points</a:t>
            </a:r>
          </a:p>
        </p:txBody>
      </p:sp>
      <p:pic>
        <p:nvPicPr>
          <p:cNvPr id="8196" name="Picture 2" descr="C:\Users\psander\Desktop\DirectionalLight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/>
          <a:stretch>
            <a:fillRect/>
          </a:stretch>
        </p:blipFill>
        <p:spPr bwMode="auto">
          <a:xfrm>
            <a:off x="2655888" y="1108075"/>
            <a:ext cx="3671887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6126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Point Light Source</a:t>
            </a:r>
          </a:p>
        </p:txBody>
      </p:sp>
      <p:sp>
        <p:nvSpPr>
          <p:cNvPr id="322567" name="Rectangle 7"/>
          <p:cNvSpPr>
            <a:spLocks noChangeArrowheads="1"/>
          </p:cNvSpPr>
          <p:nvPr/>
        </p:nvSpPr>
        <p:spPr bwMode="auto">
          <a:xfrm>
            <a:off x="741363" y="3460481"/>
            <a:ext cx="8196262" cy="431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A zero-volume light source </a:t>
            </a:r>
            <a:br>
              <a:rPr lang="en-US" altLang="zh-HK" sz="2800" dirty="0">
                <a:latin typeface="+mn-lt"/>
              </a:rPr>
            </a:br>
            <a:r>
              <a:rPr lang="en-US" altLang="zh-HK" sz="2800" dirty="0">
                <a:latin typeface="+mn-lt"/>
              </a:rPr>
              <a:t>located at a finite distance from the surface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Light rays goes out from the source in all directions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Harder to compute with because incoming light direction varies at each surface point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Distance attenuation: </a:t>
            </a:r>
            <a:br>
              <a:rPr lang="en-US" altLang="zh-HK" sz="2800" dirty="0">
                <a:latin typeface="+mn-lt"/>
              </a:rPr>
            </a:br>
            <a:r>
              <a:rPr lang="en-US" altLang="zh-HK" sz="2800" dirty="0" smtClean="0">
                <a:latin typeface="+mn-lt"/>
              </a:rPr>
              <a:t>Can </a:t>
            </a:r>
            <a:r>
              <a:rPr lang="en-US" altLang="zh-HK" sz="2800" dirty="0">
                <a:latin typeface="+mn-lt"/>
              </a:rPr>
              <a:t>specify how the light goes dimmer with distance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</p:txBody>
      </p:sp>
      <p:sp>
        <p:nvSpPr>
          <p:cNvPr id="52" name="AutoShape 17"/>
          <p:cNvSpPr>
            <a:spLocks noChangeArrowheads="1"/>
          </p:cNvSpPr>
          <p:nvPr/>
        </p:nvSpPr>
        <p:spPr bwMode="auto">
          <a:xfrm>
            <a:off x="4051300" y="1362075"/>
            <a:ext cx="762000" cy="1066800"/>
          </a:xfrm>
          <a:prstGeom prst="can">
            <a:avLst>
              <a:gd name="adj" fmla="val 3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pic>
        <p:nvPicPr>
          <p:cNvPr id="9221" name="Picture 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922463"/>
            <a:ext cx="815975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4254500" y="18192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55" name="Line 20"/>
          <p:cNvSpPr>
            <a:spLocks noChangeShapeType="1"/>
          </p:cNvSpPr>
          <p:nvPr/>
        </p:nvSpPr>
        <p:spPr bwMode="auto">
          <a:xfrm flipV="1">
            <a:off x="1185863" y="1922463"/>
            <a:ext cx="3025775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919163" y="2227263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pic>
        <p:nvPicPr>
          <p:cNvPr id="7170" name="Picture 2" descr="C:\Users\psander\Desktop\Point_Light.jpg"/>
          <p:cNvPicPr>
            <a:picLocks noChangeAspect="1" noChangeArrowheads="1"/>
          </p:cNvPicPr>
          <p:nvPr/>
        </p:nvPicPr>
        <p:blipFill rotWithShape="1">
          <a:blip r:embed="rId4"/>
          <a:srcRect l="5304" t="7112" r="3891" b="6761"/>
          <a:stretch/>
        </p:blipFill>
        <p:spPr bwMode="auto">
          <a:xfrm>
            <a:off x="5392738" y="1293813"/>
            <a:ext cx="3124200" cy="217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646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8"/>
          <p:cNvGraphicFramePr>
            <a:graphicFrameLocks noChangeAspect="1"/>
          </p:cNvGraphicFramePr>
          <p:nvPr/>
        </p:nvGraphicFramePr>
        <p:xfrm>
          <a:off x="615950" y="2984500"/>
          <a:ext cx="47783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Clip" r:id="rId4" imgW="2478088" imgH="4460875" progId="MS_ClipArt_Gallery.2">
                  <p:embed/>
                </p:oleObj>
              </mc:Choice>
              <mc:Fallback>
                <p:oleObj name="Clip" r:id="rId4" imgW="2478088" imgH="446087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2984500"/>
                        <a:ext cx="47783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3586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Spot Light Source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984250" y="3124200"/>
            <a:ext cx="7672388" cy="422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Special Point Light pointing at </a:t>
            </a:r>
            <a:r>
              <a:rPr lang="en-US" altLang="zh-HK" sz="2800" dirty="0" smtClean="0">
                <a:latin typeface="+mn-lt"/>
              </a:rPr>
              <a:t>particular </a:t>
            </a:r>
            <a:r>
              <a:rPr lang="en-US" altLang="zh-HK" sz="2800" dirty="0">
                <a:latin typeface="+mn-lt"/>
              </a:rPr>
              <a:t>direction</a:t>
            </a:r>
            <a:br>
              <a:rPr lang="en-US" altLang="zh-HK" sz="2800" dirty="0">
                <a:latin typeface="+mn-lt"/>
              </a:rPr>
            </a:br>
            <a:r>
              <a:rPr lang="en-US" altLang="zh-HK" sz="2800" dirty="0">
                <a:latin typeface="+mn-lt"/>
              </a:rPr>
              <a:t>(inherits all properties of point light source)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A cutoff angle restricts the shape of light emitted from source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In addition to distance attenuation, we may attenuate the intensity of light by measuring its deviation from the spotlight pointing direction</a:t>
            </a:r>
          </a:p>
        </p:txBody>
      </p:sp>
      <p:pic>
        <p:nvPicPr>
          <p:cNvPr id="8194" name="Picture 2" descr="C:\Users\psander\Desktop\Spotlight.jpg"/>
          <p:cNvPicPr>
            <a:picLocks noChangeAspect="1" noChangeArrowheads="1"/>
          </p:cNvPicPr>
          <p:nvPr/>
        </p:nvPicPr>
        <p:blipFill rotWithShape="1">
          <a:blip r:embed="rId6"/>
          <a:srcRect l="1496" t="21950" r="20230" b="13450"/>
          <a:stretch/>
        </p:blipFill>
        <p:spPr bwMode="auto">
          <a:xfrm>
            <a:off x="5124450" y="1295400"/>
            <a:ext cx="340995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1038225" y="3201988"/>
            <a:ext cx="3352800" cy="0"/>
          </a:xfrm>
          <a:prstGeom prst="line">
            <a:avLst/>
          </a:prstGeom>
          <a:noFill/>
          <a:ln w="9525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4010025" y="1182688"/>
            <a:ext cx="762000" cy="1066800"/>
          </a:xfrm>
          <a:prstGeom prst="can">
            <a:avLst>
              <a:gd name="adj" fmla="val 3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4162425" y="171608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V="1">
            <a:off x="1038225" y="1792288"/>
            <a:ext cx="31242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771525" y="3163888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altLang="zh-HK" sz="2400">
              <a:effectLst>
                <a:outerShdw blurRad="38100" dist="38100" dir="2700000" algn="tl">
                  <a:srgbClr val="FFFFFF"/>
                </a:outerShdw>
              </a:effectLst>
              <a:latin typeface="Helvetica" pitchFamily="34" charset="0"/>
              <a:ea typeface="新細明體" pitchFamily="18" charset="-120"/>
            </a:endParaRPr>
          </a:p>
        </p:txBody>
      </p:sp>
      <p:sp>
        <p:nvSpPr>
          <p:cNvPr id="46" name="Line 13"/>
          <p:cNvSpPr>
            <a:spLocks noChangeShapeType="1"/>
          </p:cNvSpPr>
          <p:nvPr/>
        </p:nvSpPr>
        <p:spPr bwMode="auto">
          <a:xfrm flipV="1">
            <a:off x="1038225" y="2840038"/>
            <a:ext cx="771525" cy="323850"/>
          </a:xfrm>
          <a:prstGeom prst="line">
            <a:avLst/>
          </a:prstGeom>
          <a:noFill/>
          <a:ln w="57150">
            <a:solidFill>
              <a:srgbClr val="33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 rot="998308" flipV="1">
            <a:off x="1066800" y="3087688"/>
            <a:ext cx="762000" cy="22860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Arc 20"/>
          <p:cNvSpPr>
            <a:spLocks/>
          </p:cNvSpPr>
          <p:nvPr/>
        </p:nvSpPr>
        <p:spPr bwMode="auto">
          <a:xfrm>
            <a:off x="2124075" y="2601913"/>
            <a:ext cx="438150" cy="612775"/>
          </a:xfrm>
          <a:custGeom>
            <a:avLst/>
            <a:gdLst>
              <a:gd name="G0" fmla="+- 0 0 0"/>
              <a:gd name="G1" fmla="+- 17849 0 0"/>
              <a:gd name="G2" fmla="+- 21600 0 0"/>
              <a:gd name="T0" fmla="*/ 12164 w 21590"/>
              <a:gd name="T1" fmla="*/ 0 h 17849"/>
              <a:gd name="T2" fmla="*/ 21590 w 21590"/>
              <a:gd name="T3" fmla="*/ 17186 h 17849"/>
              <a:gd name="T4" fmla="*/ 0 w 21590"/>
              <a:gd name="T5" fmla="*/ 17849 h 17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0" h="17849" fill="none" extrusionOk="0">
                <a:moveTo>
                  <a:pt x="12164" y="-1"/>
                </a:moveTo>
                <a:cubicBezTo>
                  <a:pt x="17874" y="3891"/>
                  <a:pt x="21377" y="10279"/>
                  <a:pt x="21589" y="17186"/>
                </a:cubicBezTo>
              </a:path>
              <a:path w="21590" h="17849" stroke="0" extrusionOk="0">
                <a:moveTo>
                  <a:pt x="12164" y="-1"/>
                </a:moveTo>
                <a:cubicBezTo>
                  <a:pt x="17874" y="3891"/>
                  <a:pt x="21377" y="10279"/>
                  <a:pt x="21589" y="17186"/>
                </a:cubicBezTo>
                <a:lnTo>
                  <a:pt x="0" y="1784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2546350" y="2589213"/>
            <a:ext cx="309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</a:rPr>
              <a:t>g</a:t>
            </a:r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>
            <a:off x="619125" y="2840038"/>
            <a:ext cx="381000" cy="777875"/>
          </a:xfrm>
          <a:custGeom>
            <a:avLst/>
            <a:gdLst>
              <a:gd name="T0" fmla="*/ 480 w 480"/>
              <a:gd name="T1" fmla="*/ 0 h 912"/>
              <a:gd name="T2" fmla="*/ 0 w 480"/>
              <a:gd name="T3" fmla="*/ 192 h 912"/>
              <a:gd name="T4" fmla="*/ 0 w 480"/>
              <a:gd name="T5" fmla="*/ 720 h 912"/>
              <a:gd name="T6" fmla="*/ 480 w 480"/>
              <a:gd name="T7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0" h="912">
                <a:moveTo>
                  <a:pt x="480" y="0"/>
                </a:moveTo>
                <a:lnTo>
                  <a:pt x="0" y="192"/>
                </a:lnTo>
                <a:lnTo>
                  <a:pt x="0" y="720"/>
                </a:lnTo>
                <a:lnTo>
                  <a:pt x="480" y="912"/>
                </a:lnTo>
              </a:path>
            </a:pathLst>
          </a:custGeom>
          <a:noFill/>
          <a:ln w="76200" cmpd="sng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0407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Extended Light Source</a:t>
            </a:r>
          </a:p>
        </p:txBody>
      </p:sp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923925" y="3825875"/>
            <a:ext cx="7920038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Extended Light Source, e.g. Line or Area (fluorescent lamp)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Every point along the line or within the area is a point light source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More Realistic, but computation is often very expensive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Produces soft shadows: umbra and penumbra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No direct support in OGL/DX.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We will discuss approximations later in the course.</a:t>
            </a:r>
          </a:p>
        </p:txBody>
      </p:sp>
      <p:pic>
        <p:nvPicPr>
          <p:cNvPr id="324741" name="Picture 1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1438" y="1228725"/>
            <a:ext cx="3038475" cy="206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4744" name="Picture 136"/>
          <p:cNvPicPr>
            <a:picLocks noChangeAspect="1" noChangeArrowheads="1"/>
          </p:cNvPicPr>
          <p:nvPr/>
        </p:nvPicPr>
        <p:blipFill>
          <a:blip r:embed="rId3"/>
          <a:srcRect l="30302" t="56583" r="21213"/>
          <a:stretch>
            <a:fillRect/>
          </a:stretch>
        </p:blipFill>
        <p:spPr bwMode="auto">
          <a:xfrm>
            <a:off x="4713288" y="1247775"/>
            <a:ext cx="3360737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048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ChangeArrowheads="1"/>
          </p:cNvSpPr>
          <p:nvPr/>
        </p:nvSpPr>
        <p:spPr bwMode="auto">
          <a:xfrm>
            <a:off x="492125" y="152400"/>
            <a:ext cx="8089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HK" sz="4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新細明體" pitchFamily="18" charset="-120"/>
              </a:rPr>
              <a:t>Phong illumination model</a:t>
            </a:r>
          </a:p>
        </p:txBody>
      </p:sp>
      <p:sp>
        <p:nvSpPr>
          <p:cNvPr id="319493" name="Rectangle 5"/>
          <p:cNvSpPr>
            <a:spLocks noChangeArrowheads="1"/>
          </p:cNvSpPr>
          <p:nvPr/>
        </p:nvSpPr>
        <p:spPr bwMode="auto">
          <a:xfrm>
            <a:off x="984250" y="1600200"/>
            <a:ext cx="7175500" cy="359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We’re going to build up to an approximation of reality using the </a:t>
            </a:r>
            <a:r>
              <a:rPr lang="en-US" altLang="zh-HK" sz="2800" dirty="0" err="1">
                <a:latin typeface="+mn-lt"/>
              </a:rPr>
              <a:t>Phong</a:t>
            </a:r>
            <a:r>
              <a:rPr lang="en-US" altLang="zh-HK" sz="2800" dirty="0">
                <a:latin typeface="+mn-lt"/>
              </a:rPr>
              <a:t> illumination model, which describes the interaction between light and surface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</a:rPr>
              <a:t>It has the following characteristics:</a:t>
            </a:r>
          </a:p>
          <a:p>
            <a:pPr lvl="1"/>
            <a:r>
              <a:rPr lang="en-US" altLang="zh-HK" sz="2000" dirty="0"/>
              <a:t>Not physically based</a:t>
            </a:r>
          </a:p>
          <a:p>
            <a:pPr lvl="1"/>
            <a:r>
              <a:rPr lang="en-US" altLang="zh-HK" sz="2000" dirty="0"/>
              <a:t>Approximation to physical light reflection</a:t>
            </a:r>
          </a:p>
          <a:p>
            <a:pPr lvl="1"/>
            <a:r>
              <a:rPr lang="en-US" altLang="zh-HK" sz="2000" dirty="0"/>
              <a:t>Very fast</a:t>
            </a:r>
          </a:p>
          <a:p>
            <a:pPr lvl="1"/>
            <a:r>
              <a:rPr lang="en-US" altLang="zh-HK" sz="2000" dirty="0"/>
              <a:t>Widely used</a:t>
            </a:r>
          </a:p>
          <a:p>
            <a:pPr lvl="1"/>
            <a:r>
              <a:rPr lang="en-US" altLang="zh-HK" sz="2000" dirty="0"/>
              <a:t>Supported in graphics hardware</a:t>
            </a:r>
          </a:p>
        </p:txBody>
      </p:sp>
    </p:spTree>
    <p:extLst>
      <p:ext uri="{BB962C8B-B14F-4D97-AF65-F5344CB8AC3E}">
        <p14:creationId xmlns:p14="http://schemas.microsoft.com/office/powerpoint/2010/main" val="2662867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5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Programmability (later)</a:t>
            </a:r>
            <a:endParaRPr lang="en-US" dirty="0"/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  <p:cxnSp>
        <p:nvCxnSpPr>
          <p:cNvPr id="3" name="Elbow Connector 2"/>
          <p:cNvCxnSpPr>
            <a:stCxn id="364548" idx="1"/>
            <a:endCxn id="364550" idx="1"/>
          </p:cNvCxnSpPr>
          <p:nvPr/>
        </p:nvCxnSpPr>
        <p:spPr>
          <a:xfrm rot="10800000" flipV="1">
            <a:off x="1357313" y="2528888"/>
            <a:ext cx="12700" cy="2286000"/>
          </a:xfrm>
          <a:prstGeom prst="bentConnector3">
            <a:avLst>
              <a:gd name="adj1" fmla="val 1800000"/>
            </a:avLst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-114470" y="3153995"/>
            <a:ext cx="1376707" cy="8309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 smtClean="0">
                <a:solidFill>
                  <a:srgbClr val="FFFF00"/>
                </a:solidFill>
                <a:latin typeface="Tahoma" panose="020B0604030504040204" pitchFamily="34" charset="0"/>
              </a:rPr>
              <a:t>Programmable</a:t>
            </a:r>
          </a:p>
          <a:p>
            <a:pPr algn="ctr">
              <a:spcBef>
                <a:spcPct val="50000"/>
              </a:spcBef>
            </a:pPr>
            <a:r>
              <a:rPr lang="en-US" sz="1200" i="1" dirty="0" smtClean="0">
                <a:solidFill>
                  <a:srgbClr val="FFFF00"/>
                </a:solidFill>
                <a:latin typeface="Tahoma" panose="020B0604030504040204" pitchFamily="34" charset="0"/>
              </a:rPr>
              <a:t>SIMD on GPU</a:t>
            </a:r>
          </a:p>
          <a:p>
            <a:pPr algn="ctr">
              <a:spcBef>
                <a:spcPct val="50000"/>
              </a:spcBef>
            </a:pPr>
            <a:r>
              <a:rPr lang="en-US" sz="1200" i="1" dirty="0">
                <a:solidFill>
                  <a:srgbClr val="FFFF00"/>
                </a:solidFill>
                <a:latin typeface="Tahoma" panose="020B0604030504040204" pitchFamily="34" charset="0"/>
              </a:rPr>
              <a:t>“</a:t>
            </a:r>
            <a:r>
              <a:rPr lang="en-US" sz="1200" i="1" dirty="0" err="1">
                <a:solidFill>
                  <a:srgbClr val="FFFF00"/>
                </a:solidFill>
                <a:latin typeface="Tahoma" panose="020B0604030504040204" pitchFamily="34" charset="0"/>
              </a:rPr>
              <a:t>Shaders</a:t>
            </a:r>
            <a:r>
              <a:rPr lang="en-US" sz="1200" i="1" dirty="0" smtClean="0">
                <a:solidFill>
                  <a:srgbClr val="FFFF00"/>
                </a:solidFill>
                <a:latin typeface="Tahoma" panose="020B0604030504040204" pitchFamily="34" charset="0"/>
              </a:rPr>
              <a:t>”</a:t>
            </a:r>
            <a:endParaRPr lang="en-US" sz="1200" i="1" dirty="0">
              <a:solidFill>
                <a:srgbClr val="FFFF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87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8" name="Rectangle 8"/>
          <p:cNvSpPr>
            <a:spLocks noChangeArrowheads="1"/>
          </p:cNvSpPr>
          <p:nvPr/>
        </p:nvSpPr>
        <p:spPr bwMode="auto">
          <a:xfrm>
            <a:off x="685800" y="152400"/>
            <a:ext cx="77692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Iteration Zero</a:t>
            </a:r>
          </a:p>
        </p:txBody>
      </p:sp>
      <p:sp>
        <p:nvSpPr>
          <p:cNvPr id="327689" name="Rectangle 9"/>
          <p:cNvSpPr>
            <a:spLocks noChangeArrowheads="1"/>
          </p:cNvSpPr>
          <p:nvPr/>
        </p:nvSpPr>
        <p:spPr bwMode="auto">
          <a:xfrm>
            <a:off x="685800" y="1295400"/>
            <a:ext cx="7769225" cy="429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Given:</a:t>
            </a:r>
          </a:p>
          <a:p>
            <a:pPr lvl="1"/>
            <a:r>
              <a:rPr lang="en-US" altLang="zh-HK" dirty="0"/>
              <a:t>a point P on a surface</a:t>
            </a:r>
          </a:p>
          <a:p>
            <a:pPr lvl="1"/>
            <a:r>
              <a:rPr lang="en-US" altLang="zh-HK" dirty="0"/>
              <a:t>visible through pixel p</a:t>
            </a:r>
          </a:p>
          <a:p>
            <a:pPr lvl="1"/>
            <a:endParaRPr lang="en-US" altLang="zh-HK" dirty="0"/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Assign each polygon a single color:</a:t>
            </a:r>
          </a:p>
          <a:p>
            <a:pPr>
              <a:spcBef>
                <a:spcPct val="20000"/>
              </a:spcBef>
            </a:pPr>
            <a:r>
              <a:rPr lang="en-US" altLang="zh-HK" sz="2400" dirty="0">
                <a:latin typeface="+mn-lt"/>
              </a:rPr>
              <a:t>	  	   </a:t>
            </a:r>
            <a:r>
              <a:rPr lang="en-US" altLang="zh-HK" sz="2400" i="1" dirty="0">
                <a:solidFill>
                  <a:srgbClr val="FF0000"/>
                </a:solidFill>
                <a:latin typeface="+mn-lt"/>
              </a:rPr>
              <a:t>I = </a:t>
            </a:r>
            <a:r>
              <a:rPr lang="en-US" altLang="zh-HK" sz="2400" i="1" dirty="0" err="1">
                <a:solidFill>
                  <a:srgbClr val="FF0000"/>
                </a:solidFill>
                <a:latin typeface="+mn-lt"/>
              </a:rPr>
              <a:t>k</a:t>
            </a:r>
            <a:r>
              <a:rPr lang="en-US" altLang="zh-HK" sz="2400" i="1" baseline="-25000" dirty="0" err="1">
                <a:solidFill>
                  <a:srgbClr val="FF0000"/>
                </a:solidFill>
                <a:latin typeface="+mn-lt"/>
              </a:rPr>
              <a:t>e</a:t>
            </a:r>
            <a:endParaRPr lang="en-US" altLang="zh-HK" sz="2400" i="1" baseline="-25000" dirty="0">
              <a:solidFill>
                <a:srgbClr val="FF0000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where</a:t>
            </a:r>
          </a:p>
          <a:p>
            <a:pPr lvl="1"/>
            <a:r>
              <a:rPr lang="en-US" altLang="zh-HK" i="1" dirty="0"/>
              <a:t>I</a:t>
            </a:r>
            <a:r>
              <a:rPr lang="en-US" altLang="zh-HK" dirty="0"/>
              <a:t>  is the resulting intensity </a:t>
            </a:r>
            <a:br>
              <a:rPr lang="en-US" altLang="zh-HK" dirty="0"/>
            </a:br>
            <a:r>
              <a:rPr lang="en-US" altLang="zh-HK" dirty="0"/>
              <a:t>(to be written to the frame buffer)</a:t>
            </a:r>
          </a:p>
          <a:p>
            <a:pPr lvl="1"/>
            <a:r>
              <a:rPr lang="en-US" altLang="zh-HK" i="1" dirty="0" err="1"/>
              <a:t>k</a:t>
            </a:r>
            <a:r>
              <a:rPr lang="en-US" altLang="zh-HK" i="1" baseline="-25000" dirty="0" err="1"/>
              <a:t>e</a:t>
            </a:r>
            <a:r>
              <a:rPr lang="en-US" altLang="zh-HK" dirty="0"/>
              <a:t>  is the intrinsic shade associated with the object</a:t>
            </a:r>
            <a:br>
              <a:rPr lang="en-US" altLang="zh-HK" dirty="0"/>
            </a:br>
            <a:r>
              <a:rPr lang="en-US" altLang="zh-HK" dirty="0"/>
              <a:t>(self emission)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3428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34" name="Rectangle 10"/>
          <p:cNvSpPr>
            <a:spLocks noChangeArrowheads="1"/>
          </p:cNvSpPr>
          <p:nvPr/>
        </p:nvSpPr>
        <p:spPr bwMode="auto">
          <a:xfrm>
            <a:off x="685800" y="304800"/>
            <a:ext cx="77692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Iteration One</a:t>
            </a:r>
          </a:p>
        </p:txBody>
      </p:sp>
      <p:sp>
        <p:nvSpPr>
          <p:cNvPr id="333835" name="Rectangle 11"/>
          <p:cNvSpPr>
            <a:spLocks noChangeArrowheads="1"/>
          </p:cNvSpPr>
          <p:nvPr/>
        </p:nvSpPr>
        <p:spPr bwMode="auto">
          <a:xfrm>
            <a:off x="685800" y="1752600"/>
            <a:ext cx="7769225" cy="3628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Let’s make the color at least dependent on the overall quantity of light available in the scene:</a:t>
            </a:r>
          </a:p>
          <a:p>
            <a:pPr>
              <a:spcBef>
                <a:spcPct val="20000"/>
              </a:spcBef>
            </a:pPr>
            <a:r>
              <a:rPr lang="en-US" altLang="zh-HK" sz="2400" dirty="0">
                <a:latin typeface="+mn-lt"/>
              </a:rPr>
              <a:t>			</a:t>
            </a:r>
            <a:r>
              <a:rPr lang="en-US" altLang="zh-HK" sz="2400" i="1" dirty="0">
                <a:solidFill>
                  <a:srgbClr val="FF0000"/>
                </a:solidFill>
                <a:latin typeface="+mn-lt"/>
              </a:rPr>
              <a:t>I = </a:t>
            </a:r>
            <a:r>
              <a:rPr lang="en-US" altLang="zh-HK" sz="2400" i="1" dirty="0" err="1">
                <a:solidFill>
                  <a:srgbClr val="FF0000"/>
                </a:solidFill>
                <a:latin typeface="+mn-lt"/>
              </a:rPr>
              <a:t>k</a:t>
            </a:r>
            <a:r>
              <a:rPr lang="en-US" altLang="zh-HK" sz="2400" i="1" baseline="-25000" dirty="0" err="1">
                <a:solidFill>
                  <a:srgbClr val="FF0000"/>
                </a:solidFill>
                <a:latin typeface="+mn-lt"/>
              </a:rPr>
              <a:t>a</a:t>
            </a:r>
            <a:r>
              <a:rPr lang="en-US" altLang="zh-HK" sz="2400" i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HK" sz="2400" i="1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zh-HK" sz="2400" i="1" baseline="-25000" dirty="0" err="1">
                <a:solidFill>
                  <a:srgbClr val="FF0000"/>
                </a:solidFill>
                <a:latin typeface="+mn-lt"/>
              </a:rPr>
              <a:t>a</a:t>
            </a:r>
            <a:endParaRPr lang="en-US" altLang="zh-HK" sz="2400" i="1" baseline="-25000" dirty="0">
              <a:solidFill>
                <a:srgbClr val="FF0000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i="1" dirty="0" err="1">
                <a:latin typeface="+mn-lt"/>
              </a:rPr>
              <a:t>k</a:t>
            </a:r>
            <a:r>
              <a:rPr lang="en-US" altLang="zh-HK" sz="2400" i="1" baseline="-25000" dirty="0" err="1">
                <a:latin typeface="+mn-lt"/>
              </a:rPr>
              <a:t>a</a:t>
            </a:r>
            <a:r>
              <a:rPr lang="en-US" altLang="zh-HK" sz="2400" dirty="0">
                <a:latin typeface="+mn-lt"/>
              </a:rPr>
              <a:t> is the ambient reflection coefficient of the object.</a:t>
            </a:r>
          </a:p>
          <a:p>
            <a:pPr lvl="1"/>
            <a:r>
              <a:rPr lang="en-US" altLang="zh-HK" dirty="0"/>
              <a:t>really the reflectance of ambient light</a:t>
            </a:r>
          </a:p>
          <a:p>
            <a:pPr lvl="1"/>
            <a:r>
              <a:rPr lang="en-US" altLang="zh-HK" dirty="0"/>
              <a:t>“ambient” light is assumed to be equal in all directions,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i="1" dirty="0" err="1">
                <a:latin typeface="+mn-lt"/>
              </a:rPr>
              <a:t>I</a:t>
            </a:r>
            <a:r>
              <a:rPr lang="en-US" altLang="zh-HK" sz="2400" i="1" baseline="-25000" dirty="0" err="1">
                <a:latin typeface="+mn-lt"/>
              </a:rPr>
              <a:t>a</a:t>
            </a:r>
            <a:r>
              <a:rPr lang="en-US" altLang="zh-HK" sz="2400" dirty="0">
                <a:latin typeface="+mn-lt"/>
              </a:rPr>
              <a:t> is the ambient intensity of the light.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Physically, what is “ambient” light?</a:t>
            </a:r>
          </a:p>
        </p:txBody>
      </p:sp>
    </p:spTree>
    <p:extLst>
      <p:ext uri="{BB962C8B-B14F-4D97-AF65-F5344CB8AC3E}">
        <p14:creationId xmlns:p14="http://schemas.microsoft.com/office/powerpoint/2010/main" val="2595025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65" name="Text Box 17"/>
          <p:cNvSpPr txBox="1">
            <a:spLocks noChangeArrowheads="1"/>
          </p:cNvSpPr>
          <p:nvPr/>
        </p:nvSpPr>
        <p:spPr bwMode="auto">
          <a:xfrm>
            <a:off x="533400" y="855663"/>
            <a:ext cx="8302625" cy="404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>
              <a:spcBef>
                <a:spcPct val="20000"/>
              </a:spcBef>
              <a:buChar char="•"/>
              <a:defRPr sz="2400">
                <a:latin typeface="+mn-lt"/>
              </a:defRPr>
            </a:lvl1pPr>
          </a:lstStyle>
          <a:p>
            <a:r>
              <a:rPr lang="en-US" altLang="zh-TW" dirty="0"/>
              <a:t>Some surfaces are illuminated even if in shadow. Why?</a:t>
            </a:r>
          </a:p>
          <a:p>
            <a:r>
              <a:rPr lang="en-US" altLang="zh-TW" dirty="0"/>
              <a:t>Indirect lighting reflected from other surfaces</a:t>
            </a:r>
          </a:p>
          <a:p>
            <a:r>
              <a:rPr lang="en-US" altLang="zh-TW" dirty="0"/>
              <a:t>Each surface illuminated becomes itself a source of light for illumination on</a:t>
            </a:r>
            <a:r>
              <a:rPr lang="en-US" altLang="zh-HK" dirty="0"/>
              <a:t> </a:t>
            </a:r>
            <a:r>
              <a:rPr lang="en-US" altLang="zh-TW" dirty="0"/>
              <a:t>other surfaces of the scene.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smtClean="0">
                <a:ea typeface="新細明體" pitchFamily="18" charset="-120"/>
              </a:rPr>
              <a:t>Indirect Illumination</a:t>
            </a:r>
            <a:endParaRPr lang="en-US" altLang="zh-HK" smtClean="0">
              <a:ea typeface="新細明體" pitchFamily="18" charset="-120"/>
            </a:endParaRPr>
          </a:p>
        </p:txBody>
      </p:sp>
      <p:pic>
        <p:nvPicPr>
          <p:cNvPr id="15364" name="Picture 11" descr="C:\Users\psander\Desktop\ill_radiosity_re-use_solu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798763"/>
            <a:ext cx="8027988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404938" y="5511800"/>
            <a:ext cx="9890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Direct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4019550" y="5511800"/>
            <a:ext cx="1193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Indirect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129338" y="5514975"/>
            <a:ext cx="23479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Direct + Indirect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20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Ambient lighting</a:t>
            </a:r>
            <a:endParaRPr lang="en-US" dirty="0"/>
          </a:p>
        </p:txBody>
      </p:sp>
      <p:pic>
        <p:nvPicPr>
          <p:cNvPr id="16387" name="Picture 6" descr="shutbug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2057400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22363" y="857071"/>
            <a:ext cx="73342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400" dirty="0">
                <a:latin typeface="+mn-lt"/>
              </a:rPr>
              <a:t>Very crude approximation of indirect </a:t>
            </a:r>
            <a:r>
              <a:rPr lang="en-US" altLang="zh-HK" sz="2400" dirty="0" err="1">
                <a:latin typeface="+mn-lt"/>
              </a:rPr>
              <a:t>ilumination</a:t>
            </a:r>
            <a:r>
              <a:rPr lang="en-US" altLang="zh-TW" sz="2400" dirty="0">
                <a:latin typeface="+mn-lt"/>
              </a:rPr>
              <a:t>: </a:t>
            </a:r>
            <a:br>
              <a:rPr lang="en-US" altLang="zh-TW" sz="2400" dirty="0">
                <a:latin typeface="+mn-lt"/>
              </a:rPr>
            </a:br>
            <a:r>
              <a:rPr lang="en-US" altLang="zh-TW" sz="2400" dirty="0">
                <a:latin typeface="+mn-lt"/>
              </a:rPr>
              <a:t>Simply assume the indirect lighting is constant</a:t>
            </a:r>
            <a:br>
              <a:rPr lang="en-US" altLang="zh-TW" sz="2400" dirty="0">
                <a:latin typeface="+mn-lt"/>
              </a:rPr>
            </a:br>
            <a:r>
              <a:rPr lang="en-US" altLang="zh-TW" sz="2400" dirty="0">
                <a:latin typeface="+mn-lt"/>
              </a:rPr>
              <a:t>(same at all surface points)</a:t>
            </a:r>
            <a:endParaRPr lang="zh-TW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2689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69225" cy="1143000"/>
          </a:xfrm>
        </p:spPr>
        <p:txBody>
          <a:bodyPr/>
          <a:lstStyle/>
          <a:p>
            <a:pPr>
              <a:defRPr/>
            </a:pPr>
            <a:r>
              <a:rPr lang="en-US"/>
              <a:t>Diffuse Reflection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639050" cy="48910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800" dirty="0"/>
              <a:t>Let’s examine the ambient shading model:</a:t>
            </a:r>
          </a:p>
          <a:p>
            <a:pPr marL="457200" lvl="1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objects have different colors</a:t>
            </a:r>
          </a:p>
          <a:p>
            <a:pPr marL="457200" lvl="1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we can control the overall light intensity</a:t>
            </a:r>
          </a:p>
          <a:p>
            <a:pPr marL="914400" lvl="2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what happens when we turn off the lights?</a:t>
            </a:r>
          </a:p>
          <a:p>
            <a:pPr marL="914400" lvl="2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what happens as the light intensity increases?</a:t>
            </a:r>
          </a:p>
          <a:p>
            <a:pPr marL="914400" lvl="2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what happens if we change the color of the lights?</a:t>
            </a:r>
          </a:p>
          <a:p>
            <a:pPr marL="914400" lvl="2">
              <a:spcBef>
                <a:spcPct val="0"/>
              </a:spcBef>
            </a:pPr>
            <a:endParaRPr lang="en-US" altLang="zh-HK" dirty="0">
              <a:latin typeface="Arial Unicode MS" panose="020B0604020202020204" pitchFamily="34" charset="-128"/>
            </a:endParaRPr>
          </a:p>
          <a:p>
            <a:r>
              <a:rPr lang="en-US" altLang="zh-HK" sz="2800" dirty="0"/>
              <a:t>So far, objects are </a:t>
            </a:r>
            <a:r>
              <a:rPr lang="en-US" altLang="zh-HK" sz="2800" dirty="0">
                <a:solidFill>
                  <a:srgbClr val="FF0000"/>
                </a:solidFill>
              </a:rPr>
              <a:t>uniformly lit</a:t>
            </a:r>
            <a:r>
              <a:rPr lang="en-US" altLang="zh-HK" sz="2800" dirty="0"/>
              <a:t>.</a:t>
            </a:r>
          </a:p>
          <a:p>
            <a:pPr marL="457200" lvl="1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not the way things really appear</a:t>
            </a:r>
          </a:p>
          <a:p>
            <a:pPr marL="457200" lvl="1">
              <a:spcBef>
                <a:spcPct val="0"/>
              </a:spcBef>
            </a:pPr>
            <a:r>
              <a:rPr lang="en-US" altLang="zh-HK" dirty="0">
                <a:latin typeface="Arial Unicode MS" panose="020B0604020202020204" pitchFamily="34" charset="-128"/>
              </a:rPr>
              <a:t>in reality, light source contributions are directional</a:t>
            </a:r>
          </a:p>
          <a:p>
            <a:pPr marL="457200" lvl="1">
              <a:spcBef>
                <a:spcPct val="0"/>
              </a:spcBef>
            </a:pPr>
            <a:endParaRPr lang="en-US" altLang="zh-HK" dirty="0">
              <a:latin typeface="Arial Unicode MS" panose="020B0604020202020204" pitchFamily="34" charset="-128"/>
            </a:endParaRPr>
          </a:p>
          <a:p>
            <a:r>
              <a:rPr lang="en-US" altLang="zh-HK" sz="2400" dirty="0"/>
              <a:t>Diffuse, or </a:t>
            </a:r>
            <a:r>
              <a:rPr lang="en-US" altLang="zh-HK" sz="2400" dirty="0" err="1"/>
              <a:t>Lambertian</a:t>
            </a:r>
            <a:r>
              <a:rPr lang="en-US" altLang="zh-HK" sz="2400" dirty="0"/>
              <a:t> reflection will allow reflected </a:t>
            </a:r>
            <a:br>
              <a:rPr lang="en-US" altLang="zh-HK" sz="2400" dirty="0"/>
            </a:br>
            <a:r>
              <a:rPr lang="en-US" altLang="zh-HK" sz="2400" dirty="0"/>
              <a:t>intensity to vary with the direction of the light.</a:t>
            </a:r>
          </a:p>
        </p:txBody>
      </p:sp>
    </p:spTree>
    <p:extLst>
      <p:ext uri="{BB962C8B-B14F-4D97-AF65-F5344CB8AC3E}">
        <p14:creationId xmlns:p14="http://schemas.microsoft.com/office/powerpoint/2010/main" val="1828828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920038" cy="53467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Diffuse reflection occurs from dull, matte surfaces, </a:t>
            </a:r>
            <a:br>
              <a:rPr lang="en-US" altLang="zh-HK" sz="2400" dirty="0"/>
            </a:br>
            <a:r>
              <a:rPr lang="en-US" altLang="zh-HK" sz="2400" dirty="0"/>
              <a:t>like latex paint, or chalk.</a:t>
            </a:r>
          </a:p>
          <a:p>
            <a:r>
              <a:rPr lang="en-US" altLang="zh-HK" sz="2400" dirty="0"/>
              <a:t>These diffuse or </a:t>
            </a:r>
            <a:r>
              <a:rPr lang="en-US" altLang="zh-HK" sz="2400" dirty="0" err="1"/>
              <a:t>Lambertian</a:t>
            </a:r>
            <a:r>
              <a:rPr lang="en-US" altLang="zh-HK" sz="2400" dirty="0"/>
              <a:t> reflectors reradiate light </a:t>
            </a:r>
            <a:br>
              <a:rPr lang="en-US" altLang="zh-HK" sz="2400" dirty="0"/>
            </a:br>
            <a:r>
              <a:rPr lang="en-US" altLang="zh-HK" sz="2400" dirty="0">
                <a:solidFill>
                  <a:srgbClr val="FF0000"/>
                </a:solidFill>
              </a:rPr>
              <a:t>equally in all directions</a:t>
            </a:r>
            <a:r>
              <a:rPr lang="en-US" altLang="zh-HK" sz="2400" dirty="0"/>
              <a:t>.</a:t>
            </a:r>
          </a:p>
          <a:p>
            <a:r>
              <a:rPr lang="en-US" altLang="zh-HK" sz="2400" dirty="0"/>
              <a:t>Picture a rough surface with lots of tiny </a:t>
            </a:r>
            <a:r>
              <a:rPr lang="en-US" altLang="zh-HK" sz="2400" dirty="0" err="1">
                <a:solidFill>
                  <a:srgbClr val="FF0000"/>
                </a:solidFill>
              </a:rPr>
              <a:t>microfacets</a:t>
            </a:r>
            <a:r>
              <a:rPr lang="en-US" altLang="zh-HK" sz="2400" dirty="0"/>
              <a:t>.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Note: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Light may actually penetrate the surface, bounce around, </a:t>
            </a:r>
            <a:br>
              <a:rPr lang="en-US" altLang="zh-HK" sz="2000" dirty="0">
                <a:latin typeface="Arial Unicode MS" panose="020B0604020202020204" pitchFamily="34" charset="-128"/>
              </a:rPr>
            </a:br>
            <a:r>
              <a:rPr lang="en-US" altLang="zh-HK" sz="2000" dirty="0">
                <a:latin typeface="Arial Unicode MS" panose="020B0604020202020204" pitchFamily="34" charset="-128"/>
              </a:rPr>
              <a:t>and then reflect back out.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Accounts for colorization of diffusely reflected light by plastics.</a:t>
            </a:r>
          </a:p>
        </p:txBody>
      </p:sp>
      <p:pic>
        <p:nvPicPr>
          <p:cNvPr id="18435" name="Picture 4" descr="d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3349625"/>
            <a:ext cx="4449763" cy="1508125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Diffuse Reflector</a:t>
            </a:r>
          </a:p>
        </p:txBody>
      </p:sp>
    </p:spTree>
    <p:extLst>
      <p:ext uri="{BB962C8B-B14F-4D97-AF65-F5344CB8AC3E}">
        <p14:creationId xmlns:p14="http://schemas.microsoft.com/office/powerpoint/2010/main" val="2441970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102475" cy="16398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The reflected intensity from a diffuse surface </a:t>
            </a:r>
            <a:br>
              <a:rPr lang="en-US" sz="2400" dirty="0"/>
            </a:br>
            <a:r>
              <a:rPr lang="en-US" sz="2400" dirty="0"/>
              <a:t>does not depend on the direction of the viewer. </a:t>
            </a:r>
          </a:p>
          <a:p>
            <a:r>
              <a:rPr lang="en-US" sz="2400" dirty="0"/>
              <a:t>The incoming light, though, does depend on the </a:t>
            </a:r>
            <a:br>
              <a:rPr lang="en-US" sz="2400" dirty="0"/>
            </a:br>
            <a:r>
              <a:rPr lang="en-US" sz="2400" dirty="0"/>
              <a:t>direction of the light source.</a:t>
            </a:r>
          </a:p>
        </p:txBody>
      </p:sp>
      <p:pic>
        <p:nvPicPr>
          <p:cNvPr id="19459" name="Picture 4" descr="d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3287713"/>
            <a:ext cx="45561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975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Diffuse Reflector</a:t>
            </a:r>
          </a:p>
        </p:txBody>
      </p:sp>
    </p:spTree>
    <p:extLst>
      <p:ext uri="{BB962C8B-B14F-4D97-AF65-F5344CB8AC3E}">
        <p14:creationId xmlns:p14="http://schemas.microsoft.com/office/powerpoint/2010/main" val="897850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438400"/>
            <a:ext cx="6553200" cy="2895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11213" y="1295400"/>
            <a:ext cx="7908925" cy="14287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dirty="0"/>
              <a:t>A diffuse surface is one which reflects light </a:t>
            </a:r>
            <a:br>
              <a:rPr lang="en-US" altLang="zh-TW" sz="2400" dirty="0"/>
            </a:br>
            <a:r>
              <a:rPr lang="en-US" altLang="zh-TW" sz="2400" dirty="0">
                <a:solidFill>
                  <a:srgbClr val="FF0000"/>
                </a:solidFill>
              </a:rPr>
              <a:t>equally in all directions </a:t>
            </a:r>
            <a:r>
              <a:rPr lang="en-US" altLang="zh-TW" sz="2400" dirty="0"/>
              <a:t>and obeys </a:t>
            </a:r>
            <a:r>
              <a:rPr lang="en-US" altLang="zh-HK" sz="2400" dirty="0"/>
              <a:t>Lambert</a:t>
            </a:r>
            <a:r>
              <a:rPr lang="en-US" altLang="zh-TW" sz="2400" dirty="0"/>
              <a:t>’s </a:t>
            </a:r>
            <a:br>
              <a:rPr lang="en-US" altLang="zh-TW" sz="2400" dirty="0"/>
            </a:br>
            <a:r>
              <a:rPr lang="en-US" altLang="zh-TW" sz="2400" dirty="0"/>
              <a:t>cosine </a:t>
            </a:r>
            <a:r>
              <a:rPr lang="en-US" altLang="zh-HK" sz="2400" dirty="0"/>
              <a:t>l</a:t>
            </a:r>
            <a:r>
              <a:rPr lang="en-US" altLang="zh-TW" sz="2400" dirty="0"/>
              <a:t>aw</a:t>
            </a:r>
            <a:endParaRPr lang="en-US" altLang="zh-HK" sz="2400" dirty="0"/>
          </a:p>
        </p:txBody>
      </p:sp>
      <p:sp>
        <p:nvSpPr>
          <p:cNvPr id="34202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zh-HK" smtClean="0">
                <a:ea typeface="新細明體" pitchFamily="18" charset="-120"/>
              </a:rPr>
              <a:t>Lambert’s cosine Law</a:t>
            </a:r>
          </a:p>
        </p:txBody>
      </p:sp>
      <p:graphicFrame>
        <p:nvGraphicFramePr>
          <p:cNvPr id="2048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21086"/>
              </p:ext>
            </p:extLst>
          </p:nvPr>
        </p:nvGraphicFramePr>
        <p:xfrm>
          <a:off x="1335881" y="4741863"/>
          <a:ext cx="23653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Equation" r:id="rId4" imgW="1320227" imgH="253890" progId="Equation.3">
                  <p:embed/>
                </p:oleObj>
              </mc:Choice>
              <mc:Fallback>
                <p:oleObj name="Equation" r:id="rId4" imgW="132022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881" y="4741863"/>
                        <a:ext cx="2365375" cy="4921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24" name="Text Box 8"/>
          <p:cNvSpPr txBox="1">
            <a:spLocks noChangeArrowheads="1"/>
          </p:cNvSpPr>
          <p:nvPr/>
        </p:nvSpPr>
        <p:spPr bwMode="auto">
          <a:xfrm>
            <a:off x="1560513" y="5505450"/>
            <a:ext cx="448506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>
              <a:spcBef>
                <a:spcPct val="20000"/>
              </a:spcBef>
              <a:buChar char="•"/>
              <a:defRPr sz="2400">
                <a:latin typeface="+mn-lt"/>
              </a:defRPr>
            </a:lvl1pPr>
          </a:lstStyle>
          <a:p>
            <a:pPr marL="0" indent="0">
              <a:buNone/>
            </a:pPr>
            <a:r>
              <a:rPr lang="en-US" altLang="zh-HK" i="1" dirty="0"/>
              <a:t>I</a:t>
            </a:r>
            <a:r>
              <a:rPr lang="en-US" altLang="zh-HK" i="1" baseline="-25000" dirty="0"/>
              <a:t>0</a:t>
            </a:r>
            <a:r>
              <a:rPr lang="en-US" altLang="zh-HK" dirty="0"/>
              <a:t> is the incoming light intensity</a:t>
            </a:r>
            <a:br>
              <a:rPr lang="en-US" altLang="zh-HK" dirty="0"/>
            </a:br>
            <a:r>
              <a:rPr lang="en-US" altLang="zh-HK" i="1" dirty="0"/>
              <a:t>I</a:t>
            </a:r>
            <a:r>
              <a:rPr lang="en-US" altLang="zh-HK" dirty="0"/>
              <a:t> is the reflected light intensity</a:t>
            </a:r>
          </a:p>
        </p:txBody>
      </p:sp>
      <p:sp>
        <p:nvSpPr>
          <p:cNvPr id="342025" name="AutoShape 9"/>
          <p:cNvSpPr>
            <a:spLocks noChangeAspect="1" noChangeArrowheads="1" noTextEdit="1"/>
          </p:cNvSpPr>
          <p:nvPr/>
        </p:nvSpPr>
        <p:spPr bwMode="auto">
          <a:xfrm>
            <a:off x="1898650" y="2514600"/>
            <a:ext cx="50641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42041" name="Freeform 25"/>
          <p:cNvSpPr>
            <a:spLocks/>
          </p:cNvSpPr>
          <p:nvPr/>
        </p:nvSpPr>
        <p:spPr bwMode="auto">
          <a:xfrm>
            <a:off x="4229100" y="3841750"/>
            <a:ext cx="2543175" cy="676275"/>
          </a:xfrm>
          <a:custGeom>
            <a:avLst/>
            <a:gdLst/>
            <a:ahLst/>
            <a:cxnLst>
              <a:cxn ang="0">
                <a:pos x="223" y="0"/>
              </a:cxn>
              <a:cxn ang="0">
                <a:pos x="0" y="426"/>
              </a:cxn>
              <a:cxn ang="0">
                <a:pos x="1515" y="426"/>
              </a:cxn>
              <a:cxn ang="0">
                <a:pos x="1736" y="0"/>
              </a:cxn>
              <a:cxn ang="0">
                <a:pos x="223" y="0"/>
              </a:cxn>
            </a:cxnLst>
            <a:rect l="0" t="0" r="r" b="b"/>
            <a:pathLst>
              <a:path w="1736" h="426">
                <a:moveTo>
                  <a:pt x="223" y="0"/>
                </a:moveTo>
                <a:lnTo>
                  <a:pt x="0" y="426"/>
                </a:lnTo>
                <a:lnTo>
                  <a:pt x="1515" y="426"/>
                </a:lnTo>
                <a:lnTo>
                  <a:pt x="1736" y="0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42042" name="Freeform 26"/>
          <p:cNvSpPr>
            <a:spLocks/>
          </p:cNvSpPr>
          <p:nvPr/>
        </p:nvSpPr>
        <p:spPr bwMode="auto">
          <a:xfrm>
            <a:off x="4229100" y="4518025"/>
            <a:ext cx="2225675" cy="309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5"/>
              </a:cxn>
              <a:cxn ang="0">
                <a:pos x="1519" y="195"/>
              </a:cxn>
              <a:cxn ang="0">
                <a:pos x="1519" y="0"/>
              </a:cxn>
            </a:cxnLst>
            <a:rect l="0" t="0" r="r" b="b"/>
            <a:pathLst>
              <a:path w="1519" h="195">
                <a:moveTo>
                  <a:pt x="0" y="0"/>
                </a:moveTo>
                <a:lnTo>
                  <a:pt x="0" y="195"/>
                </a:lnTo>
                <a:lnTo>
                  <a:pt x="1519" y="195"/>
                </a:lnTo>
                <a:lnTo>
                  <a:pt x="1519" y="0"/>
                </a:lnTo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42043" name="Freeform 27"/>
          <p:cNvSpPr>
            <a:spLocks/>
          </p:cNvSpPr>
          <p:nvPr/>
        </p:nvSpPr>
        <p:spPr bwMode="auto">
          <a:xfrm>
            <a:off x="6454775" y="3841750"/>
            <a:ext cx="317500" cy="985838"/>
          </a:xfrm>
          <a:custGeom>
            <a:avLst/>
            <a:gdLst/>
            <a:ahLst/>
            <a:cxnLst>
              <a:cxn ang="0">
                <a:pos x="217" y="0"/>
              </a:cxn>
              <a:cxn ang="0">
                <a:pos x="217" y="176"/>
              </a:cxn>
              <a:cxn ang="0">
                <a:pos x="0" y="621"/>
              </a:cxn>
            </a:cxnLst>
            <a:rect l="0" t="0" r="r" b="b"/>
            <a:pathLst>
              <a:path w="217" h="621">
                <a:moveTo>
                  <a:pt x="217" y="0"/>
                </a:moveTo>
                <a:lnTo>
                  <a:pt x="217" y="176"/>
                </a:lnTo>
                <a:lnTo>
                  <a:pt x="0" y="621"/>
                </a:lnTo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grpSp>
        <p:nvGrpSpPr>
          <p:cNvPr id="20490" name="Group 32"/>
          <p:cNvGrpSpPr>
            <a:grpSpLocks/>
          </p:cNvGrpSpPr>
          <p:nvPr/>
        </p:nvGrpSpPr>
        <p:grpSpPr bwMode="auto">
          <a:xfrm>
            <a:off x="4738688" y="3335338"/>
            <a:ext cx="534987" cy="847725"/>
            <a:chOff x="3234" y="2101"/>
            <a:chExt cx="365" cy="534"/>
          </a:xfrm>
        </p:grpSpPr>
        <p:grpSp>
          <p:nvGrpSpPr>
            <p:cNvPr id="20557" name="Group 30"/>
            <p:cNvGrpSpPr>
              <a:grpSpLocks/>
            </p:cNvGrpSpPr>
            <p:nvPr/>
          </p:nvGrpSpPr>
          <p:grpSpPr bwMode="auto">
            <a:xfrm>
              <a:off x="3405" y="2262"/>
              <a:ext cx="86" cy="112"/>
              <a:chOff x="3405" y="2262"/>
              <a:chExt cx="86" cy="112"/>
            </a:xfrm>
          </p:grpSpPr>
          <p:sp>
            <p:nvSpPr>
              <p:cNvPr id="342044" name="Line 28"/>
              <p:cNvSpPr>
                <a:spLocks noChangeShapeType="1"/>
              </p:cNvSpPr>
              <p:nvPr/>
            </p:nvSpPr>
            <p:spPr bwMode="auto">
              <a:xfrm flipH="1">
                <a:off x="3412" y="2262"/>
                <a:ext cx="79" cy="1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42045" name="Freeform 29"/>
              <p:cNvSpPr>
                <a:spLocks/>
              </p:cNvSpPr>
              <p:nvPr/>
            </p:nvSpPr>
            <p:spPr bwMode="auto">
              <a:xfrm>
                <a:off x="3405" y="2327"/>
                <a:ext cx="55" cy="4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47"/>
                  </a:cxn>
                  <a:cxn ang="0">
                    <a:pos x="55" y="30"/>
                  </a:cxn>
                </a:cxnLst>
                <a:rect l="0" t="0" r="r" b="b"/>
                <a:pathLst>
                  <a:path w="55" h="47">
                    <a:moveTo>
                      <a:pt x="0" y="0"/>
                    </a:moveTo>
                    <a:lnTo>
                      <a:pt x="7" y="47"/>
                    </a:lnTo>
                    <a:lnTo>
                      <a:pt x="55" y="3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342047" name="Line 31"/>
            <p:cNvSpPr>
              <a:spLocks noChangeShapeType="1"/>
            </p:cNvSpPr>
            <p:nvPr/>
          </p:nvSpPr>
          <p:spPr bwMode="auto">
            <a:xfrm flipH="1">
              <a:off x="3234" y="2101"/>
              <a:ext cx="365" cy="5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1" name="Group 35"/>
          <p:cNvGrpSpPr>
            <a:grpSpLocks/>
          </p:cNvGrpSpPr>
          <p:nvPr/>
        </p:nvGrpSpPr>
        <p:grpSpPr bwMode="auto">
          <a:xfrm>
            <a:off x="4718050" y="3940175"/>
            <a:ext cx="60325" cy="236538"/>
            <a:chOff x="3220" y="2482"/>
            <a:chExt cx="41" cy="149"/>
          </a:xfrm>
        </p:grpSpPr>
        <p:sp>
          <p:nvSpPr>
            <p:cNvPr id="342049" name="Line 33"/>
            <p:cNvSpPr>
              <a:spLocks noChangeShapeType="1"/>
            </p:cNvSpPr>
            <p:nvPr/>
          </p:nvSpPr>
          <p:spPr bwMode="auto">
            <a:xfrm flipV="1">
              <a:off x="3241" y="2482"/>
              <a:ext cx="0" cy="1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50" name="Freeform 34"/>
            <p:cNvSpPr>
              <a:spLocks/>
            </p:cNvSpPr>
            <p:nvPr/>
          </p:nvSpPr>
          <p:spPr bwMode="auto">
            <a:xfrm>
              <a:off x="3220" y="2482"/>
              <a:ext cx="41" cy="37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20" y="0"/>
                </a:cxn>
                <a:cxn ang="0">
                  <a:pos x="0" y="37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lnTo>
                    <a:pt x="20" y="0"/>
                  </a:lnTo>
                  <a:lnTo>
                    <a:pt x="0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2" name="Group 38"/>
          <p:cNvGrpSpPr>
            <a:grpSpLocks/>
          </p:cNvGrpSpPr>
          <p:nvPr/>
        </p:nvGrpSpPr>
        <p:grpSpPr bwMode="auto">
          <a:xfrm>
            <a:off x="4748213" y="3995738"/>
            <a:ext cx="153987" cy="173037"/>
            <a:chOff x="3240" y="2517"/>
            <a:chExt cx="105" cy="109"/>
          </a:xfrm>
        </p:grpSpPr>
        <p:sp>
          <p:nvSpPr>
            <p:cNvPr id="342052" name="Line 36"/>
            <p:cNvSpPr>
              <a:spLocks noChangeShapeType="1"/>
            </p:cNvSpPr>
            <p:nvPr/>
          </p:nvSpPr>
          <p:spPr bwMode="auto">
            <a:xfrm flipV="1">
              <a:off x="3240" y="2517"/>
              <a:ext cx="105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53" name="Freeform 37"/>
            <p:cNvSpPr>
              <a:spLocks/>
            </p:cNvSpPr>
            <p:nvPr/>
          </p:nvSpPr>
          <p:spPr bwMode="auto">
            <a:xfrm>
              <a:off x="3305" y="2517"/>
              <a:ext cx="40" cy="40"/>
            </a:xfrm>
            <a:custGeom>
              <a:avLst/>
              <a:gdLst/>
              <a:ahLst/>
              <a:cxnLst>
                <a:cxn ang="0">
                  <a:pos x="29" y="40"/>
                </a:cxn>
                <a:cxn ang="0">
                  <a:pos x="40" y="0"/>
                </a:cxn>
                <a:cxn ang="0">
                  <a:pos x="0" y="16"/>
                </a:cxn>
              </a:cxnLst>
              <a:rect l="0" t="0" r="r" b="b"/>
              <a:pathLst>
                <a:path w="40" h="40">
                  <a:moveTo>
                    <a:pt x="29" y="40"/>
                  </a:moveTo>
                  <a:lnTo>
                    <a:pt x="40" y="0"/>
                  </a:lnTo>
                  <a:lnTo>
                    <a:pt x="0" y="1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3" name="Group 41"/>
          <p:cNvGrpSpPr>
            <a:grpSpLocks/>
          </p:cNvGrpSpPr>
          <p:nvPr/>
        </p:nvGrpSpPr>
        <p:grpSpPr bwMode="auto">
          <a:xfrm>
            <a:off x="4738688" y="4098925"/>
            <a:ext cx="223837" cy="77788"/>
            <a:chOff x="3234" y="2582"/>
            <a:chExt cx="152" cy="49"/>
          </a:xfrm>
        </p:grpSpPr>
        <p:sp>
          <p:nvSpPr>
            <p:cNvPr id="342055" name="Line 39"/>
            <p:cNvSpPr>
              <a:spLocks noChangeShapeType="1"/>
            </p:cNvSpPr>
            <p:nvPr/>
          </p:nvSpPr>
          <p:spPr bwMode="auto">
            <a:xfrm flipV="1">
              <a:off x="3234" y="2589"/>
              <a:ext cx="152" cy="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56" name="Freeform 40"/>
            <p:cNvSpPr>
              <a:spLocks/>
            </p:cNvSpPr>
            <p:nvPr/>
          </p:nvSpPr>
          <p:spPr bwMode="auto">
            <a:xfrm>
              <a:off x="3341" y="2582"/>
              <a:ext cx="45" cy="37"/>
            </a:xfrm>
            <a:custGeom>
              <a:avLst/>
              <a:gdLst/>
              <a:ahLst/>
              <a:cxnLst>
                <a:cxn ang="0">
                  <a:pos x="12" y="37"/>
                </a:cxn>
                <a:cxn ang="0">
                  <a:pos x="45" y="7"/>
                </a:cxn>
                <a:cxn ang="0">
                  <a:pos x="0" y="0"/>
                </a:cxn>
              </a:cxnLst>
              <a:rect l="0" t="0" r="r" b="b"/>
              <a:pathLst>
                <a:path w="45" h="37">
                  <a:moveTo>
                    <a:pt x="12" y="37"/>
                  </a:moveTo>
                  <a:lnTo>
                    <a:pt x="45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4" name="Group 44"/>
          <p:cNvGrpSpPr>
            <a:grpSpLocks/>
          </p:cNvGrpSpPr>
          <p:nvPr/>
        </p:nvGrpSpPr>
        <p:grpSpPr bwMode="auto">
          <a:xfrm>
            <a:off x="4606925" y="4011613"/>
            <a:ext cx="131763" cy="149225"/>
            <a:chOff x="3144" y="2527"/>
            <a:chExt cx="90" cy="94"/>
          </a:xfrm>
        </p:grpSpPr>
        <p:sp>
          <p:nvSpPr>
            <p:cNvPr id="342058" name="Line 42"/>
            <p:cNvSpPr>
              <a:spLocks noChangeShapeType="1"/>
            </p:cNvSpPr>
            <p:nvPr/>
          </p:nvSpPr>
          <p:spPr bwMode="auto">
            <a:xfrm flipH="1" flipV="1">
              <a:off x="3144" y="2527"/>
              <a:ext cx="90" cy="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59" name="Freeform 43"/>
            <p:cNvSpPr>
              <a:spLocks/>
            </p:cNvSpPr>
            <p:nvPr/>
          </p:nvSpPr>
          <p:spPr bwMode="auto">
            <a:xfrm>
              <a:off x="3144" y="2527"/>
              <a:ext cx="42" cy="39"/>
            </a:xfrm>
            <a:custGeom>
              <a:avLst/>
              <a:gdLst/>
              <a:ahLst/>
              <a:cxnLst>
                <a:cxn ang="0">
                  <a:pos x="42" y="16"/>
                </a:cxn>
                <a:cxn ang="0">
                  <a:pos x="0" y="0"/>
                </a:cxn>
                <a:cxn ang="0">
                  <a:pos x="11" y="39"/>
                </a:cxn>
              </a:cxnLst>
              <a:rect l="0" t="0" r="r" b="b"/>
              <a:pathLst>
                <a:path w="42" h="39">
                  <a:moveTo>
                    <a:pt x="42" y="16"/>
                  </a:moveTo>
                  <a:lnTo>
                    <a:pt x="0" y="0"/>
                  </a:lnTo>
                  <a:lnTo>
                    <a:pt x="11" y="3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5" name="Group 47"/>
          <p:cNvGrpSpPr>
            <a:grpSpLocks/>
          </p:cNvGrpSpPr>
          <p:nvPr/>
        </p:nvGrpSpPr>
        <p:grpSpPr bwMode="auto">
          <a:xfrm>
            <a:off x="4549775" y="4095750"/>
            <a:ext cx="188913" cy="73025"/>
            <a:chOff x="3105" y="2580"/>
            <a:chExt cx="129" cy="46"/>
          </a:xfrm>
        </p:grpSpPr>
        <p:sp>
          <p:nvSpPr>
            <p:cNvPr id="342061" name="Line 45"/>
            <p:cNvSpPr>
              <a:spLocks noChangeShapeType="1"/>
            </p:cNvSpPr>
            <p:nvPr/>
          </p:nvSpPr>
          <p:spPr bwMode="auto">
            <a:xfrm flipH="1" flipV="1">
              <a:off x="3105" y="2589"/>
              <a:ext cx="129" cy="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62" name="Freeform 46"/>
            <p:cNvSpPr>
              <a:spLocks/>
            </p:cNvSpPr>
            <p:nvPr/>
          </p:nvSpPr>
          <p:spPr bwMode="auto">
            <a:xfrm>
              <a:off x="3105" y="2580"/>
              <a:ext cx="44" cy="37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0" y="9"/>
                </a:cxn>
                <a:cxn ang="0">
                  <a:pos x="33" y="37"/>
                </a:cxn>
              </a:cxnLst>
              <a:rect l="0" t="0" r="r" b="b"/>
              <a:pathLst>
                <a:path w="44" h="37">
                  <a:moveTo>
                    <a:pt x="44" y="0"/>
                  </a:moveTo>
                  <a:lnTo>
                    <a:pt x="0" y="9"/>
                  </a:lnTo>
                  <a:lnTo>
                    <a:pt x="33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6" name="Group 52"/>
          <p:cNvGrpSpPr>
            <a:grpSpLocks/>
          </p:cNvGrpSpPr>
          <p:nvPr/>
        </p:nvGrpSpPr>
        <p:grpSpPr bwMode="auto">
          <a:xfrm>
            <a:off x="5476875" y="3335338"/>
            <a:ext cx="533400" cy="847725"/>
            <a:chOff x="3737" y="2101"/>
            <a:chExt cx="365" cy="534"/>
          </a:xfrm>
        </p:grpSpPr>
        <p:grpSp>
          <p:nvGrpSpPr>
            <p:cNvPr id="20543" name="Group 50"/>
            <p:cNvGrpSpPr>
              <a:grpSpLocks/>
            </p:cNvGrpSpPr>
            <p:nvPr/>
          </p:nvGrpSpPr>
          <p:grpSpPr bwMode="auto">
            <a:xfrm>
              <a:off x="3910" y="2262"/>
              <a:ext cx="86" cy="112"/>
              <a:chOff x="3910" y="2262"/>
              <a:chExt cx="86" cy="112"/>
            </a:xfrm>
          </p:grpSpPr>
          <p:sp>
            <p:nvSpPr>
              <p:cNvPr id="342064" name="Line 48"/>
              <p:cNvSpPr>
                <a:spLocks noChangeShapeType="1"/>
              </p:cNvSpPr>
              <p:nvPr/>
            </p:nvSpPr>
            <p:spPr bwMode="auto">
              <a:xfrm flipH="1">
                <a:off x="3916" y="2262"/>
                <a:ext cx="76" cy="1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42065" name="Freeform 49"/>
              <p:cNvSpPr>
                <a:spLocks/>
              </p:cNvSpPr>
              <p:nvPr/>
            </p:nvSpPr>
            <p:spPr bwMode="auto">
              <a:xfrm>
                <a:off x="3910" y="2327"/>
                <a:ext cx="55" cy="4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47"/>
                  </a:cxn>
                  <a:cxn ang="0">
                    <a:pos x="56" y="30"/>
                  </a:cxn>
                </a:cxnLst>
                <a:rect l="0" t="0" r="r" b="b"/>
                <a:pathLst>
                  <a:path w="56" h="47">
                    <a:moveTo>
                      <a:pt x="0" y="0"/>
                    </a:moveTo>
                    <a:lnTo>
                      <a:pt x="7" y="47"/>
                    </a:lnTo>
                    <a:lnTo>
                      <a:pt x="56" y="3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342067" name="Line 51"/>
            <p:cNvSpPr>
              <a:spLocks noChangeShapeType="1"/>
            </p:cNvSpPr>
            <p:nvPr/>
          </p:nvSpPr>
          <p:spPr bwMode="auto">
            <a:xfrm flipH="1">
              <a:off x="3737" y="2101"/>
              <a:ext cx="365" cy="5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7" name="Group 55"/>
          <p:cNvGrpSpPr>
            <a:grpSpLocks/>
          </p:cNvGrpSpPr>
          <p:nvPr/>
        </p:nvGrpSpPr>
        <p:grpSpPr bwMode="auto">
          <a:xfrm>
            <a:off x="5457825" y="3940175"/>
            <a:ext cx="57150" cy="236538"/>
            <a:chOff x="3724" y="2482"/>
            <a:chExt cx="40" cy="149"/>
          </a:xfrm>
        </p:grpSpPr>
        <p:sp>
          <p:nvSpPr>
            <p:cNvPr id="342069" name="Line 53"/>
            <p:cNvSpPr>
              <a:spLocks noChangeShapeType="1"/>
            </p:cNvSpPr>
            <p:nvPr/>
          </p:nvSpPr>
          <p:spPr bwMode="auto">
            <a:xfrm flipV="1">
              <a:off x="3743" y="2482"/>
              <a:ext cx="1" cy="1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70" name="Freeform 54"/>
            <p:cNvSpPr>
              <a:spLocks/>
            </p:cNvSpPr>
            <p:nvPr/>
          </p:nvSpPr>
          <p:spPr bwMode="auto">
            <a:xfrm>
              <a:off x="3724" y="2482"/>
              <a:ext cx="40" cy="37"/>
            </a:xfrm>
            <a:custGeom>
              <a:avLst/>
              <a:gdLst/>
              <a:ahLst/>
              <a:cxnLst>
                <a:cxn ang="0">
                  <a:pos x="40" y="37"/>
                </a:cxn>
                <a:cxn ang="0">
                  <a:pos x="19" y="0"/>
                </a:cxn>
                <a:cxn ang="0">
                  <a:pos x="0" y="37"/>
                </a:cxn>
              </a:cxnLst>
              <a:rect l="0" t="0" r="r" b="b"/>
              <a:pathLst>
                <a:path w="40" h="37">
                  <a:moveTo>
                    <a:pt x="40" y="37"/>
                  </a:moveTo>
                  <a:lnTo>
                    <a:pt x="19" y="0"/>
                  </a:lnTo>
                  <a:lnTo>
                    <a:pt x="0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8" name="Group 58"/>
          <p:cNvGrpSpPr>
            <a:grpSpLocks/>
          </p:cNvGrpSpPr>
          <p:nvPr/>
        </p:nvGrpSpPr>
        <p:grpSpPr bwMode="auto">
          <a:xfrm>
            <a:off x="5484813" y="3995738"/>
            <a:ext cx="157162" cy="173037"/>
            <a:chOff x="3743" y="2517"/>
            <a:chExt cx="107" cy="109"/>
          </a:xfrm>
        </p:grpSpPr>
        <p:sp>
          <p:nvSpPr>
            <p:cNvPr id="342072" name="Line 56"/>
            <p:cNvSpPr>
              <a:spLocks noChangeShapeType="1"/>
            </p:cNvSpPr>
            <p:nvPr/>
          </p:nvSpPr>
          <p:spPr bwMode="auto">
            <a:xfrm flipV="1">
              <a:off x="3743" y="2517"/>
              <a:ext cx="107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73" name="Freeform 57"/>
            <p:cNvSpPr>
              <a:spLocks/>
            </p:cNvSpPr>
            <p:nvPr/>
          </p:nvSpPr>
          <p:spPr bwMode="auto">
            <a:xfrm>
              <a:off x="3810" y="2517"/>
              <a:ext cx="40" cy="40"/>
            </a:xfrm>
            <a:custGeom>
              <a:avLst/>
              <a:gdLst/>
              <a:ahLst/>
              <a:cxnLst>
                <a:cxn ang="0">
                  <a:pos x="29" y="40"/>
                </a:cxn>
                <a:cxn ang="0">
                  <a:pos x="40" y="0"/>
                </a:cxn>
                <a:cxn ang="0">
                  <a:pos x="0" y="16"/>
                </a:cxn>
              </a:cxnLst>
              <a:rect l="0" t="0" r="r" b="b"/>
              <a:pathLst>
                <a:path w="40" h="40">
                  <a:moveTo>
                    <a:pt x="29" y="40"/>
                  </a:moveTo>
                  <a:lnTo>
                    <a:pt x="40" y="0"/>
                  </a:lnTo>
                  <a:lnTo>
                    <a:pt x="0" y="1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499" name="Group 61"/>
          <p:cNvGrpSpPr>
            <a:grpSpLocks/>
          </p:cNvGrpSpPr>
          <p:nvPr/>
        </p:nvGrpSpPr>
        <p:grpSpPr bwMode="auto">
          <a:xfrm>
            <a:off x="5476875" y="4098925"/>
            <a:ext cx="222250" cy="77788"/>
            <a:chOff x="3737" y="2582"/>
            <a:chExt cx="152" cy="49"/>
          </a:xfrm>
        </p:grpSpPr>
        <p:sp>
          <p:nvSpPr>
            <p:cNvPr id="342075" name="Line 59"/>
            <p:cNvSpPr>
              <a:spLocks noChangeShapeType="1"/>
            </p:cNvSpPr>
            <p:nvPr/>
          </p:nvSpPr>
          <p:spPr bwMode="auto">
            <a:xfrm flipV="1">
              <a:off x="3737" y="2589"/>
              <a:ext cx="152" cy="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76" name="Freeform 60"/>
            <p:cNvSpPr>
              <a:spLocks/>
            </p:cNvSpPr>
            <p:nvPr/>
          </p:nvSpPr>
          <p:spPr bwMode="auto">
            <a:xfrm>
              <a:off x="3844" y="2582"/>
              <a:ext cx="45" cy="37"/>
            </a:xfrm>
            <a:custGeom>
              <a:avLst/>
              <a:gdLst/>
              <a:ahLst/>
              <a:cxnLst>
                <a:cxn ang="0">
                  <a:pos x="11" y="37"/>
                </a:cxn>
                <a:cxn ang="0">
                  <a:pos x="44" y="7"/>
                </a:cxn>
                <a:cxn ang="0">
                  <a:pos x="0" y="0"/>
                </a:cxn>
              </a:cxnLst>
              <a:rect l="0" t="0" r="r" b="b"/>
              <a:pathLst>
                <a:path w="44" h="37">
                  <a:moveTo>
                    <a:pt x="11" y="37"/>
                  </a:moveTo>
                  <a:lnTo>
                    <a:pt x="44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0" name="Group 64"/>
          <p:cNvGrpSpPr>
            <a:grpSpLocks/>
          </p:cNvGrpSpPr>
          <p:nvPr/>
        </p:nvGrpSpPr>
        <p:grpSpPr bwMode="auto">
          <a:xfrm>
            <a:off x="5346700" y="4011613"/>
            <a:ext cx="130175" cy="149225"/>
            <a:chOff x="3649" y="2527"/>
            <a:chExt cx="88" cy="94"/>
          </a:xfrm>
        </p:grpSpPr>
        <p:sp>
          <p:nvSpPr>
            <p:cNvPr id="342078" name="Line 62"/>
            <p:cNvSpPr>
              <a:spLocks noChangeShapeType="1"/>
            </p:cNvSpPr>
            <p:nvPr/>
          </p:nvSpPr>
          <p:spPr bwMode="auto">
            <a:xfrm flipH="1" flipV="1">
              <a:off x="3649" y="2527"/>
              <a:ext cx="88" cy="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79" name="Freeform 63"/>
            <p:cNvSpPr>
              <a:spLocks/>
            </p:cNvSpPr>
            <p:nvPr/>
          </p:nvSpPr>
          <p:spPr bwMode="auto">
            <a:xfrm>
              <a:off x="3649" y="2527"/>
              <a:ext cx="42" cy="39"/>
            </a:xfrm>
            <a:custGeom>
              <a:avLst/>
              <a:gdLst/>
              <a:ahLst/>
              <a:cxnLst>
                <a:cxn ang="0">
                  <a:pos x="42" y="16"/>
                </a:cxn>
                <a:cxn ang="0">
                  <a:pos x="0" y="0"/>
                </a:cxn>
                <a:cxn ang="0">
                  <a:pos x="11" y="39"/>
                </a:cxn>
              </a:cxnLst>
              <a:rect l="0" t="0" r="r" b="b"/>
              <a:pathLst>
                <a:path w="42" h="39">
                  <a:moveTo>
                    <a:pt x="42" y="16"/>
                  </a:moveTo>
                  <a:lnTo>
                    <a:pt x="0" y="0"/>
                  </a:lnTo>
                  <a:lnTo>
                    <a:pt x="11" y="3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1" name="Group 67"/>
          <p:cNvGrpSpPr>
            <a:grpSpLocks/>
          </p:cNvGrpSpPr>
          <p:nvPr/>
        </p:nvGrpSpPr>
        <p:grpSpPr bwMode="auto">
          <a:xfrm>
            <a:off x="5286375" y="4095750"/>
            <a:ext cx="190500" cy="73025"/>
            <a:chOff x="3608" y="2580"/>
            <a:chExt cx="129" cy="46"/>
          </a:xfrm>
        </p:grpSpPr>
        <p:sp>
          <p:nvSpPr>
            <p:cNvPr id="342081" name="Line 65"/>
            <p:cNvSpPr>
              <a:spLocks noChangeShapeType="1"/>
            </p:cNvSpPr>
            <p:nvPr/>
          </p:nvSpPr>
          <p:spPr bwMode="auto">
            <a:xfrm flipH="1" flipV="1">
              <a:off x="3608" y="2589"/>
              <a:ext cx="129" cy="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82" name="Freeform 66"/>
            <p:cNvSpPr>
              <a:spLocks/>
            </p:cNvSpPr>
            <p:nvPr/>
          </p:nvSpPr>
          <p:spPr bwMode="auto">
            <a:xfrm>
              <a:off x="3608" y="2580"/>
              <a:ext cx="44" cy="37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0" y="9"/>
                </a:cxn>
                <a:cxn ang="0">
                  <a:pos x="33" y="37"/>
                </a:cxn>
              </a:cxnLst>
              <a:rect l="0" t="0" r="r" b="b"/>
              <a:pathLst>
                <a:path w="44" h="37">
                  <a:moveTo>
                    <a:pt x="44" y="0"/>
                  </a:moveTo>
                  <a:lnTo>
                    <a:pt x="0" y="9"/>
                  </a:lnTo>
                  <a:lnTo>
                    <a:pt x="33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2" name="Group 72"/>
          <p:cNvGrpSpPr>
            <a:grpSpLocks/>
          </p:cNvGrpSpPr>
          <p:nvPr/>
        </p:nvGrpSpPr>
        <p:grpSpPr bwMode="auto">
          <a:xfrm>
            <a:off x="6173788" y="3344863"/>
            <a:ext cx="534987" cy="846137"/>
            <a:chOff x="4213" y="2107"/>
            <a:chExt cx="365" cy="533"/>
          </a:xfrm>
        </p:grpSpPr>
        <p:grpSp>
          <p:nvGrpSpPr>
            <p:cNvPr id="20529" name="Group 70"/>
            <p:cNvGrpSpPr>
              <a:grpSpLocks/>
            </p:cNvGrpSpPr>
            <p:nvPr/>
          </p:nvGrpSpPr>
          <p:grpSpPr bwMode="auto">
            <a:xfrm>
              <a:off x="4386" y="2265"/>
              <a:ext cx="87" cy="115"/>
              <a:chOff x="4386" y="2265"/>
              <a:chExt cx="87" cy="115"/>
            </a:xfrm>
          </p:grpSpPr>
          <p:sp>
            <p:nvSpPr>
              <p:cNvPr id="342084" name="Line 68"/>
              <p:cNvSpPr>
                <a:spLocks noChangeShapeType="1"/>
              </p:cNvSpPr>
              <p:nvPr/>
            </p:nvSpPr>
            <p:spPr bwMode="auto">
              <a:xfrm flipH="1">
                <a:off x="4394" y="2265"/>
                <a:ext cx="79" cy="11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42085" name="Freeform 69"/>
              <p:cNvSpPr>
                <a:spLocks/>
              </p:cNvSpPr>
              <p:nvPr/>
            </p:nvSpPr>
            <p:spPr bwMode="auto">
              <a:xfrm>
                <a:off x="4386" y="2332"/>
                <a:ext cx="55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48"/>
                  </a:cxn>
                  <a:cxn ang="0">
                    <a:pos x="56" y="30"/>
                  </a:cxn>
                </a:cxnLst>
                <a:rect l="0" t="0" r="r" b="b"/>
                <a:pathLst>
                  <a:path w="56" h="48">
                    <a:moveTo>
                      <a:pt x="0" y="0"/>
                    </a:moveTo>
                    <a:lnTo>
                      <a:pt x="8" y="48"/>
                    </a:lnTo>
                    <a:lnTo>
                      <a:pt x="56" y="3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342087" name="Line 71"/>
            <p:cNvSpPr>
              <a:spLocks noChangeShapeType="1"/>
            </p:cNvSpPr>
            <p:nvPr/>
          </p:nvSpPr>
          <p:spPr bwMode="auto">
            <a:xfrm flipH="1">
              <a:off x="4213" y="2107"/>
              <a:ext cx="365" cy="5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3" name="Group 75"/>
          <p:cNvGrpSpPr>
            <a:grpSpLocks/>
          </p:cNvGrpSpPr>
          <p:nvPr/>
        </p:nvGrpSpPr>
        <p:grpSpPr bwMode="auto">
          <a:xfrm>
            <a:off x="6154738" y="3948113"/>
            <a:ext cx="58737" cy="234950"/>
            <a:chOff x="4200" y="2487"/>
            <a:chExt cx="40" cy="148"/>
          </a:xfrm>
        </p:grpSpPr>
        <p:sp>
          <p:nvSpPr>
            <p:cNvPr id="342089" name="Line 73"/>
            <p:cNvSpPr>
              <a:spLocks noChangeShapeType="1"/>
            </p:cNvSpPr>
            <p:nvPr/>
          </p:nvSpPr>
          <p:spPr bwMode="auto">
            <a:xfrm flipV="1">
              <a:off x="4219" y="2487"/>
              <a:ext cx="1" cy="1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90" name="Freeform 74"/>
            <p:cNvSpPr>
              <a:spLocks/>
            </p:cNvSpPr>
            <p:nvPr/>
          </p:nvSpPr>
          <p:spPr bwMode="auto">
            <a:xfrm>
              <a:off x="4200" y="2487"/>
              <a:ext cx="40" cy="37"/>
            </a:xfrm>
            <a:custGeom>
              <a:avLst/>
              <a:gdLst/>
              <a:ahLst/>
              <a:cxnLst>
                <a:cxn ang="0">
                  <a:pos x="40" y="37"/>
                </a:cxn>
                <a:cxn ang="0">
                  <a:pos x="19" y="0"/>
                </a:cxn>
                <a:cxn ang="0">
                  <a:pos x="0" y="37"/>
                </a:cxn>
              </a:cxnLst>
              <a:rect l="0" t="0" r="r" b="b"/>
              <a:pathLst>
                <a:path w="40" h="37">
                  <a:moveTo>
                    <a:pt x="40" y="37"/>
                  </a:moveTo>
                  <a:lnTo>
                    <a:pt x="19" y="0"/>
                  </a:lnTo>
                  <a:lnTo>
                    <a:pt x="0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4" name="Group 78"/>
          <p:cNvGrpSpPr>
            <a:grpSpLocks/>
          </p:cNvGrpSpPr>
          <p:nvPr/>
        </p:nvGrpSpPr>
        <p:grpSpPr bwMode="auto">
          <a:xfrm>
            <a:off x="6181725" y="4003675"/>
            <a:ext cx="158750" cy="173038"/>
            <a:chOff x="4219" y="2522"/>
            <a:chExt cx="108" cy="109"/>
          </a:xfrm>
        </p:grpSpPr>
        <p:sp>
          <p:nvSpPr>
            <p:cNvPr id="342092" name="Line 76"/>
            <p:cNvSpPr>
              <a:spLocks noChangeShapeType="1"/>
            </p:cNvSpPr>
            <p:nvPr/>
          </p:nvSpPr>
          <p:spPr bwMode="auto">
            <a:xfrm flipV="1">
              <a:off x="4219" y="2522"/>
              <a:ext cx="108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93" name="Freeform 77"/>
            <p:cNvSpPr>
              <a:spLocks/>
            </p:cNvSpPr>
            <p:nvPr/>
          </p:nvSpPr>
          <p:spPr bwMode="auto">
            <a:xfrm>
              <a:off x="4286" y="2522"/>
              <a:ext cx="41" cy="41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41" y="0"/>
                </a:cxn>
                <a:cxn ang="0">
                  <a:pos x="0" y="16"/>
                </a:cxn>
              </a:cxnLst>
              <a:rect l="0" t="0" r="r" b="b"/>
              <a:pathLst>
                <a:path w="41" h="41">
                  <a:moveTo>
                    <a:pt x="29" y="41"/>
                  </a:moveTo>
                  <a:lnTo>
                    <a:pt x="41" y="0"/>
                  </a:lnTo>
                  <a:lnTo>
                    <a:pt x="0" y="1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5" name="Group 81"/>
          <p:cNvGrpSpPr>
            <a:grpSpLocks/>
          </p:cNvGrpSpPr>
          <p:nvPr/>
        </p:nvGrpSpPr>
        <p:grpSpPr bwMode="auto">
          <a:xfrm>
            <a:off x="6173788" y="4106863"/>
            <a:ext cx="222250" cy="76200"/>
            <a:chOff x="4213" y="2587"/>
            <a:chExt cx="152" cy="48"/>
          </a:xfrm>
        </p:grpSpPr>
        <p:sp>
          <p:nvSpPr>
            <p:cNvPr id="342095" name="Line 79"/>
            <p:cNvSpPr>
              <a:spLocks noChangeShapeType="1"/>
            </p:cNvSpPr>
            <p:nvPr/>
          </p:nvSpPr>
          <p:spPr bwMode="auto">
            <a:xfrm flipV="1">
              <a:off x="4213" y="2594"/>
              <a:ext cx="152" cy="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96" name="Freeform 80"/>
            <p:cNvSpPr>
              <a:spLocks/>
            </p:cNvSpPr>
            <p:nvPr/>
          </p:nvSpPr>
          <p:spPr bwMode="auto">
            <a:xfrm>
              <a:off x="4320" y="2587"/>
              <a:ext cx="45" cy="37"/>
            </a:xfrm>
            <a:custGeom>
              <a:avLst/>
              <a:gdLst/>
              <a:ahLst/>
              <a:cxnLst>
                <a:cxn ang="0">
                  <a:pos x="11" y="37"/>
                </a:cxn>
                <a:cxn ang="0">
                  <a:pos x="44" y="7"/>
                </a:cxn>
                <a:cxn ang="0">
                  <a:pos x="0" y="0"/>
                </a:cxn>
              </a:cxnLst>
              <a:rect l="0" t="0" r="r" b="b"/>
              <a:pathLst>
                <a:path w="44" h="37">
                  <a:moveTo>
                    <a:pt x="11" y="37"/>
                  </a:moveTo>
                  <a:lnTo>
                    <a:pt x="44" y="7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6" name="Group 84"/>
          <p:cNvGrpSpPr>
            <a:grpSpLocks/>
          </p:cNvGrpSpPr>
          <p:nvPr/>
        </p:nvGrpSpPr>
        <p:grpSpPr bwMode="auto">
          <a:xfrm>
            <a:off x="6045200" y="4021138"/>
            <a:ext cx="128588" cy="147637"/>
            <a:chOff x="4125" y="2533"/>
            <a:chExt cx="88" cy="93"/>
          </a:xfrm>
        </p:grpSpPr>
        <p:sp>
          <p:nvSpPr>
            <p:cNvPr id="342098" name="Line 82"/>
            <p:cNvSpPr>
              <a:spLocks noChangeShapeType="1"/>
            </p:cNvSpPr>
            <p:nvPr/>
          </p:nvSpPr>
          <p:spPr bwMode="auto">
            <a:xfrm flipH="1" flipV="1">
              <a:off x="4125" y="2533"/>
              <a:ext cx="88" cy="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099" name="Freeform 83"/>
            <p:cNvSpPr>
              <a:spLocks/>
            </p:cNvSpPr>
            <p:nvPr/>
          </p:nvSpPr>
          <p:spPr bwMode="auto">
            <a:xfrm>
              <a:off x="4125" y="2533"/>
              <a:ext cx="42" cy="38"/>
            </a:xfrm>
            <a:custGeom>
              <a:avLst/>
              <a:gdLst/>
              <a:ahLst/>
              <a:cxnLst>
                <a:cxn ang="0">
                  <a:pos x="42" y="15"/>
                </a:cxn>
                <a:cxn ang="0">
                  <a:pos x="0" y="0"/>
                </a:cxn>
                <a:cxn ang="0">
                  <a:pos x="11" y="38"/>
                </a:cxn>
              </a:cxnLst>
              <a:rect l="0" t="0" r="r" b="b"/>
              <a:pathLst>
                <a:path w="42" h="38">
                  <a:moveTo>
                    <a:pt x="42" y="15"/>
                  </a:moveTo>
                  <a:lnTo>
                    <a:pt x="0" y="0"/>
                  </a:lnTo>
                  <a:lnTo>
                    <a:pt x="11" y="3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7" name="Group 87"/>
          <p:cNvGrpSpPr>
            <a:grpSpLocks/>
          </p:cNvGrpSpPr>
          <p:nvPr/>
        </p:nvGrpSpPr>
        <p:grpSpPr bwMode="auto">
          <a:xfrm>
            <a:off x="5986463" y="4103688"/>
            <a:ext cx="187325" cy="73025"/>
            <a:chOff x="4085" y="2585"/>
            <a:chExt cx="128" cy="46"/>
          </a:xfrm>
        </p:grpSpPr>
        <p:sp>
          <p:nvSpPr>
            <p:cNvPr id="342101" name="Line 85"/>
            <p:cNvSpPr>
              <a:spLocks noChangeShapeType="1"/>
            </p:cNvSpPr>
            <p:nvPr/>
          </p:nvSpPr>
          <p:spPr bwMode="auto">
            <a:xfrm flipH="1" flipV="1">
              <a:off x="4085" y="2594"/>
              <a:ext cx="128" cy="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2" name="Freeform 86"/>
            <p:cNvSpPr>
              <a:spLocks/>
            </p:cNvSpPr>
            <p:nvPr/>
          </p:nvSpPr>
          <p:spPr bwMode="auto">
            <a:xfrm>
              <a:off x="4085" y="2585"/>
              <a:ext cx="44" cy="37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0" y="9"/>
                </a:cxn>
                <a:cxn ang="0">
                  <a:pos x="32" y="37"/>
                </a:cxn>
              </a:cxnLst>
              <a:rect l="0" t="0" r="r" b="b"/>
              <a:pathLst>
                <a:path w="44" h="37">
                  <a:moveTo>
                    <a:pt x="44" y="0"/>
                  </a:moveTo>
                  <a:lnTo>
                    <a:pt x="0" y="9"/>
                  </a:lnTo>
                  <a:lnTo>
                    <a:pt x="32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grpSp>
        <p:nvGrpSpPr>
          <p:cNvPr id="20508" name="Group 97"/>
          <p:cNvGrpSpPr>
            <a:grpSpLocks/>
          </p:cNvGrpSpPr>
          <p:nvPr/>
        </p:nvGrpSpPr>
        <p:grpSpPr bwMode="auto">
          <a:xfrm>
            <a:off x="6189663" y="2514600"/>
            <a:ext cx="703262" cy="642938"/>
            <a:chOff x="4224" y="1584"/>
            <a:chExt cx="480" cy="405"/>
          </a:xfrm>
        </p:grpSpPr>
        <p:sp>
          <p:nvSpPr>
            <p:cNvPr id="342104" name="Oval 88"/>
            <p:cNvSpPr>
              <a:spLocks noChangeArrowheads="1"/>
            </p:cNvSpPr>
            <p:nvPr/>
          </p:nvSpPr>
          <p:spPr bwMode="auto">
            <a:xfrm>
              <a:off x="4342" y="1697"/>
              <a:ext cx="215" cy="18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 altLang="zh-HK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42105" name="Line 89"/>
            <p:cNvSpPr>
              <a:spLocks noChangeShapeType="1"/>
            </p:cNvSpPr>
            <p:nvPr/>
          </p:nvSpPr>
          <p:spPr bwMode="auto">
            <a:xfrm flipV="1">
              <a:off x="4304" y="1892"/>
              <a:ext cx="49" cy="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6" name="Line 90"/>
            <p:cNvSpPr>
              <a:spLocks noChangeShapeType="1"/>
            </p:cNvSpPr>
            <p:nvPr/>
          </p:nvSpPr>
          <p:spPr bwMode="auto">
            <a:xfrm flipH="1">
              <a:off x="4449" y="1917"/>
              <a:ext cx="2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7" name="Line 91"/>
            <p:cNvSpPr>
              <a:spLocks noChangeShapeType="1"/>
            </p:cNvSpPr>
            <p:nvPr/>
          </p:nvSpPr>
          <p:spPr bwMode="auto">
            <a:xfrm flipH="1">
              <a:off x="4224" y="1783"/>
              <a:ext cx="68" cy="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8" name="Line 92"/>
            <p:cNvSpPr>
              <a:spLocks noChangeShapeType="1"/>
            </p:cNvSpPr>
            <p:nvPr/>
          </p:nvSpPr>
          <p:spPr bwMode="auto">
            <a:xfrm>
              <a:off x="4595" y="1871"/>
              <a:ext cx="37" cy="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09" name="Line 93"/>
            <p:cNvSpPr>
              <a:spLocks noChangeShapeType="1"/>
            </p:cNvSpPr>
            <p:nvPr/>
          </p:nvSpPr>
          <p:spPr bwMode="auto">
            <a:xfrm flipH="1" flipV="1">
              <a:off x="4272" y="1632"/>
              <a:ext cx="70" cy="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10" name="Line 94"/>
            <p:cNvSpPr>
              <a:spLocks noChangeShapeType="1"/>
            </p:cNvSpPr>
            <p:nvPr/>
          </p:nvSpPr>
          <p:spPr bwMode="auto">
            <a:xfrm flipH="1" flipV="1">
              <a:off x="4458" y="1584"/>
              <a:ext cx="7" cy="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11" name="Line 95"/>
            <p:cNvSpPr>
              <a:spLocks noChangeShapeType="1"/>
            </p:cNvSpPr>
            <p:nvPr/>
          </p:nvSpPr>
          <p:spPr bwMode="auto">
            <a:xfrm>
              <a:off x="4608" y="1773"/>
              <a:ext cx="96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42112" name="Line 96"/>
            <p:cNvSpPr>
              <a:spLocks noChangeShapeType="1"/>
            </p:cNvSpPr>
            <p:nvPr/>
          </p:nvSpPr>
          <p:spPr bwMode="auto">
            <a:xfrm flipV="1">
              <a:off x="4601" y="1619"/>
              <a:ext cx="56" cy="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pic>
        <p:nvPicPr>
          <p:cNvPr id="2050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94"/>
          <a:stretch>
            <a:fillRect/>
          </a:stretch>
        </p:blipFill>
        <p:spPr bwMode="auto">
          <a:xfrm>
            <a:off x="1793875" y="2738438"/>
            <a:ext cx="1449388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381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Iteration Two</a:t>
            </a:r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6573838" cy="47053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Based on Lambert’s cosine law, the diffuse </a:t>
            </a:r>
            <a:br>
              <a:rPr lang="en-US" altLang="zh-HK" sz="2400" dirty="0"/>
            </a:br>
            <a:r>
              <a:rPr lang="en-US" altLang="zh-HK" sz="2400" dirty="0"/>
              <a:t>reflection equations are</a:t>
            </a:r>
            <a:r>
              <a:rPr lang="en-US" altLang="zh-HK" sz="2400" dirty="0" smtClean="0"/>
              <a:t>:</a:t>
            </a:r>
          </a:p>
          <a:p>
            <a:endParaRPr lang="en-US" altLang="zh-HK" sz="2400" dirty="0"/>
          </a:p>
          <a:p>
            <a:pPr marL="0" indent="0">
              <a:buNone/>
            </a:pPr>
            <a:r>
              <a:rPr lang="en-US" altLang="zh-HK" sz="2400" i="1" dirty="0">
                <a:solidFill>
                  <a:srgbClr val="FF0000"/>
                </a:solidFill>
              </a:rPr>
              <a:t>	I = </a:t>
            </a:r>
            <a:r>
              <a:rPr lang="en-US" altLang="zh-HK" sz="2400" i="1" dirty="0" err="1">
                <a:solidFill>
                  <a:srgbClr val="FF0000"/>
                </a:solidFill>
              </a:rPr>
              <a:t>k</a:t>
            </a:r>
            <a:r>
              <a:rPr lang="en-US" altLang="zh-HK" sz="2400" i="1" baseline="-25000" dirty="0" err="1">
                <a:solidFill>
                  <a:srgbClr val="FF0000"/>
                </a:solidFill>
              </a:rPr>
              <a:t>e</a:t>
            </a:r>
            <a:r>
              <a:rPr lang="en-US" altLang="zh-HK" sz="2400" i="1" dirty="0">
                <a:solidFill>
                  <a:srgbClr val="FF0000"/>
                </a:solidFill>
              </a:rPr>
              <a:t> + </a:t>
            </a:r>
            <a:r>
              <a:rPr lang="en-US" altLang="zh-HK" sz="2400" i="1" dirty="0" err="1">
                <a:solidFill>
                  <a:srgbClr val="FF0000"/>
                </a:solidFill>
              </a:rPr>
              <a:t>k</a:t>
            </a:r>
            <a:r>
              <a:rPr lang="en-US" altLang="zh-HK" sz="2400" i="1" baseline="-25000" dirty="0" err="1">
                <a:solidFill>
                  <a:srgbClr val="FF0000"/>
                </a:solidFill>
              </a:rPr>
              <a:t>a</a:t>
            </a:r>
            <a:r>
              <a:rPr lang="en-US" altLang="zh-HK" sz="2400" i="1" dirty="0">
                <a:solidFill>
                  <a:srgbClr val="FF0000"/>
                </a:solidFill>
              </a:rPr>
              <a:t> </a:t>
            </a:r>
            <a:r>
              <a:rPr lang="en-US" altLang="zh-HK" sz="2400" i="1" dirty="0" err="1">
                <a:solidFill>
                  <a:srgbClr val="FF0000"/>
                </a:solidFill>
              </a:rPr>
              <a:t>I</a:t>
            </a:r>
            <a:r>
              <a:rPr lang="en-US" altLang="zh-HK" sz="2400" i="1" baseline="-25000" dirty="0" err="1">
                <a:solidFill>
                  <a:srgbClr val="FF0000"/>
                </a:solidFill>
              </a:rPr>
              <a:t>a</a:t>
            </a:r>
            <a:r>
              <a:rPr lang="en-US" altLang="zh-HK" sz="2400" i="1" dirty="0">
                <a:solidFill>
                  <a:srgbClr val="FF0000"/>
                </a:solidFill>
              </a:rPr>
              <a:t> + </a:t>
            </a:r>
            <a:r>
              <a:rPr lang="en-US" altLang="zh-HK" sz="2400" i="1" dirty="0" err="1">
                <a:solidFill>
                  <a:srgbClr val="FF0000"/>
                </a:solidFill>
              </a:rPr>
              <a:t>k</a:t>
            </a:r>
            <a:r>
              <a:rPr lang="en-US" altLang="zh-HK" sz="2400" i="1" baseline="-25000" dirty="0" err="1">
                <a:solidFill>
                  <a:srgbClr val="FF0000"/>
                </a:solidFill>
              </a:rPr>
              <a:t>d</a:t>
            </a:r>
            <a:r>
              <a:rPr lang="en-US" altLang="zh-HK" sz="2400" i="1" dirty="0">
                <a:solidFill>
                  <a:srgbClr val="FF0000"/>
                </a:solidFill>
              </a:rPr>
              <a:t> I</a:t>
            </a:r>
            <a:r>
              <a:rPr lang="en-US" altLang="zh-HK" sz="2400" i="1" baseline="-25000" dirty="0">
                <a:solidFill>
                  <a:srgbClr val="FF0000"/>
                </a:solidFill>
              </a:rPr>
              <a:t>l</a:t>
            </a:r>
            <a:r>
              <a:rPr lang="en-US" altLang="zh-HK" sz="2400" i="1" dirty="0">
                <a:solidFill>
                  <a:srgbClr val="FF0000"/>
                </a:solidFill>
              </a:rPr>
              <a:t> </a:t>
            </a:r>
            <a:r>
              <a:rPr lang="en-US" altLang="zh-HK" sz="2400" i="1" dirty="0" err="1">
                <a:solidFill>
                  <a:srgbClr val="FF0000"/>
                </a:solidFill>
              </a:rPr>
              <a:t>cos</a:t>
            </a:r>
            <a:r>
              <a:rPr lang="en-US" altLang="zh-HK" sz="2400" i="1" dirty="0">
                <a:solidFill>
                  <a:srgbClr val="FF0000"/>
                </a:solidFill>
              </a:rPr>
              <a:t> </a:t>
            </a:r>
            <a:r>
              <a:rPr lang="el-GR" sz="2400" i="1" dirty="0">
                <a:solidFill>
                  <a:srgbClr val="FF0000"/>
                </a:solidFill>
                <a:sym typeface="Math A"/>
              </a:rPr>
              <a:t>θ</a:t>
            </a:r>
            <a:endParaRPr lang="en-US" altLang="zh-HK" sz="2400" i="1" dirty="0">
              <a:solidFill>
                <a:srgbClr val="FF0000"/>
              </a:solidFill>
              <a:sym typeface="Math A"/>
            </a:endParaRPr>
          </a:p>
          <a:p>
            <a:pPr marL="0" indent="0">
              <a:buNone/>
            </a:pPr>
            <a:r>
              <a:rPr lang="en-US" altLang="zh-HK" sz="2400" i="1" dirty="0">
                <a:solidFill>
                  <a:srgbClr val="FF0000"/>
                </a:solidFill>
                <a:sym typeface="Math A"/>
              </a:rPr>
              <a:t>	  = </a:t>
            </a:r>
            <a:r>
              <a:rPr lang="en-US" altLang="zh-HK" sz="2400" i="1" dirty="0" err="1">
                <a:solidFill>
                  <a:srgbClr val="FF0000"/>
                </a:solidFill>
              </a:rPr>
              <a:t>k</a:t>
            </a:r>
            <a:r>
              <a:rPr lang="en-US" altLang="zh-HK" sz="2400" i="1" baseline="-25000" dirty="0" err="1">
                <a:solidFill>
                  <a:srgbClr val="FF0000"/>
                </a:solidFill>
              </a:rPr>
              <a:t>e</a:t>
            </a:r>
            <a:r>
              <a:rPr lang="en-US" altLang="zh-HK" sz="2400" i="1" dirty="0">
                <a:solidFill>
                  <a:srgbClr val="FF0000"/>
                </a:solidFill>
              </a:rPr>
              <a:t> + </a:t>
            </a:r>
            <a:r>
              <a:rPr lang="en-US" altLang="zh-HK" sz="2400" i="1" dirty="0" err="1">
                <a:solidFill>
                  <a:srgbClr val="FF0000"/>
                </a:solidFill>
              </a:rPr>
              <a:t>k</a:t>
            </a:r>
            <a:r>
              <a:rPr lang="en-US" altLang="zh-HK" sz="2400" i="1" baseline="-25000" dirty="0" err="1">
                <a:solidFill>
                  <a:srgbClr val="FF0000"/>
                </a:solidFill>
              </a:rPr>
              <a:t>a</a:t>
            </a:r>
            <a:r>
              <a:rPr lang="en-US" altLang="zh-HK" sz="2400" i="1" dirty="0">
                <a:solidFill>
                  <a:srgbClr val="FF0000"/>
                </a:solidFill>
              </a:rPr>
              <a:t> </a:t>
            </a:r>
            <a:r>
              <a:rPr lang="en-US" altLang="zh-HK" sz="2400" i="1" dirty="0" err="1">
                <a:solidFill>
                  <a:srgbClr val="FF0000"/>
                </a:solidFill>
              </a:rPr>
              <a:t>I</a:t>
            </a:r>
            <a:r>
              <a:rPr lang="en-US" altLang="zh-HK" sz="2400" i="1" baseline="-25000" dirty="0" err="1">
                <a:solidFill>
                  <a:srgbClr val="FF0000"/>
                </a:solidFill>
              </a:rPr>
              <a:t>a</a:t>
            </a:r>
            <a:r>
              <a:rPr lang="en-US" altLang="zh-HK" sz="2400" i="1" dirty="0">
                <a:solidFill>
                  <a:srgbClr val="FF0000"/>
                </a:solidFill>
              </a:rPr>
              <a:t> + </a:t>
            </a:r>
            <a:r>
              <a:rPr lang="en-US" altLang="zh-HK" sz="2400" i="1" dirty="0" err="1">
                <a:solidFill>
                  <a:srgbClr val="FF0000"/>
                </a:solidFill>
              </a:rPr>
              <a:t>k</a:t>
            </a:r>
            <a:r>
              <a:rPr lang="en-US" altLang="zh-HK" sz="2400" i="1" baseline="-25000" dirty="0" err="1">
                <a:solidFill>
                  <a:srgbClr val="FF0000"/>
                </a:solidFill>
              </a:rPr>
              <a:t>d</a:t>
            </a:r>
            <a:r>
              <a:rPr lang="en-US" altLang="zh-HK" sz="2400" i="1" dirty="0">
                <a:solidFill>
                  <a:srgbClr val="FF0000"/>
                </a:solidFill>
              </a:rPr>
              <a:t> I</a:t>
            </a:r>
            <a:r>
              <a:rPr lang="en-US" altLang="zh-HK" sz="2400" i="1" baseline="-25000" dirty="0">
                <a:solidFill>
                  <a:srgbClr val="FF0000"/>
                </a:solidFill>
              </a:rPr>
              <a:t>l</a:t>
            </a:r>
            <a:r>
              <a:rPr lang="en-US" altLang="zh-HK" sz="2400" i="1" dirty="0">
                <a:solidFill>
                  <a:srgbClr val="FF0000"/>
                </a:solidFill>
              </a:rPr>
              <a:t>  ( N · L )+</a:t>
            </a:r>
          </a:p>
          <a:p>
            <a:endParaRPr lang="en-US" altLang="zh-HK" sz="2400" dirty="0" smtClean="0"/>
          </a:p>
          <a:p>
            <a:r>
              <a:rPr lang="en-US" altLang="zh-HK" sz="2400" dirty="0" smtClean="0"/>
              <a:t>where</a:t>
            </a:r>
            <a:endParaRPr lang="en-US" altLang="zh-HK" sz="2400" dirty="0"/>
          </a:p>
          <a:p>
            <a:pPr marL="457200" lvl="1">
              <a:spcBef>
                <a:spcPct val="0"/>
              </a:spcBef>
            </a:pPr>
            <a:r>
              <a:rPr lang="en-US" altLang="zh-HK" sz="2000" i="1" dirty="0" err="1">
                <a:latin typeface="Arial Unicode MS" panose="020B0604020202020204" pitchFamily="34" charset="-128"/>
              </a:rPr>
              <a:t>k</a:t>
            </a:r>
            <a:r>
              <a:rPr lang="en-US" altLang="zh-HK" sz="2000" i="1" baseline="-25000" dirty="0" err="1">
                <a:latin typeface="Arial Unicode MS" panose="020B0604020202020204" pitchFamily="34" charset="-128"/>
              </a:rPr>
              <a:t>d</a:t>
            </a:r>
            <a:r>
              <a:rPr lang="en-US" altLang="zh-HK" sz="2000" dirty="0">
                <a:latin typeface="Arial Unicode MS" panose="020B0604020202020204" pitchFamily="34" charset="-128"/>
              </a:rPr>
              <a:t>  is the diffuse reflection coefficient.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i="1" dirty="0">
                <a:latin typeface="Arial Unicode MS" panose="020B0604020202020204" pitchFamily="34" charset="-128"/>
              </a:rPr>
              <a:t>I</a:t>
            </a:r>
            <a:r>
              <a:rPr lang="en-US" altLang="zh-HK" sz="2000" i="1" baseline="-25000" dirty="0">
                <a:latin typeface="Arial Unicode MS" panose="020B0604020202020204" pitchFamily="34" charset="-128"/>
              </a:rPr>
              <a:t>l</a:t>
            </a:r>
            <a:r>
              <a:rPr lang="en-US" altLang="zh-HK" sz="2000" dirty="0">
                <a:latin typeface="Arial Unicode MS" panose="020B0604020202020204" pitchFamily="34" charset="-128"/>
              </a:rPr>
              <a:t>    is the intensity of the light source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i="1" dirty="0">
                <a:latin typeface="Arial Unicode MS" panose="020B0604020202020204" pitchFamily="34" charset="-128"/>
              </a:rPr>
              <a:t>N</a:t>
            </a:r>
            <a:r>
              <a:rPr lang="en-US" altLang="zh-HK" sz="2000" dirty="0">
                <a:latin typeface="Arial Unicode MS" panose="020B0604020202020204" pitchFamily="34" charset="-128"/>
              </a:rPr>
              <a:t>  is the normal at the surface point (unit vector)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i="1" dirty="0">
                <a:latin typeface="Arial Unicode MS" panose="020B0604020202020204" pitchFamily="34" charset="-128"/>
              </a:rPr>
              <a:t>L</a:t>
            </a:r>
            <a:r>
              <a:rPr lang="en-US" altLang="zh-HK" sz="2000" dirty="0">
                <a:latin typeface="Arial Unicode MS" panose="020B0604020202020204" pitchFamily="34" charset="-128"/>
              </a:rPr>
              <a:t>  is the direction to the light source (unit vector)</a:t>
            </a:r>
          </a:p>
          <a:p>
            <a:pPr marL="914400" lvl="2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Note that it is constant for a directional light source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i="1" dirty="0">
                <a:latin typeface="Arial Unicode MS" panose="020B0604020202020204" pitchFamily="34" charset="-128"/>
              </a:rPr>
              <a:t>(x)+</a:t>
            </a:r>
            <a:r>
              <a:rPr lang="en-US" altLang="zh-HK" sz="2000" dirty="0">
                <a:latin typeface="Arial Unicode MS" panose="020B0604020202020204" pitchFamily="34" charset="-128"/>
              </a:rPr>
              <a:t> means max(0, </a:t>
            </a:r>
            <a:r>
              <a:rPr lang="en-US" altLang="zh-HK" sz="2000" i="1" dirty="0">
                <a:latin typeface="Arial Unicode MS" panose="020B0604020202020204" pitchFamily="34" charset="-128"/>
              </a:rPr>
              <a:t>x</a:t>
            </a:r>
            <a:r>
              <a:rPr lang="en-US" altLang="zh-HK" sz="2000" dirty="0">
                <a:latin typeface="Arial Unicode MS" panose="020B0604020202020204" pitchFamily="34" charset="-128"/>
              </a:rPr>
              <a:t>)	     (This </a:t>
            </a:r>
            <a:r>
              <a:rPr lang="en-US" altLang="zh-HK" sz="2000" dirty="0" smtClean="0">
                <a:latin typeface="Arial Unicode MS" panose="020B0604020202020204" pitchFamily="34" charset="-128"/>
              </a:rPr>
              <a:t>is </a:t>
            </a:r>
            <a:r>
              <a:rPr lang="en-US" altLang="zh-HK" sz="2000" dirty="0">
                <a:latin typeface="Arial Unicode MS" panose="020B0604020202020204" pitchFamily="34" charset="-128"/>
              </a:rPr>
              <a:t>important!)</a:t>
            </a:r>
          </a:p>
        </p:txBody>
      </p:sp>
    </p:spTree>
    <p:extLst>
      <p:ext uri="{BB962C8B-B14F-4D97-AF65-F5344CB8AC3E}">
        <p14:creationId xmlns:p14="http://schemas.microsoft.com/office/powerpoint/2010/main" val="1878506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HK" sz="4000" smtClean="0">
                <a:ea typeface="新細明體" pitchFamily="18" charset="-120"/>
              </a:rPr>
              <a:t>Diffuse Coefficient</a:t>
            </a:r>
            <a:endParaRPr lang="en-US" altLang="zh-HK" smtClean="0">
              <a:ea typeface="新細明體" pitchFamily="18" charset="-120"/>
            </a:endParaRP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1196975"/>
            <a:ext cx="5013325" cy="7667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Increasing the diffuse coefficient:</a:t>
            </a:r>
          </a:p>
          <a:p>
            <a:endParaRPr lang="en-US" altLang="zh-HK" sz="2400" dirty="0"/>
          </a:p>
        </p:txBody>
      </p:sp>
      <p:pic>
        <p:nvPicPr>
          <p:cNvPr id="2253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697038"/>
            <a:ext cx="6872288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0220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7969AC-2B0A-44B7-8F61-56B12AF10C65}" type="slidenum">
              <a:rPr lang="en-US"/>
              <a:pPr/>
              <a:t>6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geometry</a:t>
            </a:r>
            <a:endParaRPr lang="en-US" dirty="0"/>
          </a:p>
        </p:txBody>
      </p:sp>
      <p:sp>
        <p:nvSpPr>
          <p:cNvPr id="364547" name="Text Box 3"/>
          <p:cNvSpPr txBox="1">
            <a:spLocks noChangeArrowheads="1"/>
          </p:cNvSpPr>
          <p:nvPr/>
        </p:nvSpPr>
        <p:spPr bwMode="auto">
          <a:xfrm>
            <a:off x="1357313" y="13716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Application</a:t>
            </a: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1357313" y="2286000"/>
            <a:ext cx="2771775" cy="4616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Vertex Processor</a:t>
            </a: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1357313" y="3429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Rasterizer</a:t>
            </a:r>
          </a:p>
        </p:txBody>
      </p:sp>
      <p:sp>
        <p:nvSpPr>
          <p:cNvPr id="364550" name="Text Box 6"/>
          <p:cNvSpPr txBox="1">
            <a:spLocks noChangeArrowheads="1"/>
          </p:cNvSpPr>
          <p:nvPr/>
        </p:nvSpPr>
        <p:spPr bwMode="auto">
          <a:xfrm>
            <a:off x="1357313" y="45720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Pixel Processor</a:t>
            </a:r>
          </a:p>
        </p:txBody>
      </p:sp>
      <p:sp>
        <p:nvSpPr>
          <p:cNvPr id="364551" name="Text Box 7"/>
          <p:cNvSpPr txBox="1">
            <a:spLocks noChangeArrowheads="1"/>
          </p:cNvSpPr>
          <p:nvPr/>
        </p:nvSpPr>
        <p:spPr bwMode="auto">
          <a:xfrm>
            <a:off x="1357313" y="5486400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Memory</a:t>
            </a:r>
          </a:p>
        </p:txBody>
      </p:sp>
      <p:sp>
        <p:nvSpPr>
          <p:cNvPr id="364552" name="Line 8"/>
          <p:cNvSpPr>
            <a:spLocks noChangeShapeType="1"/>
          </p:cNvSpPr>
          <p:nvPr/>
        </p:nvSpPr>
        <p:spPr bwMode="auto">
          <a:xfrm>
            <a:off x="2757488" y="186848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3" name="Line 9"/>
          <p:cNvSpPr>
            <a:spLocks noChangeShapeType="1"/>
          </p:cNvSpPr>
          <p:nvPr/>
        </p:nvSpPr>
        <p:spPr bwMode="auto">
          <a:xfrm>
            <a:off x="2757488" y="2776538"/>
            <a:ext cx="0" cy="652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4" name="Line 10"/>
          <p:cNvSpPr>
            <a:spLocks noChangeShapeType="1"/>
          </p:cNvSpPr>
          <p:nvPr/>
        </p:nvSpPr>
        <p:spPr bwMode="auto">
          <a:xfrm>
            <a:off x="2757488" y="39243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55" name="Line 11"/>
          <p:cNvSpPr>
            <a:spLocks noChangeShapeType="1"/>
          </p:cNvSpPr>
          <p:nvPr/>
        </p:nvSpPr>
        <p:spPr bwMode="auto">
          <a:xfrm>
            <a:off x="2757488" y="5057775"/>
            <a:ext cx="0" cy="428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364556" name="Group 12"/>
          <p:cNvGrpSpPr>
            <a:grpSpLocks/>
          </p:cNvGrpSpPr>
          <p:nvPr/>
        </p:nvGrpSpPr>
        <p:grpSpPr bwMode="auto">
          <a:xfrm>
            <a:off x="4800600" y="2057400"/>
            <a:ext cx="3225800" cy="914400"/>
            <a:chOff x="3024" y="1296"/>
            <a:chExt cx="2032" cy="576"/>
          </a:xfrm>
        </p:grpSpPr>
        <p:sp>
          <p:nvSpPr>
            <p:cNvPr id="364557" name="AutoShape 13"/>
            <p:cNvSpPr>
              <a:spLocks noChangeArrowheads="1"/>
            </p:cNvSpPr>
            <p:nvPr/>
          </p:nvSpPr>
          <p:spPr bwMode="auto">
            <a:xfrm>
              <a:off x="3024" y="1296"/>
              <a:ext cx="864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58" name="AutoShape 14"/>
            <p:cNvSpPr>
              <a:spLocks noChangeArrowheads="1"/>
            </p:cNvSpPr>
            <p:nvPr/>
          </p:nvSpPr>
          <p:spPr bwMode="auto">
            <a:xfrm rot="1866000">
              <a:off x="4608" y="129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59" name="AutoShape 15"/>
            <p:cNvSpPr>
              <a:spLocks noChangeArrowheads="1"/>
            </p:cNvSpPr>
            <p:nvPr/>
          </p:nvSpPr>
          <p:spPr bwMode="auto">
            <a:xfrm>
              <a:off x="4044" y="1486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60" name="Group 16"/>
          <p:cNvGrpSpPr>
            <a:grpSpLocks/>
          </p:cNvGrpSpPr>
          <p:nvPr/>
        </p:nvGrpSpPr>
        <p:grpSpPr bwMode="auto">
          <a:xfrm>
            <a:off x="5486400" y="3200400"/>
            <a:ext cx="2233613" cy="914400"/>
            <a:chOff x="3456" y="2016"/>
            <a:chExt cx="1407" cy="576"/>
          </a:xfrm>
        </p:grpSpPr>
        <p:sp>
          <p:nvSpPr>
            <p:cNvPr id="364561" name="AutoShape 17"/>
            <p:cNvSpPr>
              <a:spLocks noChangeArrowheads="1"/>
            </p:cNvSpPr>
            <p:nvPr/>
          </p:nvSpPr>
          <p:spPr bwMode="auto">
            <a:xfrm rot="1866000">
              <a:off x="3456" y="2016"/>
              <a:ext cx="448" cy="57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4562" name="Rectangle 18"/>
            <p:cNvSpPr>
              <a:spLocks noChangeArrowheads="1"/>
            </p:cNvSpPr>
            <p:nvPr/>
          </p:nvSpPr>
          <p:spPr bwMode="auto">
            <a:xfrm>
              <a:off x="4752" y="2049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3" name="Rectangle 19"/>
            <p:cNvSpPr>
              <a:spLocks noChangeArrowheads="1"/>
            </p:cNvSpPr>
            <p:nvPr/>
          </p:nvSpPr>
          <p:spPr bwMode="auto">
            <a:xfrm>
              <a:off x="4608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4" name="Rectangle 20"/>
            <p:cNvSpPr>
              <a:spLocks noChangeArrowheads="1"/>
            </p:cNvSpPr>
            <p:nvPr/>
          </p:nvSpPr>
          <p:spPr bwMode="auto">
            <a:xfrm>
              <a:off x="4752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>
              <a:off x="4752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6" name="Rectangle 22"/>
            <p:cNvSpPr>
              <a:spLocks noChangeArrowheads="1"/>
            </p:cNvSpPr>
            <p:nvPr/>
          </p:nvSpPr>
          <p:spPr bwMode="auto">
            <a:xfrm>
              <a:off x="4464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7" name="Rectangle 23"/>
            <p:cNvSpPr>
              <a:spLocks noChangeArrowheads="1"/>
            </p:cNvSpPr>
            <p:nvPr/>
          </p:nvSpPr>
          <p:spPr bwMode="auto">
            <a:xfrm>
              <a:off x="4608" y="2337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8" name="Rectangle 24"/>
            <p:cNvSpPr>
              <a:spLocks noChangeArrowheads="1"/>
            </p:cNvSpPr>
            <p:nvPr/>
          </p:nvSpPr>
          <p:spPr bwMode="auto">
            <a:xfrm>
              <a:off x="4752" y="2193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69" name="Rectangle 25"/>
            <p:cNvSpPr>
              <a:spLocks noChangeArrowheads="1"/>
            </p:cNvSpPr>
            <p:nvPr/>
          </p:nvSpPr>
          <p:spPr bwMode="auto">
            <a:xfrm>
              <a:off x="4608" y="2481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0" name="AutoShape 26"/>
            <p:cNvSpPr>
              <a:spLocks noChangeArrowheads="1"/>
            </p:cNvSpPr>
            <p:nvPr/>
          </p:nvSpPr>
          <p:spPr bwMode="auto">
            <a:xfrm>
              <a:off x="4032" y="2304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64571" name="Group 27"/>
          <p:cNvGrpSpPr>
            <a:grpSpLocks/>
          </p:cNvGrpSpPr>
          <p:nvPr/>
        </p:nvGrpSpPr>
        <p:grpSpPr bwMode="auto">
          <a:xfrm>
            <a:off x="5715000" y="4749800"/>
            <a:ext cx="1776413" cy="188913"/>
            <a:chOff x="3600" y="2992"/>
            <a:chExt cx="1119" cy="119"/>
          </a:xfrm>
        </p:grpSpPr>
        <p:sp>
          <p:nvSpPr>
            <p:cNvPr id="364572" name="Rectangle 28"/>
            <p:cNvSpPr>
              <a:spLocks noChangeArrowheads="1"/>
            </p:cNvSpPr>
            <p:nvPr/>
          </p:nvSpPr>
          <p:spPr bwMode="auto">
            <a:xfrm>
              <a:off x="3600" y="3000"/>
              <a:ext cx="111" cy="11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3" name="AutoShape 29"/>
            <p:cNvSpPr>
              <a:spLocks noChangeArrowheads="1"/>
            </p:cNvSpPr>
            <p:nvPr/>
          </p:nvSpPr>
          <p:spPr bwMode="auto">
            <a:xfrm>
              <a:off x="4032" y="3019"/>
              <a:ext cx="285" cy="69"/>
            </a:xfrm>
            <a:prstGeom prst="rightArrow">
              <a:avLst>
                <a:gd name="adj1" fmla="val 50000"/>
                <a:gd name="adj2" fmla="val 103261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4574" name="Rectangle 30"/>
            <p:cNvSpPr>
              <a:spLocks noChangeArrowheads="1"/>
            </p:cNvSpPr>
            <p:nvPr/>
          </p:nvSpPr>
          <p:spPr bwMode="auto">
            <a:xfrm>
              <a:off x="4608" y="2992"/>
              <a:ext cx="111" cy="111"/>
            </a:xfrm>
            <a:prstGeom prst="rect">
              <a:avLst/>
            </a:prstGeom>
            <a:solidFill>
              <a:srgbClr val="CC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4575" name="Line 31"/>
          <p:cNvSpPr>
            <a:spLocks noChangeShapeType="1"/>
          </p:cNvSpPr>
          <p:nvPr/>
        </p:nvSpPr>
        <p:spPr bwMode="auto">
          <a:xfrm flipV="1">
            <a:off x="4121150" y="5729288"/>
            <a:ext cx="357188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4576" name="Text Box 32"/>
          <p:cNvSpPr txBox="1">
            <a:spLocks noChangeArrowheads="1"/>
          </p:cNvSpPr>
          <p:nvPr/>
        </p:nvSpPr>
        <p:spPr bwMode="auto">
          <a:xfrm>
            <a:off x="4489450" y="5470525"/>
            <a:ext cx="27717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ahoma" panose="020B0604030504040204" pitchFamily="34" charset="0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655939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HK" sz="3600" smtClean="0">
                <a:ea typeface="新細明體" pitchFamily="18" charset="-120"/>
              </a:rPr>
              <a:t>Light attenuation with distance</a:t>
            </a:r>
            <a:endParaRPr lang="en-US" altLang="zh-HK" smtClean="0">
              <a:ea typeface="新細明體" pitchFamily="18" charset="-120"/>
            </a:endParaRP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76338"/>
            <a:ext cx="7531100" cy="31369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The laws of physics state that the intensity of a point light source must drop off with its distance squared.</a:t>
            </a:r>
          </a:p>
          <a:p>
            <a:r>
              <a:rPr lang="en-US" altLang="zh-HK" sz="2400" dirty="0"/>
              <a:t>We can incorporate this effect by multiplying by 1/d</a:t>
            </a:r>
            <a:r>
              <a:rPr lang="en-US" altLang="zh-HK" sz="2400" baseline="30000" dirty="0"/>
              <a:t>2</a:t>
            </a:r>
            <a:r>
              <a:rPr lang="en-US" altLang="zh-HK" sz="2400" dirty="0"/>
              <a:t>.</a:t>
            </a:r>
          </a:p>
          <a:p>
            <a:r>
              <a:rPr lang="en-US" altLang="zh-HK" sz="2400" dirty="0"/>
              <a:t>Sometimes, this distance-squared drop off is considered </a:t>
            </a:r>
            <a:br>
              <a:rPr lang="en-US" altLang="zh-HK" sz="2400" dirty="0"/>
            </a:br>
            <a:r>
              <a:rPr lang="en-US" altLang="zh-HK" sz="2400" dirty="0"/>
              <a:t>too “harsh.”</a:t>
            </a:r>
          </a:p>
          <a:p>
            <a:r>
              <a:rPr lang="en-US" altLang="zh-HK" sz="2400" dirty="0"/>
              <a:t>It is common to use user-supplied constants for a, b, c:</a:t>
            </a:r>
          </a:p>
          <a:p>
            <a:endParaRPr lang="en-US" altLang="zh-HK" sz="2400" dirty="0"/>
          </a:p>
          <a:p>
            <a:endParaRPr lang="en-US" altLang="zh-HK" sz="2400" dirty="0"/>
          </a:p>
        </p:txBody>
      </p:sp>
      <p:pic>
        <p:nvPicPr>
          <p:cNvPr id="23556" name="Picture 5" descr="for2"/>
          <p:cNvPicPr>
            <a:picLocks noChangeAspect="1" noChangeArrowheads="1"/>
          </p:cNvPicPr>
          <p:nvPr/>
        </p:nvPicPr>
        <p:blipFill>
          <a:blip r:embed="rId3">
            <a:lum bright="-42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902075"/>
            <a:ext cx="27813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" descr="C:\Users\psander\Desktop\Light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60775"/>
            <a:ext cx="3594100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274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Diffuse lighting</a:t>
            </a:r>
            <a:endParaRPr lang="en-US" dirty="0"/>
          </a:p>
        </p:txBody>
      </p:sp>
      <p:pic>
        <p:nvPicPr>
          <p:cNvPr id="24579" name="Picture 6" descr="shutbug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98638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817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Specular Reflection</a:t>
            </a:r>
          </a:p>
        </p:txBody>
      </p:sp>
      <p:sp>
        <p:nvSpPr>
          <p:cNvPr id="34509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8235950" cy="424973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Specular reflection accounts for the highlight that you </a:t>
            </a:r>
            <a:br>
              <a:rPr lang="en-US" altLang="zh-HK" sz="2400" dirty="0"/>
            </a:br>
            <a:r>
              <a:rPr lang="en-US" altLang="zh-HK" sz="2400" dirty="0"/>
              <a:t>see on some objects.</a:t>
            </a:r>
            <a:br>
              <a:rPr lang="en-US" altLang="zh-HK" sz="2400" dirty="0"/>
            </a:br>
            <a:endParaRPr lang="en-US" altLang="zh-HK" sz="2400" dirty="0"/>
          </a:p>
          <a:p>
            <a:r>
              <a:rPr lang="en-US" altLang="zh-HK" sz="2400" dirty="0"/>
              <a:t>It is particularly important for smooth, shiny surfaces, such as: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metal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polished stone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plastics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Apples</a:t>
            </a:r>
          </a:p>
          <a:p>
            <a:pPr marL="457200" lvl="1">
              <a:spcBef>
                <a:spcPct val="0"/>
              </a:spcBef>
            </a:pPr>
            <a:endParaRPr lang="en-US" altLang="zh-HK" sz="2000" dirty="0">
              <a:latin typeface="Arial Unicode MS" panose="020B0604020202020204" pitchFamily="34" charset="-128"/>
            </a:endParaRPr>
          </a:p>
          <a:p>
            <a:r>
              <a:rPr lang="en-US" altLang="zh-HK" sz="2400" dirty="0"/>
              <a:t>Specular reflection also depends on the viewing direction V. </a:t>
            </a:r>
            <a:br>
              <a:rPr lang="en-US" altLang="zh-HK" sz="2400" dirty="0"/>
            </a:br>
            <a:r>
              <a:rPr lang="en-US" altLang="zh-HK" sz="2400" dirty="0"/>
              <a:t>The color is often determined solely by the color of the light</a:t>
            </a:r>
            <a:r>
              <a:rPr lang="en-US" altLang="zh-HK" sz="2400" dirty="0" smtClean="0"/>
              <a:t>.</a:t>
            </a:r>
            <a:endParaRPr lang="en-US" altLang="zh-HK" sz="2400" dirty="0"/>
          </a:p>
        </p:txBody>
      </p:sp>
    </p:spTree>
    <p:extLst>
      <p:ext uri="{BB962C8B-B14F-4D97-AF65-F5344CB8AC3E}">
        <p14:creationId xmlns:p14="http://schemas.microsoft.com/office/powerpoint/2010/main" val="3766087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6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381000"/>
            <a:ext cx="8991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Specular </a:t>
            </a:r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481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01000" cy="43481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For a perfect mirror reflector, light is reflected about </a:t>
            </a:r>
            <a:r>
              <a:rPr lang="en-US" altLang="zh-HK" sz="2400" i="1" dirty="0"/>
              <a:t>N</a:t>
            </a:r>
            <a:r>
              <a:rPr lang="en-US" altLang="zh-HK" sz="2400" dirty="0"/>
              <a:t>, so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For a near-perfect reflector, you might expect the </a:t>
            </a:r>
            <a:br>
              <a:rPr lang="en-US" altLang="zh-HK" sz="2400" dirty="0"/>
            </a:br>
            <a:r>
              <a:rPr lang="en-US" altLang="zh-HK" sz="2400" dirty="0"/>
              <a:t>highlight to fall off quickly with increasing angle </a:t>
            </a:r>
            <a:r>
              <a:rPr lang="el-GR" sz="2400" dirty="0">
                <a:sym typeface="Symbol" pitchFamily="18" charset="2"/>
              </a:rPr>
              <a:t></a:t>
            </a:r>
            <a:r>
              <a:rPr lang="en-US" altLang="zh-HK" sz="2400" dirty="0"/>
              <a:t>.</a:t>
            </a:r>
          </a:p>
          <a:p>
            <a:r>
              <a:rPr lang="en-US" altLang="zh-HK" sz="2400" dirty="0"/>
              <a:t>Also known as: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“rough specular” reflection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“directional diffuse” reflection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“glossy” reflection</a:t>
            </a:r>
          </a:p>
        </p:txBody>
      </p:sp>
      <p:pic>
        <p:nvPicPr>
          <p:cNvPr id="26628" name="Picture 8" descr="s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4608513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232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91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165100"/>
            <a:ext cx="8991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Specular </a:t>
            </a:r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4919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39075" cy="364648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One way to get this effect is to take (R </a:t>
            </a:r>
            <a:r>
              <a:rPr lang="en-US" altLang="zh-HK" sz="2400" dirty="0" smtClean="0"/>
              <a:t>· V </a:t>
            </a:r>
            <a:r>
              <a:rPr lang="en-US" altLang="zh-HK" sz="2400" dirty="0"/>
              <a:t>), raised to a power n</a:t>
            </a:r>
            <a:r>
              <a:rPr lang="en-US" altLang="zh-HK" sz="2400" baseline="-25000" dirty="0"/>
              <a:t>s</a:t>
            </a:r>
            <a:r>
              <a:rPr lang="en-US" altLang="zh-HK" sz="2400" dirty="0"/>
              <a:t> .</a:t>
            </a:r>
          </a:p>
          <a:p>
            <a:r>
              <a:rPr lang="en-US" altLang="zh-HK" sz="2400" dirty="0"/>
              <a:t>As ns gets larger,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the </a:t>
            </a:r>
            <a:r>
              <a:rPr lang="en-US" altLang="zh-HK" sz="2000" dirty="0" err="1">
                <a:latin typeface="Arial Unicode MS" panose="020B0604020202020204" pitchFamily="34" charset="-128"/>
              </a:rPr>
              <a:t>dropoff</a:t>
            </a:r>
            <a:r>
              <a:rPr lang="en-US" altLang="zh-HK" sz="2000" dirty="0">
                <a:latin typeface="Arial Unicode MS" panose="020B0604020202020204" pitchFamily="34" charset="-128"/>
              </a:rPr>
              <a:t> becomes more abrupt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gives a smaller highlight</a:t>
            </a:r>
          </a:p>
        </p:txBody>
      </p:sp>
      <p:pic>
        <p:nvPicPr>
          <p:cNvPr id="27652" name="Picture 9" descr="sr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447800"/>
            <a:ext cx="711835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264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Specular Reflection</a:t>
            </a:r>
          </a:p>
        </p:txBody>
      </p:sp>
      <p:graphicFrame>
        <p:nvGraphicFramePr>
          <p:cNvPr id="286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684047"/>
              </p:ext>
            </p:extLst>
          </p:nvPr>
        </p:nvGraphicFramePr>
        <p:xfrm>
          <a:off x="941388" y="2628900"/>
          <a:ext cx="3517900" cy="204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CorelDRAW!" r:id="rId4" imgW="3232404" imgH="1734617" progId="CDraw5">
                  <p:embed/>
                </p:oleObj>
              </mc:Choice>
              <mc:Fallback>
                <p:oleObj name="CorelDRAW!" r:id="rId4" imgW="3232404" imgH="1734617" progId="CDraw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2628900"/>
                        <a:ext cx="3517900" cy="20462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661244"/>
              </p:ext>
            </p:extLst>
          </p:nvPr>
        </p:nvGraphicFramePr>
        <p:xfrm>
          <a:off x="4576542" y="2628899"/>
          <a:ext cx="3703118" cy="2042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CorelDRAW!" r:id="rId6" imgW="3505810" imgH="1784909" progId="CDraw5">
                  <p:embed/>
                </p:oleObj>
              </mc:Choice>
              <mc:Fallback>
                <p:oleObj name="CorelDRAW!" r:id="rId6" imgW="3505810" imgH="1784909" progId="CDraw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542" y="2628899"/>
                        <a:ext cx="3703118" cy="204225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0221" name="Text Box 13"/>
          <p:cNvSpPr txBox="1">
            <a:spLocks noChangeArrowheads="1"/>
          </p:cNvSpPr>
          <p:nvPr/>
        </p:nvSpPr>
        <p:spPr bwMode="auto">
          <a:xfrm>
            <a:off x="2089411" y="1905000"/>
            <a:ext cx="47397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>
              <a:spcBef>
                <a:spcPct val="20000"/>
              </a:spcBef>
              <a:buChar char="•"/>
              <a:defRPr sz="2400">
                <a:latin typeface="+mn-lt"/>
              </a:defRPr>
            </a:lvl1pPr>
          </a:lstStyle>
          <a:p>
            <a:pPr marL="0" indent="0">
              <a:buNone/>
            </a:pPr>
            <a:r>
              <a:rPr lang="en-US" altLang="zh-HK" dirty="0"/>
              <a:t>Note: Changing the light direction</a:t>
            </a:r>
          </a:p>
        </p:txBody>
      </p:sp>
    </p:spTree>
    <p:extLst>
      <p:ext uri="{BB962C8B-B14F-4D97-AF65-F5344CB8AC3E}">
        <p14:creationId xmlns:p14="http://schemas.microsoft.com/office/powerpoint/2010/main" val="2169704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Iteration Three</a:t>
            </a:r>
          </a:p>
        </p:txBody>
      </p:sp>
      <p:sp>
        <p:nvSpPr>
          <p:cNvPr id="35124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5800" y="1695450"/>
            <a:ext cx="7494588" cy="36591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Since light is additive, we can handle multiple lights by taking </a:t>
            </a:r>
            <a:br>
              <a:rPr lang="en-US" altLang="zh-HK" sz="2400" dirty="0"/>
            </a:br>
            <a:r>
              <a:rPr lang="en-US" altLang="zh-HK" sz="2400" dirty="0"/>
              <a:t>the sum over every light.</a:t>
            </a:r>
          </a:p>
          <a:p>
            <a:r>
              <a:rPr lang="en-US" altLang="zh-HK" sz="2400" dirty="0"/>
              <a:t>Our equation is now: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/>
              <a:t>This is the </a:t>
            </a:r>
            <a:r>
              <a:rPr lang="en-US" altLang="zh-HK" sz="2400" dirty="0" err="1">
                <a:solidFill>
                  <a:srgbClr val="FF0000"/>
                </a:solidFill>
              </a:rPr>
              <a:t>Phong</a:t>
            </a:r>
            <a:r>
              <a:rPr lang="en-US" altLang="zh-HK" sz="2400" dirty="0">
                <a:solidFill>
                  <a:srgbClr val="FF0000"/>
                </a:solidFill>
              </a:rPr>
              <a:t> illumination model</a:t>
            </a:r>
            <a:r>
              <a:rPr lang="en-US" altLang="zh-HK" sz="2400" dirty="0"/>
              <a:t>.</a:t>
            </a:r>
          </a:p>
          <a:p>
            <a:r>
              <a:rPr lang="en-US" altLang="zh-HK" sz="2400" dirty="0"/>
              <a:t>Beware of the max. operator ()+ in the above equation</a:t>
            </a:r>
          </a:p>
          <a:p>
            <a:r>
              <a:rPr lang="en-US" altLang="zh-HK" sz="2400" dirty="0"/>
              <a:t>Which quantities are spatial vectors?</a:t>
            </a:r>
          </a:p>
          <a:p>
            <a:r>
              <a:rPr lang="en-US" altLang="zh-HK" sz="2400" dirty="0"/>
              <a:t>Which are RGB triples?</a:t>
            </a:r>
          </a:p>
          <a:p>
            <a:r>
              <a:rPr lang="en-US" altLang="zh-HK" sz="2400" dirty="0"/>
              <a:t>Which are scalars?</a:t>
            </a:r>
          </a:p>
        </p:txBody>
      </p:sp>
      <p:pic>
        <p:nvPicPr>
          <p:cNvPr id="29700" name="Picture 9" descr="i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2800"/>
            <a:ext cx="6154738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633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Specular Examples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23448"/>
            <a:ext cx="3779838" cy="10715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Effect on varying n</a:t>
            </a:r>
            <a:r>
              <a:rPr lang="en-US" altLang="zh-HK" sz="2400" baseline="-25000" dirty="0"/>
              <a:t>s</a:t>
            </a:r>
            <a:r>
              <a:rPr lang="en-US" altLang="zh-HK" sz="2400" dirty="0"/>
              <a:t>:</a:t>
            </a:r>
          </a:p>
          <a:p>
            <a:endParaRPr lang="en-US" altLang="zh-HK" sz="2400" dirty="0"/>
          </a:p>
        </p:txBody>
      </p:sp>
      <p:sp>
        <p:nvSpPr>
          <p:cNvPr id="352261" name="Line 5"/>
          <p:cNvSpPr>
            <a:spLocks noChangeShapeType="1"/>
          </p:cNvSpPr>
          <p:nvPr/>
        </p:nvSpPr>
        <p:spPr bwMode="auto">
          <a:xfrm>
            <a:off x="492125" y="2638425"/>
            <a:ext cx="80184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pPr algn="ctr" eaLnBrk="0" hangingPunct="0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352262" name="Text Box 6"/>
          <p:cNvSpPr txBox="1">
            <a:spLocks noChangeArrowheads="1"/>
          </p:cNvSpPr>
          <p:nvPr/>
        </p:nvSpPr>
        <p:spPr bwMode="auto">
          <a:xfrm>
            <a:off x="6783388" y="2181225"/>
            <a:ext cx="1598612" cy="3841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lIns="91437" rIns="91437" anchorCtr="1">
            <a:spAutoFit/>
          </a:bodyPr>
          <a:lstStyle/>
          <a:p>
            <a:pPr algn="ctr" eaLnBrk="0" hangingPunct="0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Increasing n</a:t>
            </a:r>
            <a:r>
              <a:rPr lang="en-US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</a:t>
            </a:r>
          </a:p>
        </p:txBody>
      </p:sp>
      <p:pic>
        <p:nvPicPr>
          <p:cNvPr id="317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2855913"/>
            <a:ext cx="791686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338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Diffuse + specular</a:t>
            </a:r>
            <a:endParaRPr lang="en-US" dirty="0"/>
          </a:p>
        </p:txBody>
      </p:sp>
      <p:pic>
        <p:nvPicPr>
          <p:cNvPr id="32771" name="Picture 6" descr="shutbug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98638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28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741363" y="609600"/>
            <a:ext cx="7769225" cy="1143000"/>
          </a:xfrm>
        </p:spPr>
        <p:txBody>
          <a:bodyPr/>
          <a:lstStyle/>
          <a:p>
            <a:pPr>
              <a:defRPr/>
            </a:pPr>
            <a:r>
              <a:rPr lang="en-US"/>
              <a:t>Choosing the Parameters?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74825"/>
            <a:ext cx="4024313" cy="20320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How would I model…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polished copper?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blue plastic?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lunar dust?</a:t>
            </a:r>
          </a:p>
        </p:txBody>
      </p:sp>
    </p:spTree>
    <p:extLst>
      <p:ext uri="{BB962C8B-B14F-4D97-AF65-F5344CB8AC3E}">
        <p14:creationId xmlns:p14="http://schemas.microsoft.com/office/powerpoint/2010/main" val="2912042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sz="quarter" idx="1"/>
          </p:nvPr>
        </p:nvSpPr>
        <p:spPr>
          <a:xfrm>
            <a:off x="76200" y="2795954"/>
            <a:ext cx="8991600" cy="26728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From object coordinates to screen coordinates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389185"/>
            <a:ext cx="9144000" cy="140676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Geometry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88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609600"/>
            <a:ext cx="7769225" cy="1143000"/>
          </a:xfrm>
        </p:spPr>
        <p:txBody>
          <a:bodyPr/>
          <a:lstStyle/>
          <a:p>
            <a:pPr>
              <a:defRPr/>
            </a:pPr>
            <a:r>
              <a:rPr lang="en-US"/>
              <a:t>Choosing the Parameters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4419600" cy="15049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Ns in the range [0,100]</a:t>
            </a:r>
          </a:p>
          <a:p>
            <a:r>
              <a:rPr lang="en-US" altLang="zh-HK" sz="2400" dirty="0"/>
              <a:t>Try </a:t>
            </a:r>
            <a:r>
              <a:rPr lang="en-US" altLang="zh-HK" sz="2400" dirty="0" err="1"/>
              <a:t>K</a:t>
            </a:r>
            <a:r>
              <a:rPr lang="en-US" altLang="zh-HK" sz="2400" baseline="-25000" dirty="0" err="1"/>
              <a:t>a</a:t>
            </a:r>
            <a:r>
              <a:rPr lang="en-US" altLang="zh-HK" sz="2400" dirty="0"/>
              <a:t> +</a:t>
            </a:r>
            <a:r>
              <a:rPr lang="en-US" altLang="zh-HK" sz="2400" dirty="0" err="1"/>
              <a:t>K</a:t>
            </a:r>
            <a:r>
              <a:rPr lang="en-US" altLang="zh-HK" sz="2400" baseline="-25000" dirty="0" err="1"/>
              <a:t>d</a:t>
            </a:r>
            <a:r>
              <a:rPr lang="en-US" altLang="zh-HK" sz="2400" dirty="0"/>
              <a:t> + K</a:t>
            </a:r>
            <a:r>
              <a:rPr lang="en-US" altLang="zh-HK" sz="2400" baseline="-25000" dirty="0"/>
              <a:t>s</a:t>
            </a:r>
            <a:r>
              <a:rPr lang="en-US" altLang="zh-HK" sz="2400" dirty="0"/>
              <a:t> &lt;= 1</a:t>
            </a:r>
          </a:p>
          <a:p>
            <a:r>
              <a:rPr lang="en-US" altLang="zh-HK" sz="2400" dirty="0"/>
              <a:t>Use a small </a:t>
            </a:r>
            <a:r>
              <a:rPr lang="en-US" altLang="zh-HK" sz="2400" dirty="0" err="1"/>
              <a:t>K</a:t>
            </a:r>
            <a:r>
              <a:rPr lang="en-US" altLang="zh-HK" sz="2400" baseline="-25000" dirty="0" err="1"/>
              <a:t>a</a:t>
            </a:r>
            <a:r>
              <a:rPr lang="en-US" altLang="zh-HK" sz="2400" dirty="0"/>
              <a:t> (~0.1)</a:t>
            </a:r>
          </a:p>
          <a:p>
            <a:endParaRPr lang="en-US" altLang="zh-HK" sz="2400" dirty="0"/>
          </a:p>
        </p:txBody>
      </p:sp>
      <p:pic>
        <p:nvPicPr>
          <p:cNvPr id="34820" name="Picture 4" descr="t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57550"/>
            <a:ext cx="6289675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889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04-diffuse-l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2590800"/>
            <a:ext cx="4673600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 descr="03-diffuse-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28600"/>
            <a:ext cx="4673600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5332" name="Text Box 4"/>
          <p:cNvSpPr txBox="1">
            <a:spLocks noChangeArrowheads="1"/>
          </p:cNvSpPr>
          <p:nvPr/>
        </p:nvSpPr>
        <p:spPr bwMode="auto">
          <a:xfrm>
            <a:off x="368300" y="3748088"/>
            <a:ext cx="3287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3D plot of reflected intensity</a:t>
            </a:r>
          </a:p>
        </p:txBody>
      </p:sp>
      <p:sp>
        <p:nvSpPr>
          <p:cNvPr id="355333" name="Text Box 5"/>
          <p:cNvSpPr txBox="1">
            <a:spLocks noChangeArrowheads="1"/>
          </p:cNvSpPr>
          <p:nvPr/>
        </p:nvSpPr>
        <p:spPr bwMode="auto">
          <a:xfrm>
            <a:off x="6756400" y="1873250"/>
            <a:ext cx="23907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Appearance of a</a:t>
            </a:r>
          </a:p>
          <a:p>
            <a:pPr algn="ctr"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diffuse (dull) sphere</a:t>
            </a:r>
          </a:p>
        </p:txBody>
      </p:sp>
    </p:spTree>
    <p:extLst>
      <p:ext uri="{BB962C8B-B14F-4D97-AF65-F5344CB8AC3E}">
        <p14:creationId xmlns:p14="http://schemas.microsoft.com/office/powerpoint/2010/main" val="2745487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08-spec-loo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362200"/>
            <a:ext cx="47244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 descr="07-spec-mod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28600"/>
            <a:ext cx="47244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8" name="Group 7"/>
          <p:cNvGrpSpPr>
            <a:grpSpLocks/>
          </p:cNvGrpSpPr>
          <p:nvPr/>
        </p:nvGrpSpPr>
        <p:grpSpPr bwMode="auto">
          <a:xfrm>
            <a:off x="368300" y="3962400"/>
            <a:ext cx="3287713" cy="765175"/>
            <a:chOff x="144" y="2448"/>
            <a:chExt cx="2244" cy="482"/>
          </a:xfrm>
        </p:grpSpPr>
        <p:sp>
          <p:nvSpPr>
            <p:cNvPr id="356356" name="Rectangle 4"/>
            <p:cNvSpPr>
              <a:spLocks noChangeArrowheads="1"/>
            </p:cNvSpPr>
            <p:nvPr/>
          </p:nvSpPr>
          <p:spPr bwMode="auto">
            <a:xfrm>
              <a:off x="800" y="2659"/>
              <a:ext cx="67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200" b="1" i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rPr>
                <a:t>n = 15</a:t>
              </a:r>
            </a:p>
          </p:txBody>
        </p:sp>
        <p:sp>
          <p:nvSpPr>
            <p:cNvPr id="356357" name="Text Box 5"/>
            <p:cNvSpPr txBox="1">
              <a:spLocks noChangeArrowheads="1"/>
            </p:cNvSpPr>
            <p:nvPr/>
          </p:nvSpPr>
          <p:spPr bwMode="auto">
            <a:xfrm>
              <a:off x="144" y="2448"/>
              <a:ext cx="22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rPr>
                <a:t>3D plot of reflected intensity</a:t>
              </a:r>
            </a:p>
          </p:txBody>
        </p:sp>
      </p:grpSp>
      <p:sp>
        <p:nvSpPr>
          <p:cNvPr id="356358" name="Text Box 6"/>
          <p:cNvSpPr txBox="1">
            <a:spLocks noChangeArrowheads="1"/>
          </p:cNvSpPr>
          <p:nvPr/>
        </p:nvSpPr>
        <p:spPr bwMode="auto">
          <a:xfrm>
            <a:off x="7078663" y="16002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Appearance of a</a:t>
            </a:r>
          </a:p>
          <a:p>
            <a:pPr algn="ctr" eaLnBrk="0" hangingPunct="0">
              <a:defRPr/>
            </a:pPr>
            <a:r>
              <a: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specular sphere</a:t>
            </a:r>
          </a:p>
        </p:txBody>
      </p:sp>
    </p:spTree>
    <p:extLst>
      <p:ext uri="{BB962C8B-B14F-4D97-AF65-F5344CB8AC3E}">
        <p14:creationId xmlns:p14="http://schemas.microsoft.com/office/powerpoint/2010/main" val="2577256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10-diffspec-l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590800"/>
            <a:ext cx="467995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 descr="09-diffspec-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28600"/>
            <a:ext cx="4676775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80" name="Rectangle 4"/>
          <p:cNvSpPr>
            <a:spLocks noChangeArrowheads="1"/>
          </p:cNvSpPr>
          <p:nvPr/>
        </p:nvSpPr>
        <p:spPr bwMode="auto">
          <a:xfrm>
            <a:off x="561975" y="3810000"/>
            <a:ext cx="116205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k</a:t>
            </a:r>
            <a:r>
              <a:rPr lang="en-US" altLang="zh-HK" sz="22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d </a:t>
            </a: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= 0.7</a:t>
            </a:r>
            <a:endParaRPr lang="en-US" altLang="zh-HK" sz="2200" b="1" i="1" baseline="-25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k</a:t>
            </a:r>
            <a:r>
              <a:rPr lang="en-US" altLang="zh-HK" sz="22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</a:t>
            </a: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= 0.4</a:t>
            </a:r>
          </a:p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n = 15</a:t>
            </a:r>
          </a:p>
        </p:txBody>
      </p:sp>
    </p:spTree>
    <p:extLst>
      <p:ext uri="{BB962C8B-B14F-4D97-AF65-F5344CB8AC3E}">
        <p14:creationId xmlns:p14="http://schemas.microsoft.com/office/powerpoint/2010/main" val="1047960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12-diffspec-loo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590800"/>
            <a:ext cx="4675188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 descr="11-diffspec-mod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28600"/>
            <a:ext cx="467360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04" name="Rectangle 4"/>
          <p:cNvSpPr>
            <a:spLocks noChangeArrowheads="1"/>
          </p:cNvSpPr>
          <p:nvPr/>
        </p:nvSpPr>
        <p:spPr bwMode="auto">
          <a:xfrm>
            <a:off x="592138" y="3810000"/>
            <a:ext cx="13176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k</a:t>
            </a:r>
            <a:r>
              <a:rPr lang="en-US" altLang="zh-HK" sz="22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d </a:t>
            </a: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= 0.85</a:t>
            </a:r>
            <a:endParaRPr lang="en-US" altLang="zh-HK" sz="2200" b="1" i="1" baseline="-25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k</a:t>
            </a:r>
            <a:r>
              <a:rPr lang="en-US" altLang="zh-HK" sz="22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</a:t>
            </a: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= 0.25</a:t>
            </a:r>
          </a:p>
          <a:p>
            <a:pPr eaLnBrk="0" hangingPunct="0">
              <a:defRPr/>
            </a:pPr>
            <a:r>
              <a:rPr lang="en-US" altLang="zh-HK" sz="2200" b="1" i="1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n = 15</a:t>
            </a:r>
          </a:p>
        </p:txBody>
      </p:sp>
    </p:spTree>
    <p:extLst>
      <p:ext uri="{BB962C8B-B14F-4D97-AF65-F5344CB8AC3E}">
        <p14:creationId xmlns:p14="http://schemas.microsoft.com/office/powerpoint/2010/main" val="3081429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69225" cy="1143000"/>
          </a:xfrm>
        </p:spPr>
        <p:txBody>
          <a:bodyPr/>
          <a:lstStyle/>
          <a:p>
            <a:pPr>
              <a:defRPr/>
            </a:pPr>
            <a:r>
              <a:rPr lang="en-US"/>
              <a:t>Choosing the Parameters</a:t>
            </a:r>
          </a:p>
        </p:txBody>
      </p:sp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492125" y="1447800"/>
            <a:ext cx="8121650" cy="4359275"/>
            <a:chOff x="336" y="1008"/>
            <a:chExt cx="5542" cy="2746"/>
          </a:xfrm>
        </p:grpSpPr>
        <p:pic>
          <p:nvPicPr>
            <p:cNvPr id="39940" name="Picture 4" descr="vas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008"/>
              <a:ext cx="5542" cy="2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1477" name="Text Box 5"/>
            <p:cNvSpPr txBox="1">
              <a:spLocks noChangeArrowheads="1"/>
            </p:cNvSpPr>
            <p:nvPr/>
          </p:nvSpPr>
          <p:spPr bwMode="auto">
            <a:xfrm>
              <a:off x="384" y="3504"/>
              <a:ext cx="2736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lIns="91437" rIns="91437" anchorCtr="1">
              <a:spAutoFit/>
            </a:bodyPr>
            <a:lstStyle/>
            <a:p>
              <a:pPr algn="ctr" eaLnBrk="0" hangingPunct="0">
                <a:defRPr/>
              </a:pPr>
              <a:r>
                <a: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rPr>
                <a:t>More specular</a:t>
              </a:r>
            </a:p>
          </p:txBody>
        </p:sp>
        <p:sp>
          <p:nvSpPr>
            <p:cNvPr id="361478" name="Text Box 6"/>
            <p:cNvSpPr txBox="1">
              <a:spLocks noChangeArrowheads="1"/>
            </p:cNvSpPr>
            <p:nvPr/>
          </p:nvSpPr>
          <p:spPr bwMode="auto">
            <a:xfrm>
              <a:off x="3120" y="3504"/>
              <a:ext cx="2688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lIns="91437" rIns="91437" anchorCtr="1">
              <a:spAutoFit/>
            </a:bodyPr>
            <a:lstStyle/>
            <a:p>
              <a:pPr algn="ctr" eaLnBrk="0" hangingPunct="0">
                <a:defRPr/>
              </a:pPr>
              <a:r>
                <a: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rPr>
                <a:t>More diffuse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8040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165" name="Group 53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899855988"/>
              </p:ext>
            </p:extLst>
          </p:nvPr>
        </p:nvGraphicFramePr>
        <p:xfrm>
          <a:off x="433388" y="1398588"/>
          <a:ext cx="8251825" cy="4953002"/>
        </p:xfrm>
        <a:graphic>
          <a:graphicData uri="http://schemas.openxmlformats.org/drawingml/2006/table">
            <a:tbl>
              <a:tblPr/>
              <a:tblGrid>
                <a:gridCol w="1427162"/>
                <a:gridCol w="1706563"/>
                <a:gridCol w="1706562"/>
                <a:gridCol w="1714500"/>
                <a:gridCol w="1697038"/>
              </a:tblGrid>
              <a:tr h="992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HK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  <a:cs typeface="Arial" pitchFamily="34" charset="0"/>
                      </a:endParaRP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Emission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(0</a:t>
                      </a:r>
                      <a:r>
                        <a:rPr kumimoji="0" lang="en-US" altLang="zh-HK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th</a:t>
                      </a:r>
                      <a:r>
                        <a:rPr kumimoji="0" lang="en-US" altLang="zh-HK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 iteration)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Ambient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(1</a:t>
                      </a:r>
                      <a:r>
                        <a:rPr kumimoji="0" lang="en-US" altLang="zh-HK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st</a:t>
                      </a:r>
                      <a:r>
                        <a:rPr kumimoji="0" lang="en-US" altLang="zh-H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 iteration)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Diffuse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(2</a:t>
                      </a:r>
                      <a:r>
                        <a:rPr kumimoji="0" lang="en-US" altLang="zh-HK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nd</a:t>
                      </a:r>
                      <a:r>
                        <a:rPr kumimoji="0" lang="en-US" altLang="zh-H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 iteration)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Specular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(3</a:t>
                      </a:r>
                      <a:r>
                        <a:rPr kumimoji="0" lang="en-US" altLang="zh-HK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rd</a:t>
                      </a:r>
                      <a:r>
                        <a:rPr kumimoji="0" lang="en-US" altLang="zh-HK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 iteration)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90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Depends on surface property</a:t>
                      </a: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0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Depends on light intensity </a:t>
                      </a: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90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Depends on light direction </a:t>
                      </a: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2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Depends on viewing direction</a:t>
                      </a:r>
                    </a:p>
                  </a:txBody>
                  <a:tcPr marL="84418" marR="844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N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  <a:cs typeface="Arial" pitchFamily="34" charset="0"/>
                        </a:rPr>
                        <a:t>Y</a:t>
                      </a:r>
                    </a:p>
                  </a:txBody>
                  <a:tcPr marL="84418" marR="844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6166" name="Text Box 54"/>
          <p:cNvSpPr txBox="1">
            <a:spLocks noChangeArrowheads="1"/>
          </p:cNvSpPr>
          <p:nvPr/>
        </p:nvSpPr>
        <p:spPr bwMode="auto">
          <a:xfrm>
            <a:off x="830263" y="304800"/>
            <a:ext cx="7366000" cy="830263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lg"/>
          </a:ln>
          <a:effectLst/>
        </p:spPr>
        <p:txBody>
          <a:bodyPr lIns="91437" rIns="91437" anchorCtr="1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Summary for the four components </a:t>
            </a:r>
          </a:p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in the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Phong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rPr>
              <a:t> Illumination model</a:t>
            </a:r>
          </a:p>
        </p:txBody>
      </p:sp>
    </p:spTree>
    <p:extLst>
      <p:ext uri="{BB962C8B-B14F-4D97-AF65-F5344CB8AC3E}">
        <p14:creationId xmlns:p14="http://schemas.microsoft.com/office/powerpoint/2010/main" val="30774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382000" cy="1143000"/>
          </a:xfrm>
        </p:spPr>
        <p:txBody>
          <a:bodyPr/>
          <a:lstStyle/>
          <a:p>
            <a:pPr>
              <a:defRPr/>
            </a:pPr>
            <a:r>
              <a:rPr lang="en-US" altLang="zh-HK" dirty="0" smtClean="0">
                <a:ea typeface="新細明體" pitchFamily="18" charset="-120"/>
              </a:rPr>
              <a:t>Summary for </a:t>
            </a:r>
            <a:r>
              <a:rPr lang="en-US" altLang="zh-HK" dirty="0" err="1" smtClean="0">
                <a:ea typeface="新細明體" pitchFamily="18" charset="-120"/>
              </a:rPr>
              <a:t>Phong</a:t>
            </a:r>
            <a:r>
              <a:rPr lang="en-US" altLang="zh-HK" dirty="0" smtClean="0">
                <a:ea typeface="新細明體" pitchFamily="18" charset="-120"/>
              </a:rPr>
              <a:t> Model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426325" cy="449103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The most important thing to take away from this </a:t>
            </a:r>
            <a:r>
              <a:rPr lang="en-US" altLang="zh-HK" sz="2400" dirty="0" smtClean="0"/>
              <a:t>section is the final </a:t>
            </a:r>
            <a:r>
              <a:rPr lang="en-US" altLang="zh-HK" sz="2400" dirty="0"/>
              <a:t>equation for the </a:t>
            </a:r>
            <a:r>
              <a:rPr lang="en-US" altLang="zh-HK" sz="2400" dirty="0" err="1"/>
              <a:t>Phong</a:t>
            </a:r>
            <a:r>
              <a:rPr lang="en-US" altLang="zh-HK" sz="2400" dirty="0"/>
              <a:t> model.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What is the physical meaning of each variable?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How are the terms computed?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What effect does each term contribute to the image?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What does varying the parameters do</a:t>
            </a:r>
            <a:r>
              <a:rPr lang="en-US" altLang="zh-HK" sz="1800" dirty="0" smtClean="0">
                <a:latin typeface="Arial Unicode MS" panose="020B0604020202020204" pitchFamily="34" charset="-128"/>
              </a:rPr>
              <a:t>?</a:t>
            </a:r>
          </a:p>
          <a:p>
            <a:pPr marL="457200" lvl="1">
              <a:spcBef>
                <a:spcPct val="0"/>
              </a:spcBef>
            </a:pPr>
            <a:endParaRPr lang="en-US" altLang="zh-HK" sz="1800" dirty="0">
              <a:latin typeface="Arial Unicode MS" panose="020B0604020202020204" pitchFamily="34" charset="-128"/>
            </a:endParaRPr>
          </a:p>
          <a:p>
            <a:r>
              <a:rPr lang="en-US" altLang="zh-HK" sz="2400" dirty="0"/>
              <a:t>Note: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It allows us to compute the color emitted along a given viewing </a:t>
            </a:r>
            <a:br>
              <a:rPr lang="en-US" altLang="zh-HK" sz="1800" dirty="0">
                <a:latin typeface="Arial Unicode MS" panose="020B0604020202020204" pitchFamily="34" charset="-128"/>
              </a:rPr>
            </a:br>
            <a:r>
              <a:rPr lang="en-US" altLang="zh-HK" sz="1800" dirty="0">
                <a:latin typeface="Arial Unicode MS" panose="020B0604020202020204" pitchFamily="34" charset="-128"/>
              </a:rPr>
              <a:t>direction from a given surface point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1800" dirty="0">
                <a:latin typeface="Arial Unicode MS" panose="020B0604020202020204" pitchFamily="34" charset="-128"/>
              </a:rPr>
              <a:t>This is still an approximation for light-surface interaction; </a:t>
            </a:r>
            <a:br>
              <a:rPr lang="en-US" altLang="zh-HK" sz="1800" dirty="0">
                <a:latin typeface="Arial Unicode MS" panose="020B0604020202020204" pitchFamily="34" charset="-128"/>
              </a:rPr>
            </a:br>
            <a:r>
              <a:rPr lang="en-US" altLang="zh-HK" sz="1800" dirty="0">
                <a:latin typeface="Arial Unicode MS" panose="020B0604020202020204" pitchFamily="34" charset="-128"/>
              </a:rPr>
              <a:t>this is still an active research area: there exist a number </a:t>
            </a:r>
            <a:br>
              <a:rPr lang="en-US" altLang="zh-HK" sz="1800" dirty="0">
                <a:latin typeface="Arial Unicode MS" panose="020B0604020202020204" pitchFamily="34" charset="-128"/>
              </a:rPr>
            </a:br>
            <a:r>
              <a:rPr lang="en-US" altLang="zh-HK" sz="1800" dirty="0">
                <a:latin typeface="Arial Unicode MS" panose="020B0604020202020204" pitchFamily="34" charset="-128"/>
              </a:rPr>
              <a:t>of more complicated models.</a:t>
            </a:r>
          </a:p>
        </p:txBody>
      </p:sp>
    </p:spTree>
    <p:extLst>
      <p:ext uri="{BB962C8B-B14F-4D97-AF65-F5344CB8AC3E}">
        <p14:creationId xmlns:p14="http://schemas.microsoft.com/office/powerpoint/2010/main" val="3879373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Interpolative </a:t>
            </a:r>
            <a:r>
              <a:rPr lang="en-US" sz="4000" dirty="0"/>
              <a:t>Shading</a:t>
            </a:r>
          </a:p>
        </p:txBody>
      </p:sp>
    </p:spTree>
    <p:extLst>
      <p:ext uri="{BB962C8B-B14F-4D97-AF65-F5344CB8AC3E}">
        <p14:creationId xmlns:p14="http://schemas.microsoft.com/office/powerpoint/2010/main" val="192610718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ChangeArrowheads="1"/>
          </p:cNvSpPr>
          <p:nvPr/>
        </p:nvSpPr>
        <p:spPr bwMode="auto">
          <a:xfrm>
            <a:off x="711200" y="914400"/>
            <a:ext cx="78994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</a:rPr>
              <a:t>Remember that most graphics hardware can only draw polygons.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</a:rPr>
              <a:t>Smooth curved surfaces have to be </a:t>
            </a:r>
            <a:r>
              <a:rPr lang="en-US" altLang="zh-HK" dirty="0" err="1">
                <a:latin typeface="+mn-lt"/>
              </a:rPr>
              <a:t>polygonized</a:t>
            </a:r>
            <a:r>
              <a:rPr lang="en-US" altLang="zh-HK" dirty="0">
                <a:latin typeface="+mn-lt"/>
              </a:rPr>
              <a:t> in order to be displayed.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</a:rPr>
              <a:t>If you shade each surface honestly using the </a:t>
            </a:r>
            <a:r>
              <a:rPr lang="en-US" altLang="zh-HK" dirty="0" err="1">
                <a:latin typeface="+mn-lt"/>
              </a:rPr>
              <a:t>Phong</a:t>
            </a:r>
            <a:r>
              <a:rPr lang="en-US" altLang="zh-HK" dirty="0">
                <a:latin typeface="+mn-lt"/>
              </a:rPr>
              <a:t> illumination model, you will see ….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>
              <a:spcBef>
                <a:spcPct val="20000"/>
              </a:spcBef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</a:rPr>
              <a:t>The surface is not smooth when display.</a:t>
            </a:r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711200" y="228600"/>
            <a:ext cx="77724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Interpolative Shading</a:t>
            </a:r>
          </a:p>
        </p:txBody>
      </p:sp>
      <p:pic>
        <p:nvPicPr>
          <p:cNvPr id="44036" name="Picture 4" descr="FIG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2246313"/>
            <a:ext cx="4430713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3334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Geometry</a:t>
            </a:r>
            <a:endParaRPr lang="en-US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685800" y="1362808"/>
            <a:ext cx="7776797" cy="4739054"/>
          </a:xfrm>
        </p:spPr>
        <p:txBody>
          <a:bodyPr/>
          <a:lstStyle/>
          <a:p>
            <a:r>
              <a:rPr lang="en-US" altLang="zh-HK" dirty="0" smtClean="0"/>
              <a:t>Composed of two parts</a:t>
            </a:r>
          </a:p>
          <a:p>
            <a:pPr lvl="1"/>
            <a:r>
              <a:rPr lang="en-US" altLang="zh-HK" dirty="0" smtClean="0"/>
              <a:t>Vertex data in a vertex array/buffer</a:t>
            </a:r>
          </a:p>
          <a:p>
            <a:pPr lvl="1"/>
            <a:r>
              <a:rPr lang="en-US" altLang="zh-HK" dirty="0" smtClean="0"/>
              <a:t>Primitives in an index/element array/buffer</a:t>
            </a:r>
          </a:p>
          <a:p>
            <a:r>
              <a:rPr lang="en-US" altLang="zh-HK" dirty="0" smtClean="0"/>
              <a:t>Vertices must include a position</a:t>
            </a:r>
          </a:p>
          <a:p>
            <a:pPr lvl="1"/>
            <a:r>
              <a:rPr lang="en-US" altLang="zh-HK" dirty="0" smtClean="0"/>
              <a:t>Color, texture coordinates,… optional</a:t>
            </a:r>
          </a:p>
          <a:p>
            <a:r>
              <a:rPr lang="en-US" altLang="zh-HK" dirty="0" smtClean="0"/>
              <a:t>Primitives reference one or more vertices</a:t>
            </a:r>
          </a:p>
          <a:p>
            <a:pPr lvl="1"/>
            <a:r>
              <a:rPr lang="en-US" altLang="zh-HK" dirty="0" smtClean="0"/>
              <a:t>Triangles, lines, points</a:t>
            </a:r>
          </a:p>
          <a:p>
            <a:r>
              <a:rPr lang="en-US" altLang="zh-HK" dirty="0" smtClean="0"/>
              <a:t>Geometry  transformations act on vertices</a:t>
            </a:r>
          </a:p>
          <a:p>
            <a:pPr lvl="1"/>
            <a:r>
              <a:rPr lang="en-US" altLang="zh-HK" dirty="0" smtClean="0"/>
              <a:t>And as a consequence change primitives too</a:t>
            </a:r>
          </a:p>
        </p:txBody>
      </p:sp>
    </p:spTree>
    <p:extLst>
      <p:ext uri="{BB962C8B-B14F-4D97-AF65-F5344CB8AC3E}">
        <p14:creationId xmlns:p14="http://schemas.microsoft.com/office/powerpoint/2010/main" val="3615685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Interpolative Shading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73150"/>
            <a:ext cx="7681913" cy="31924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800" dirty="0"/>
              <a:t>Smooth surfaces are often approximated by </a:t>
            </a:r>
            <a:br>
              <a:rPr lang="en-US" altLang="zh-HK" sz="2800" dirty="0"/>
            </a:br>
            <a:r>
              <a:rPr lang="en-US" altLang="zh-HK" sz="2800" dirty="0"/>
              <a:t>polygonal facets because: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400" dirty="0">
                <a:latin typeface="Arial Unicode MS" panose="020B0604020202020204" pitchFamily="34" charset="-128"/>
              </a:rPr>
              <a:t>Graphics hardware generally wants polygons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400" dirty="0">
                <a:latin typeface="Arial Unicode MS" panose="020B0604020202020204" pitchFamily="34" charset="-128"/>
              </a:rPr>
              <a:t>We know how to intersect rays with polygons</a:t>
            </a:r>
          </a:p>
          <a:p>
            <a:pPr marL="457200" lvl="1">
              <a:spcBef>
                <a:spcPct val="0"/>
              </a:spcBef>
            </a:pPr>
            <a:endParaRPr lang="en-US" altLang="zh-HK" sz="2400" dirty="0">
              <a:latin typeface="Arial Unicode MS" panose="020B0604020202020204" pitchFamily="34" charset="-128"/>
            </a:endParaRPr>
          </a:p>
          <a:p>
            <a:r>
              <a:rPr lang="en-US" altLang="zh-HK" sz="2800" dirty="0"/>
              <a:t>How do we compute the shading for such a surface?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400" dirty="0">
                <a:latin typeface="Arial Unicode MS" panose="020B0604020202020204" pitchFamily="34" charset="-128"/>
              </a:rPr>
              <a:t>Interpolative shading</a:t>
            </a:r>
          </a:p>
          <a:p>
            <a:endParaRPr lang="en-US" altLang="zh-HK" sz="2800" dirty="0"/>
          </a:p>
        </p:txBody>
      </p:sp>
    </p:spTree>
    <p:extLst>
      <p:ext uri="{BB962C8B-B14F-4D97-AF65-F5344CB8AC3E}">
        <p14:creationId xmlns:p14="http://schemas.microsoft.com/office/powerpoint/2010/main" val="80271661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1" name="Rectangle 3"/>
          <p:cNvSpPr>
            <a:spLocks noChangeArrowheads="1"/>
          </p:cNvSpPr>
          <p:nvPr/>
        </p:nvSpPr>
        <p:spPr bwMode="auto">
          <a:xfrm>
            <a:off x="838200" y="762000"/>
            <a:ext cx="73152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To recover (approximately) the visual appearance of curved surface.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Assumptions</a:t>
            </a:r>
          </a:p>
          <a:p>
            <a:pPr>
              <a:spcBef>
                <a:spcPct val="20000"/>
              </a:spcBef>
            </a:pP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1) An 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approximate normal (vertex normal) at each vertex can be computed by averaging the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normals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of the polygons sharing that vertex.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2) The shading of a particular pixel can be obtained by a bilinear interpolation of the appropriate quantities from adjacent vertices.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2819400"/>
            <a:ext cx="2133600" cy="2057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570" name="Rectangle 2"/>
          <p:cNvSpPr>
            <a:spLocks noChangeArrowheads="1"/>
          </p:cNvSpPr>
          <p:nvPr/>
        </p:nvSpPr>
        <p:spPr bwMode="auto">
          <a:xfrm>
            <a:off x="668338" y="285750"/>
            <a:ext cx="77724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Interpolative Shading</a:t>
            </a:r>
          </a:p>
        </p:txBody>
      </p:sp>
      <p:sp>
        <p:nvSpPr>
          <p:cNvPr id="365573" name="Text Box 5"/>
          <p:cNvSpPr txBox="1">
            <a:spLocks noChangeArrowheads="1"/>
          </p:cNvSpPr>
          <p:nvPr/>
        </p:nvSpPr>
        <p:spPr bwMode="auto">
          <a:xfrm>
            <a:off x="4843462" y="3389891"/>
            <a:ext cx="258762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HK" dirty="0" err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N</a:t>
            </a:r>
            <a:r>
              <a:rPr lang="en-US" altLang="zh-HK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p</a:t>
            </a:r>
            <a:r>
              <a:rPr lang="en-US" altLang="zh-HK" dirty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=(N</a:t>
            </a:r>
            <a:r>
              <a:rPr lang="en-US" altLang="zh-HK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1</a:t>
            </a:r>
            <a:r>
              <a:rPr lang="en-US" altLang="zh-HK" dirty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+N</a:t>
            </a:r>
            <a:r>
              <a:rPr lang="en-US" altLang="zh-HK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2</a:t>
            </a:r>
            <a:r>
              <a:rPr lang="en-US" altLang="zh-HK" dirty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+N</a:t>
            </a:r>
            <a:r>
              <a:rPr lang="en-US" altLang="zh-HK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3</a:t>
            </a:r>
            <a:r>
              <a:rPr lang="en-US" altLang="zh-HK" dirty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+N</a:t>
            </a:r>
            <a:r>
              <a:rPr lang="en-US" altLang="zh-HK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4</a:t>
            </a:r>
            <a:r>
              <a:rPr lang="en-US" altLang="zh-HK" dirty="0">
                <a:effectLst>
                  <a:outerShdw blurRad="38100" dist="38100" dir="2700000" algn="tl">
                    <a:srgbClr val="C0C0C0"/>
                  </a:outerShdw>
                </a:effectLst>
                <a:ea typeface="PMingLiU" panose="02020500000000000000" pitchFamily="18" charset="-120"/>
              </a:rPr>
              <a:t>) / 4</a:t>
            </a:r>
            <a:endParaRPr lang="en-US" altLang="zh-HK" sz="2400" dirty="0">
              <a:effectLst>
                <a:outerShdw blurRad="38100" dist="38100" dir="2700000" algn="tl">
                  <a:srgbClr val="C0C0C0"/>
                </a:outerShdw>
              </a:effectLst>
              <a:ea typeface="PMingLiU" panose="02020500000000000000" pitchFamily="18" charset="-120"/>
            </a:endParaRPr>
          </a:p>
        </p:txBody>
      </p:sp>
      <p:grpSp>
        <p:nvGrpSpPr>
          <p:cNvPr id="46085" name="Group 7"/>
          <p:cNvGrpSpPr>
            <a:grpSpLocks noChangeAspect="1"/>
          </p:cNvGrpSpPr>
          <p:nvPr/>
        </p:nvGrpSpPr>
        <p:grpSpPr bwMode="auto">
          <a:xfrm>
            <a:off x="2343149" y="2893003"/>
            <a:ext cx="2057400" cy="1944688"/>
            <a:chOff x="2148" y="1920"/>
            <a:chExt cx="1404" cy="1225"/>
          </a:xfrm>
        </p:grpSpPr>
        <p:sp>
          <p:nvSpPr>
            <p:cNvPr id="365574" name="AutoShape 6"/>
            <p:cNvSpPr>
              <a:spLocks noChangeAspect="1" noChangeArrowheads="1" noTextEdit="1"/>
            </p:cNvSpPr>
            <p:nvPr/>
          </p:nvSpPr>
          <p:spPr bwMode="auto">
            <a:xfrm>
              <a:off x="2148" y="1920"/>
              <a:ext cx="1404" cy="1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grpSp>
          <p:nvGrpSpPr>
            <p:cNvPr id="46087" name="Group 208"/>
            <p:cNvGrpSpPr>
              <a:grpSpLocks/>
            </p:cNvGrpSpPr>
            <p:nvPr/>
          </p:nvGrpSpPr>
          <p:grpSpPr bwMode="auto">
            <a:xfrm>
              <a:off x="2152" y="1924"/>
              <a:ext cx="1396" cy="1095"/>
              <a:chOff x="2152" y="1924"/>
              <a:chExt cx="1396" cy="1095"/>
            </a:xfrm>
          </p:grpSpPr>
          <p:sp>
            <p:nvSpPr>
              <p:cNvPr id="365576" name="Freeform 8"/>
              <p:cNvSpPr>
                <a:spLocks/>
              </p:cNvSpPr>
              <p:nvPr/>
            </p:nvSpPr>
            <p:spPr bwMode="auto">
              <a:xfrm>
                <a:off x="2593" y="2421"/>
                <a:ext cx="125" cy="152"/>
              </a:xfrm>
              <a:custGeom>
                <a:avLst/>
                <a:gdLst/>
                <a:ahLst/>
                <a:cxnLst>
                  <a:cxn ang="0">
                    <a:pos x="31" y="20"/>
                  </a:cxn>
                  <a:cxn ang="0">
                    <a:pos x="0" y="41"/>
                  </a:cxn>
                  <a:cxn ang="0">
                    <a:pos x="438" y="608"/>
                  </a:cxn>
                  <a:cxn ang="0">
                    <a:pos x="501" y="567"/>
                  </a:cxn>
                  <a:cxn ang="0">
                    <a:pos x="62" y="0"/>
                  </a:cxn>
                  <a:cxn ang="0">
                    <a:pos x="31" y="20"/>
                  </a:cxn>
                </a:cxnLst>
                <a:rect l="0" t="0" r="r" b="b"/>
                <a:pathLst>
                  <a:path w="501" h="608">
                    <a:moveTo>
                      <a:pt x="31" y="20"/>
                    </a:moveTo>
                    <a:lnTo>
                      <a:pt x="0" y="41"/>
                    </a:lnTo>
                    <a:lnTo>
                      <a:pt x="438" y="608"/>
                    </a:lnTo>
                    <a:lnTo>
                      <a:pt x="501" y="567"/>
                    </a:lnTo>
                    <a:lnTo>
                      <a:pt x="62" y="0"/>
                    </a:lnTo>
                    <a:lnTo>
                      <a:pt x="31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77" name="Freeform 9"/>
              <p:cNvSpPr>
                <a:spLocks/>
              </p:cNvSpPr>
              <p:nvPr/>
            </p:nvSpPr>
            <p:spPr bwMode="auto">
              <a:xfrm>
                <a:off x="2536" y="2343"/>
                <a:ext cx="116" cy="1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81" y="482"/>
                  </a:cxn>
                  <a:cxn ang="0">
                    <a:pos x="466" y="228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66" h="482">
                    <a:moveTo>
                      <a:pt x="0" y="0"/>
                    </a:moveTo>
                    <a:lnTo>
                      <a:pt x="0" y="0"/>
                    </a:lnTo>
                    <a:lnTo>
                      <a:pt x="81" y="482"/>
                    </a:lnTo>
                    <a:lnTo>
                      <a:pt x="466" y="22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78" name="Freeform 10"/>
              <p:cNvSpPr>
                <a:spLocks/>
              </p:cNvSpPr>
              <p:nvPr/>
            </p:nvSpPr>
            <p:spPr bwMode="auto">
              <a:xfrm>
                <a:off x="2187" y="1956"/>
                <a:ext cx="1326" cy="1031"/>
              </a:xfrm>
              <a:custGeom>
                <a:avLst/>
                <a:gdLst/>
                <a:ahLst/>
                <a:cxnLst>
                  <a:cxn ang="0">
                    <a:pos x="279" y="3350"/>
                  </a:cxn>
                  <a:cxn ang="0">
                    <a:pos x="1675" y="4123"/>
                  </a:cxn>
                  <a:cxn ang="0">
                    <a:pos x="2373" y="3737"/>
                  </a:cxn>
                  <a:cxn ang="0">
                    <a:pos x="3769" y="3350"/>
                  </a:cxn>
                  <a:cxn ang="0">
                    <a:pos x="5025" y="3608"/>
                  </a:cxn>
                  <a:cxn ang="0">
                    <a:pos x="5304" y="2062"/>
                  </a:cxn>
                  <a:cxn ang="0">
                    <a:pos x="3769" y="2062"/>
                  </a:cxn>
                  <a:cxn ang="0">
                    <a:pos x="2094" y="2448"/>
                  </a:cxn>
                  <a:cxn ang="0">
                    <a:pos x="279" y="3350"/>
                  </a:cxn>
                  <a:cxn ang="0">
                    <a:pos x="0" y="2062"/>
                  </a:cxn>
                  <a:cxn ang="0">
                    <a:pos x="1675" y="1289"/>
                  </a:cxn>
                  <a:cxn ang="0">
                    <a:pos x="3210" y="1031"/>
                  </a:cxn>
                  <a:cxn ang="0">
                    <a:pos x="4606" y="516"/>
                  </a:cxn>
                  <a:cxn ang="0">
                    <a:pos x="3489" y="0"/>
                  </a:cxn>
                  <a:cxn ang="0">
                    <a:pos x="2373" y="387"/>
                  </a:cxn>
                  <a:cxn ang="0">
                    <a:pos x="1117" y="387"/>
                  </a:cxn>
                  <a:cxn ang="0">
                    <a:pos x="0" y="902"/>
                  </a:cxn>
                  <a:cxn ang="0">
                    <a:pos x="0" y="2062"/>
                  </a:cxn>
                </a:cxnLst>
                <a:rect l="0" t="0" r="r" b="b"/>
                <a:pathLst>
                  <a:path w="5304" h="4123">
                    <a:moveTo>
                      <a:pt x="279" y="3350"/>
                    </a:moveTo>
                    <a:lnTo>
                      <a:pt x="1675" y="4123"/>
                    </a:lnTo>
                    <a:lnTo>
                      <a:pt x="2373" y="3737"/>
                    </a:lnTo>
                    <a:lnTo>
                      <a:pt x="3769" y="3350"/>
                    </a:lnTo>
                    <a:lnTo>
                      <a:pt x="5025" y="3608"/>
                    </a:lnTo>
                    <a:lnTo>
                      <a:pt x="5304" y="2062"/>
                    </a:lnTo>
                    <a:lnTo>
                      <a:pt x="3769" y="2062"/>
                    </a:lnTo>
                    <a:lnTo>
                      <a:pt x="2094" y="2448"/>
                    </a:lnTo>
                    <a:lnTo>
                      <a:pt x="279" y="3350"/>
                    </a:lnTo>
                    <a:lnTo>
                      <a:pt x="0" y="2062"/>
                    </a:lnTo>
                    <a:lnTo>
                      <a:pt x="1675" y="1289"/>
                    </a:lnTo>
                    <a:lnTo>
                      <a:pt x="3210" y="1031"/>
                    </a:lnTo>
                    <a:lnTo>
                      <a:pt x="4606" y="516"/>
                    </a:lnTo>
                    <a:lnTo>
                      <a:pt x="3489" y="0"/>
                    </a:lnTo>
                    <a:lnTo>
                      <a:pt x="2373" y="387"/>
                    </a:lnTo>
                    <a:lnTo>
                      <a:pt x="1117" y="387"/>
                    </a:lnTo>
                    <a:lnTo>
                      <a:pt x="0" y="902"/>
                    </a:lnTo>
                    <a:lnTo>
                      <a:pt x="0" y="206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79" name="Freeform 11"/>
              <p:cNvSpPr>
                <a:spLocks/>
              </p:cNvSpPr>
              <p:nvPr/>
            </p:nvSpPr>
            <p:spPr bwMode="auto">
              <a:xfrm>
                <a:off x="2466" y="2053"/>
                <a:ext cx="349" cy="8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8" y="902"/>
                  </a:cxn>
                  <a:cxn ang="0">
                    <a:pos x="977" y="2061"/>
                  </a:cxn>
                  <a:cxn ang="0">
                    <a:pos x="1395" y="3350"/>
                  </a:cxn>
                </a:cxnLst>
                <a:rect l="0" t="0" r="r" b="b"/>
                <a:pathLst>
                  <a:path w="1395" h="3350">
                    <a:moveTo>
                      <a:pt x="0" y="0"/>
                    </a:moveTo>
                    <a:lnTo>
                      <a:pt x="558" y="902"/>
                    </a:lnTo>
                    <a:lnTo>
                      <a:pt x="977" y="2061"/>
                    </a:lnTo>
                    <a:lnTo>
                      <a:pt x="1395" y="33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0" name="Freeform 12"/>
              <p:cNvSpPr>
                <a:spLocks/>
              </p:cNvSpPr>
              <p:nvPr/>
            </p:nvSpPr>
            <p:spPr bwMode="auto">
              <a:xfrm>
                <a:off x="2780" y="2053"/>
                <a:ext cx="349" cy="741"/>
              </a:xfrm>
              <a:custGeom>
                <a:avLst/>
                <a:gdLst/>
                <a:ahLst/>
                <a:cxnLst>
                  <a:cxn ang="0">
                    <a:pos x="1396" y="2963"/>
                  </a:cxn>
                  <a:cxn ang="0">
                    <a:pos x="1396" y="1675"/>
                  </a:cxn>
                  <a:cxn ang="0">
                    <a:pos x="837" y="644"/>
                  </a:cxn>
                  <a:cxn ang="0">
                    <a:pos x="0" y="0"/>
                  </a:cxn>
                </a:cxnLst>
                <a:rect l="0" t="0" r="r" b="b"/>
                <a:pathLst>
                  <a:path w="1396" h="2963">
                    <a:moveTo>
                      <a:pt x="1396" y="2963"/>
                    </a:moveTo>
                    <a:lnTo>
                      <a:pt x="1396" y="1675"/>
                    </a:lnTo>
                    <a:lnTo>
                      <a:pt x="837" y="644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1" name="Line 13"/>
              <p:cNvSpPr>
                <a:spLocks noChangeShapeType="1"/>
              </p:cNvSpPr>
              <p:nvPr/>
            </p:nvSpPr>
            <p:spPr bwMode="auto">
              <a:xfrm>
                <a:off x="3335" y="2085"/>
                <a:ext cx="175" cy="38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2" name="Freeform 14"/>
              <p:cNvSpPr>
                <a:spLocks/>
              </p:cNvSpPr>
              <p:nvPr/>
            </p:nvSpPr>
            <p:spPr bwMode="auto">
              <a:xfrm>
                <a:off x="2229" y="2812"/>
                <a:ext cx="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9"/>
                  </a:cxn>
                  <a:cxn ang="0">
                    <a:pos x="15" y="17"/>
                  </a:cxn>
                  <a:cxn ang="0">
                    <a:pos x="24" y="24"/>
                  </a:cxn>
                  <a:cxn ang="0">
                    <a:pos x="34" y="30"/>
                  </a:cxn>
                  <a:cxn ang="0">
                    <a:pos x="44" y="36"/>
                  </a:cxn>
                  <a:cxn ang="0">
                    <a:pos x="56" y="42"/>
                  </a:cxn>
                  <a:cxn ang="0">
                    <a:pos x="67" y="46"/>
                  </a:cxn>
                  <a:cxn ang="0">
                    <a:pos x="79" y="49"/>
                  </a:cxn>
                  <a:cxn ang="0">
                    <a:pos x="65" y="43"/>
                  </a:cxn>
                  <a:cxn ang="0">
                    <a:pos x="49" y="35"/>
                  </a:cxn>
                  <a:cxn ang="0">
                    <a:pos x="34" y="27"/>
                  </a:cxn>
                  <a:cxn ang="0">
                    <a:pos x="20" y="17"/>
                  </a:cxn>
                  <a:cxn ang="0">
                    <a:pos x="6" y="7"/>
                  </a:cxn>
                  <a:cxn ang="0">
                    <a:pos x="0" y="0"/>
                  </a:cxn>
                </a:cxnLst>
                <a:rect l="0" t="0" r="r" b="b"/>
                <a:pathLst>
                  <a:path w="79" h="49">
                    <a:moveTo>
                      <a:pt x="0" y="0"/>
                    </a:moveTo>
                    <a:lnTo>
                      <a:pt x="8" y="9"/>
                    </a:lnTo>
                    <a:lnTo>
                      <a:pt x="15" y="17"/>
                    </a:lnTo>
                    <a:lnTo>
                      <a:pt x="24" y="24"/>
                    </a:lnTo>
                    <a:lnTo>
                      <a:pt x="34" y="30"/>
                    </a:lnTo>
                    <a:lnTo>
                      <a:pt x="44" y="36"/>
                    </a:lnTo>
                    <a:lnTo>
                      <a:pt x="56" y="42"/>
                    </a:lnTo>
                    <a:lnTo>
                      <a:pt x="67" y="46"/>
                    </a:lnTo>
                    <a:lnTo>
                      <a:pt x="79" y="49"/>
                    </a:lnTo>
                    <a:lnTo>
                      <a:pt x="65" y="43"/>
                    </a:lnTo>
                    <a:lnTo>
                      <a:pt x="49" y="35"/>
                    </a:lnTo>
                    <a:lnTo>
                      <a:pt x="34" y="27"/>
                    </a:lnTo>
                    <a:lnTo>
                      <a:pt x="20" y="17"/>
                    </a:lnTo>
                    <a:lnTo>
                      <a:pt x="6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3" name="Freeform 15"/>
              <p:cNvSpPr>
                <a:spLocks/>
              </p:cNvSpPr>
              <p:nvPr/>
            </p:nvSpPr>
            <p:spPr bwMode="auto">
              <a:xfrm>
                <a:off x="2224" y="2796"/>
                <a:ext cx="50" cy="29"/>
              </a:xfrm>
              <a:custGeom>
                <a:avLst/>
                <a:gdLst/>
                <a:ahLst/>
                <a:cxnLst>
                  <a:cxn ang="0">
                    <a:pos x="193" y="110"/>
                  </a:cxn>
                  <a:cxn ang="0">
                    <a:pos x="188" y="112"/>
                  </a:cxn>
                  <a:cxn ang="0">
                    <a:pos x="181" y="114"/>
                  </a:cxn>
                  <a:cxn ang="0">
                    <a:pos x="174" y="116"/>
                  </a:cxn>
                  <a:cxn ang="0">
                    <a:pos x="167" y="117"/>
                  </a:cxn>
                  <a:cxn ang="0">
                    <a:pos x="161" y="118"/>
                  </a:cxn>
                  <a:cxn ang="0">
                    <a:pos x="154" y="119"/>
                  </a:cxn>
                  <a:cxn ang="0">
                    <a:pos x="146" y="120"/>
                  </a:cxn>
                  <a:cxn ang="0">
                    <a:pos x="140" y="120"/>
                  </a:cxn>
                  <a:cxn ang="0">
                    <a:pos x="134" y="120"/>
                  </a:cxn>
                  <a:cxn ang="0">
                    <a:pos x="128" y="119"/>
                  </a:cxn>
                  <a:cxn ang="0">
                    <a:pos x="123" y="119"/>
                  </a:cxn>
                  <a:cxn ang="0">
                    <a:pos x="117" y="118"/>
                  </a:cxn>
                  <a:cxn ang="0">
                    <a:pos x="112" y="117"/>
                  </a:cxn>
                  <a:cxn ang="0">
                    <a:pos x="106" y="116"/>
                  </a:cxn>
                  <a:cxn ang="0">
                    <a:pos x="102" y="114"/>
                  </a:cxn>
                  <a:cxn ang="0">
                    <a:pos x="96" y="113"/>
                  </a:cxn>
                  <a:cxn ang="0">
                    <a:pos x="92" y="111"/>
                  </a:cxn>
                  <a:cxn ang="0">
                    <a:pos x="75" y="103"/>
                  </a:cxn>
                  <a:cxn ang="0">
                    <a:pos x="60" y="95"/>
                  </a:cxn>
                  <a:cxn ang="0">
                    <a:pos x="46" y="85"/>
                  </a:cxn>
                  <a:cxn ang="0">
                    <a:pos x="40" y="82"/>
                  </a:cxn>
                  <a:cxn ang="0">
                    <a:pos x="32" y="74"/>
                  </a:cxn>
                  <a:cxn ang="0">
                    <a:pos x="25" y="64"/>
                  </a:cxn>
                  <a:cxn ang="0">
                    <a:pos x="18" y="55"/>
                  </a:cxn>
                  <a:cxn ang="0">
                    <a:pos x="12" y="45"/>
                  </a:cxn>
                  <a:cxn ang="0">
                    <a:pos x="8" y="34"/>
                  </a:cxn>
                  <a:cxn ang="0">
                    <a:pos x="4" y="23"/>
                  </a:cxn>
                  <a:cxn ang="0">
                    <a:pos x="1" y="12"/>
                  </a:cxn>
                  <a:cxn ang="0">
                    <a:pos x="0" y="0"/>
                  </a:cxn>
                  <a:cxn ang="0">
                    <a:pos x="6" y="15"/>
                  </a:cxn>
                  <a:cxn ang="0">
                    <a:pos x="21" y="42"/>
                  </a:cxn>
                  <a:cxn ang="0">
                    <a:pos x="42" y="65"/>
                  </a:cxn>
                  <a:cxn ang="0">
                    <a:pos x="68" y="85"/>
                  </a:cxn>
                  <a:cxn ang="0">
                    <a:pos x="97" y="99"/>
                  </a:cxn>
                  <a:cxn ang="0">
                    <a:pos x="128" y="109"/>
                  </a:cxn>
                  <a:cxn ang="0">
                    <a:pos x="163" y="112"/>
                  </a:cxn>
                  <a:cxn ang="0">
                    <a:pos x="193" y="110"/>
                  </a:cxn>
                </a:cxnLst>
                <a:rect l="0" t="0" r="r" b="b"/>
                <a:pathLst>
                  <a:path w="193" h="120">
                    <a:moveTo>
                      <a:pt x="193" y="110"/>
                    </a:moveTo>
                    <a:lnTo>
                      <a:pt x="188" y="112"/>
                    </a:lnTo>
                    <a:lnTo>
                      <a:pt x="181" y="114"/>
                    </a:lnTo>
                    <a:lnTo>
                      <a:pt x="174" y="116"/>
                    </a:lnTo>
                    <a:lnTo>
                      <a:pt x="167" y="117"/>
                    </a:lnTo>
                    <a:lnTo>
                      <a:pt x="161" y="118"/>
                    </a:lnTo>
                    <a:lnTo>
                      <a:pt x="154" y="119"/>
                    </a:lnTo>
                    <a:lnTo>
                      <a:pt x="146" y="120"/>
                    </a:lnTo>
                    <a:lnTo>
                      <a:pt x="140" y="120"/>
                    </a:lnTo>
                    <a:lnTo>
                      <a:pt x="134" y="120"/>
                    </a:lnTo>
                    <a:lnTo>
                      <a:pt x="128" y="119"/>
                    </a:lnTo>
                    <a:lnTo>
                      <a:pt x="123" y="119"/>
                    </a:lnTo>
                    <a:lnTo>
                      <a:pt x="117" y="118"/>
                    </a:lnTo>
                    <a:lnTo>
                      <a:pt x="112" y="117"/>
                    </a:lnTo>
                    <a:lnTo>
                      <a:pt x="106" y="116"/>
                    </a:lnTo>
                    <a:lnTo>
                      <a:pt x="102" y="114"/>
                    </a:lnTo>
                    <a:lnTo>
                      <a:pt x="96" y="113"/>
                    </a:lnTo>
                    <a:lnTo>
                      <a:pt x="92" y="111"/>
                    </a:lnTo>
                    <a:lnTo>
                      <a:pt x="75" y="103"/>
                    </a:lnTo>
                    <a:lnTo>
                      <a:pt x="60" y="95"/>
                    </a:lnTo>
                    <a:lnTo>
                      <a:pt x="46" y="85"/>
                    </a:lnTo>
                    <a:lnTo>
                      <a:pt x="40" y="82"/>
                    </a:lnTo>
                    <a:lnTo>
                      <a:pt x="32" y="74"/>
                    </a:lnTo>
                    <a:lnTo>
                      <a:pt x="25" y="64"/>
                    </a:lnTo>
                    <a:lnTo>
                      <a:pt x="18" y="55"/>
                    </a:lnTo>
                    <a:lnTo>
                      <a:pt x="12" y="45"/>
                    </a:lnTo>
                    <a:lnTo>
                      <a:pt x="8" y="34"/>
                    </a:lnTo>
                    <a:lnTo>
                      <a:pt x="4" y="23"/>
                    </a:lnTo>
                    <a:lnTo>
                      <a:pt x="1" y="12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21" y="42"/>
                    </a:lnTo>
                    <a:lnTo>
                      <a:pt x="42" y="65"/>
                    </a:lnTo>
                    <a:lnTo>
                      <a:pt x="68" y="85"/>
                    </a:lnTo>
                    <a:lnTo>
                      <a:pt x="97" y="99"/>
                    </a:lnTo>
                    <a:lnTo>
                      <a:pt x="128" y="109"/>
                    </a:lnTo>
                    <a:lnTo>
                      <a:pt x="163" y="112"/>
                    </a:lnTo>
                    <a:lnTo>
                      <a:pt x="193" y="110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4" name="Freeform 16"/>
              <p:cNvSpPr>
                <a:spLocks/>
              </p:cNvSpPr>
              <p:nvPr/>
            </p:nvSpPr>
            <p:spPr bwMode="auto">
              <a:xfrm>
                <a:off x="2224" y="2785"/>
                <a:ext cx="57" cy="39"/>
              </a:xfrm>
              <a:custGeom>
                <a:avLst/>
                <a:gdLst/>
                <a:ahLst/>
                <a:cxnLst>
                  <a:cxn ang="0">
                    <a:pos x="191" y="154"/>
                  </a:cxn>
                  <a:cxn ang="0">
                    <a:pos x="197" y="152"/>
                  </a:cxn>
                  <a:cxn ang="0">
                    <a:pos x="204" y="148"/>
                  </a:cxn>
                  <a:cxn ang="0">
                    <a:pos x="210" y="145"/>
                  </a:cxn>
                  <a:cxn ang="0">
                    <a:pos x="215" y="142"/>
                  </a:cxn>
                  <a:cxn ang="0">
                    <a:pos x="221" y="138"/>
                  </a:cxn>
                  <a:cxn ang="0">
                    <a:pos x="227" y="135"/>
                  </a:cxn>
                  <a:cxn ang="0">
                    <a:pos x="232" y="131"/>
                  </a:cxn>
                  <a:cxn ang="0">
                    <a:pos x="237" y="127"/>
                  </a:cxn>
                  <a:cxn ang="0">
                    <a:pos x="225" y="132"/>
                  </a:cxn>
                  <a:cxn ang="0">
                    <a:pos x="195" y="140"/>
                  </a:cxn>
                  <a:cxn ang="0">
                    <a:pos x="164" y="143"/>
                  </a:cxn>
                  <a:cxn ang="0">
                    <a:pos x="133" y="140"/>
                  </a:cxn>
                  <a:cxn ang="0">
                    <a:pos x="103" y="132"/>
                  </a:cxn>
                  <a:cxn ang="0">
                    <a:pos x="76" y="119"/>
                  </a:cxn>
                  <a:cxn ang="0">
                    <a:pos x="52" y="100"/>
                  </a:cxn>
                  <a:cxn ang="0">
                    <a:pos x="32" y="78"/>
                  </a:cxn>
                  <a:cxn ang="0">
                    <a:pos x="18" y="54"/>
                  </a:cxn>
                  <a:cxn ang="0">
                    <a:pos x="9" y="26"/>
                  </a:cxn>
                  <a:cxn ang="0">
                    <a:pos x="5" y="0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2" y="12"/>
                  </a:cxn>
                  <a:cxn ang="0">
                    <a:pos x="1" y="18"/>
                  </a:cxn>
                  <a:cxn ang="0">
                    <a:pos x="1" y="22"/>
                  </a:cxn>
                  <a:cxn ang="0">
                    <a:pos x="0" y="26"/>
                  </a:cxn>
                  <a:cxn ang="0">
                    <a:pos x="0" y="31"/>
                  </a:cxn>
                  <a:cxn ang="0">
                    <a:pos x="0" y="35"/>
                  </a:cxn>
                  <a:cxn ang="0">
                    <a:pos x="0" y="38"/>
                  </a:cxn>
                  <a:cxn ang="0">
                    <a:pos x="1" y="41"/>
                  </a:cxn>
                  <a:cxn ang="0">
                    <a:pos x="1" y="45"/>
                  </a:cxn>
                  <a:cxn ang="0">
                    <a:pos x="1" y="49"/>
                  </a:cxn>
                  <a:cxn ang="0">
                    <a:pos x="5" y="59"/>
                  </a:cxn>
                  <a:cxn ang="0">
                    <a:pos x="21" y="86"/>
                  </a:cxn>
                  <a:cxn ang="0">
                    <a:pos x="42" y="109"/>
                  </a:cxn>
                  <a:cxn ang="0">
                    <a:pos x="68" y="129"/>
                  </a:cxn>
                  <a:cxn ang="0">
                    <a:pos x="97" y="143"/>
                  </a:cxn>
                  <a:cxn ang="0">
                    <a:pos x="129" y="153"/>
                  </a:cxn>
                  <a:cxn ang="0">
                    <a:pos x="164" y="156"/>
                  </a:cxn>
                  <a:cxn ang="0">
                    <a:pos x="191" y="154"/>
                  </a:cxn>
                </a:cxnLst>
                <a:rect l="0" t="0" r="r" b="b"/>
                <a:pathLst>
                  <a:path w="237" h="156">
                    <a:moveTo>
                      <a:pt x="191" y="154"/>
                    </a:moveTo>
                    <a:lnTo>
                      <a:pt x="197" y="152"/>
                    </a:lnTo>
                    <a:lnTo>
                      <a:pt x="204" y="148"/>
                    </a:lnTo>
                    <a:lnTo>
                      <a:pt x="210" y="145"/>
                    </a:lnTo>
                    <a:lnTo>
                      <a:pt x="215" y="142"/>
                    </a:lnTo>
                    <a:lnTo>
                      <a:pt x="221" y="138"/>
                    </a:lnTo>
                    <a:lnTo>
                      <a:pt x="227" y="135"/>
                    </a:lnTo>
                    <a:lnTo>
                      <a:pt x="232" y="131"/>
                    </a:lnTo>
                    <a:lnTo>
                      <a:pt x="237" y="127"/>
                    </a:lnTo>
                    <a:lnTo>
                      <a:pt x="225" y="132"/>
                    </a:lnTo>
                    <a:lnTo>
                      <a:pt x="195" y="140"/>
                    </a:lnTo>
                    <a:lnTo>
                      <a:pt x="164" y="143"/>
                    </a:lnTo>
                    <a:lnTo>
                      <a:pt x="133" y="140"/>
                    </a:lnTo>
                    <a:lnTo>
                      <a:pt x="103" y="132"/>
                    </a:lnTo>
                    <a:lnTo>
                      <a:pt x="76" y="119"/>
                    </a:lnTo>
                    <a:lnTo>
                      <a:pt x="52" y="100"/>
                    </a:lnTo>
                    <a:lnTo>
                      <a:pt x="32" y="78"/>
                    </a:lnTo>
                    <a:lnTo>
                      <a:pt x="18" y="54"/>
                    </a:lnTo>
                    <a:lnTo>
                      <a:pt x="9" y="26"/>
                    </a:lnTo>
                    <a:lnTo>
                      <a:pt x="5" y="0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2" y="12"/>
                    </a:lnTo>
                    <a:lnTo>
                      <a:pt x="1" y="18"/>
                    </a:lnTo>
                    <a:lnTo>
                      <a:pt x="1" y="22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0" y="38"/>
                    </a:lnTo>
                    <a:lnTo>
                      <a:pt x="1" y="41"/>
                    </a:lnTo>
                    <a:lnTo>
                      <a:pt x="1" y="45"/>
                    </a:lnTo>
                    <a:lnTo>
                      <a:pt x="1" y="49"/>
                    </a:lnTo>
                    <a:lnTo>
                      <a:pt x="5" y="59"/>
                    </a:lnTo>
                    <a:lnTo>
                      <a:pt x="21" y="86"/>
                    </a:lnTo>
                    <a:lnTo>
                      <a:pt x="42" y="109"/>
                    </a:lnTo>
                    <a:lnTo>
                      <a:pt x="68" y="129"/>
                    </a:lnTo>
                    <a:lnTo>
                      <a:pt x="97" y="143"/>
                    </a:lnTo>
                    <a:lnTo>
                      <a:pt x="129" y="153"/>
                    </a:lnTo>
                    <a:lnTo>
                      <a:pt x="164" y="156"/>
                    </a:lnTo>
                    <a:lnTo>
                      <a:pt x="191" y="154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5" name="Freeform 17"/>
              <p:cNvSpPr>
                <a:spLocks/>
              </p:cNvSpPr>
              <p:nvPr/>
            </p:nvSpPr>
            <p:spPr bwMode="auto">
              <a:xfrm>
                <a:off x="2224" y="2776"/>
                <a:ext cx="64" cy="45"/>
              </a:xfrm>
              <a:custGeom>
                <a:avLst/>
                <a:gdLst/>
                <a:ahLst/>
                <a:cxnLst>
                  <a:cxn ang="0">
                    <a:pos x="230" y="164"/>
                  </a:cxn>
                  <a:cxn ang="0">
                    <a:pos x="235" y="161"/>
                  </a:cxn>
                  <a:cxn ang="0">
                    <a:pos x="238" y="157"/>
                  </a:cxn>
                  <a:cxn ang="0">
                    <a:pos x="242" y="153"/>
                  </a:cxn>
                  <a:cxn ang="0">
                    <a:pos x="246" y="148"/>
                  </a:cxn>
                  <a:cxn ang="0">
                    <a:pos x="249" y="144"/>
                  </a:cxn>
                  <a:cxn ang="0">
                    <a:pos x="253" y="140"/>
                  </a:cxn>
                  <a:cxn ang="0">
                    <a:pos x="255" y="135"/>
                  </a:cxn>
                  <a:cxn ang="0">
                    <a:pos x="258" y="131"/>
                  </a:cxn>
                  <a:cxn ang="0">
                    <a:pos x="242" y="144"/>
                  </a:cxn>
                  <a:cxn ang="0">
                    <a:pos x="217" y="157"/>
                  </a:cxn>
                  <a:cxn ang="0">
                    <a:pos x="189" y="164"/>
                  </a:cxn>
                  <a:cxn ang="0">
                    <a:pos x="160" y="167"/>
                  </a:cxn>
                  <a:cxn ang="0">
                    <a:pos x="131" y="164"/>
                  </a:cxn>
                  <a:cxn ang="0">
                    <a:pos x="103" y="157"/>
                  </a:cxn>
                  <a:cxn ang="0">
                    <a:pos x="78" y="144"/>
                  </a:cxn>
                  <a:cxn ang="0">
                    <a:pos x="57" y="127"/>
                  </a:cxn>
                  <a:cxn ang="0">
                    <a:pos x="38" y="107"/>
                  </a:cxn>
                  <a:cxn ang="0">
                    <a:pos x="25" y="85"/>
                  </a:cxn>
                  <a:cxn ang="0">
                    <a:pos x="17" y="59"/>
                  </a:cxn>
                  <a:cxn ang="0">
                    <a:pos x="14" y="32"/>
                  </a:cxn>
                  <a:cxn ang="0">
                    <a:pos x="17" y="5"/>
                  </a:cxn>
                  <a:cxn ang="0">
                    <a:pos x="18" y="0"/>
                  </a:cxn>
                  <a:cxn ang="0">
                    <a:pos x="15" y="4"/>
                  </a:cxn>
                  <a:cxn ang="0">
                    <a:pos x="13" y="9"/>
                  </a:cxn>
                  <a:cxn ang="0">
                    <a:pos x="10" y="13"/>
                  </a:cxn>
                  <a:cxn ang="0">
                    <a:pos x="8" y="19"/>
                  </a:cxn>
                  <a:cxn ang="0">
                    <a:pos x="6" y="23"/>
                  </a:cxn>
                  <a:cxn ang="0">
                    <a:pos x="4" y="28"/>
                  </a:cxn>
                  <a:cxn ang="0">
                    <a:pos x="1" y="33"/>
                  </a:cxn>
                  <a:cxn ang="0">
                    <a:pos x="0" y="38"/>
                  </a:cxn>
                  <a:cxn ang="0">
                    <a:pos x="4" y="62"/>
                  </a:cxn>
                  <a:cxn ang="0">
                    <a:pos x="13" y="89"/>
                  </a:cxn>
                  <a:cxn ang="0">
                    <a:pos x="28" y="114"/>
                  </a:cxn>
                  <a:cxn ang="0">
                    <a:pos x="47" y="136"/>
                  </a:cxn>
                  <a:cxn ang="0">
                    <a:pos x="71" y="154"/>
                  </a:cxn>
                  <a:cxn ang="0">
                    <a:pos x="99" y="168"/>
                  </a:cxn>
                  <a:cxn ang="0">
                    <a:pos x="128" y="176"/>
                  </a:cxn>
                  <a:cxn ang="0">
                    <a:pos x="160" y="179"/>
                  </a:cxn>
                  <a:cxn ang="0">
                    <a:pos x="192" y="176"/>
                  </a:cxn>
                  <a:cxn ang="0">
                    <a:pos x="221" y="168"/>
                  </a:cxn>
                  <a:cxn ang="0">
                    <a:pos x="230" y="164"/>
                  </a:cxn>
                </a:cxnLst>
                <a:rect l="0" t="0" r="r" b="b"/>
                <a:pathLst>
                  <a:path w="258" h="179">
                    <a:moveTo>
                      <a:pt x="230" y="164"/>
                    </a:moveTo>
                    <a:lnTo>
                      <a:pt x="235" y="161"/>
                    </a:lnTo>
                    <a:lnTo>
                      <a:pt x="238" y="157"/>
                    </a:lnTo>
                    <a:lnTo>
                      <a:pt x="242" y="153"/>
                    </a:lnTo>
                    <a:lnTo>
                      <a:pt x="246" y="148"/>
                    </a:lnTo>
                    <a:lnTo>
                      <a:pt x="249" y="144"/>
                    </a:lnTo>
                    <a:lnTo>
                      <a:pt x="253" y="140"/>
                    </a:lnTo>
                    <a:lnTo>
                      <a:pt x="255" y="135"/>
                    </a:lnTo>
                    <a:lnTo>
                      <a:pt x="258" y="131"/>
                    </a:lnTo>
                    <a:lnTo>
                      <a:pt x="242" y="144"/>
                    </a:lnTo>
                    <a:lnTo>
                      <a:pt x="217" y="157"/>
                    </a:lnTo>
                    <a:lnTo>
                      <a:pt x="189" y="164"/>
                    </a:lnTo>
                    <a:lnTo>
                      <a:pt x="160" y="167"/>
                    </a:lnTo>
                    <a:lnTo>
                      <a:pt x="131" y="164"/>
                    </a:lnTo>
                    <a:lnTo>
                      <a:pt x="103" y="157"/>
                    </a:lnTo>
                    <a:lnTo>
                      <a:pt x="78" y="144"/>
                    </a:lnTo>
                    <a:lnTo>
                      <a:pt x="57" y="127"/>
                    </a:lnTo>
                    <a:lnTo>
                      <a:pt x="38" y="107"/>
                    </a:lnTo>
                    <a:lnTo>
                      <a:pt x="25" y="85"/>
                    </a:lnTo>
                    <a:lnTo>
                      <a:pt x="17" y="59"/>
                    </a:lnTo>
                    <a:lnTo>
                      <a:pt x="14" y="32"/>
                    </a:lnTo>
                    <a:lnTo>
                      <a:pt x="17" y="5"/>
                    </a:lnTo>
                    <a:lnTo>
                      <a:pt x="18" y="0"/>
                    </a:lnTo>
                    <a:lnTo>
                      <a:pt x="15" y="4"/>
                    </a:lnTo>
                    <a:lnTo>
                      <a:pt x="13" y="9"/>
                    </a:lnTo>
                    <a:lnTo>
                      <a:pt x="10" y="13"/>
                    </a:lnTo>
                    <a:lnTo>
                      <a:pt x="8" y="19"/>
                    </a:lnTo>
                    <a:lnTo>
                      <a:pt x="6" y="23"/>
                    </a:lnTo>
                    <a:lnTo>
                      <a:pt x="4" y="28"/>
                    </a:lnTo>
                    <a:lnTo>
                      <a:pt x="1" y="33"/>
                    </a:lnTo>
                    <a:lnTo>
                      <a:pt x="0" y="38"/>
                    </a:lnTo>
                    <a:lnTo>
                      <a:pt x="4" y="62"/>
                    </a:lnTo>
                    <a:lnTo>
                      <a:pt x="13" y="89"/>
                    </a:lnTo>
                    <a:lnTo>
                      <a:pt x="28" y="114"/>
                    </a:lnTo>
                    <a:lnTo>
                      <a:pt x="47" y="136"/>
                    </a:lnTo>
                    <a:lnTo>
                      <a:pt x="71" y="154"/>
                    </a:lnTo>
                    <a:lnTo>
                      <a:pt x="99" y="168"/>
                    </a:lnTo>
                    <a:lnTo>
                      <a:pt x="128" y="176"/>
                    </a:lnTo>
                    <a:lnTo>
                      <a:pt x="160" y="179"/>
                    </a:lnTo>
                    <a:lnTo>
                      <a:pt x="192" y="176"/>
                    </a:lnTo>
                    <a:lnTo>
                      <a:pt x="221" y="168"/>
                    </a:lnTo>
                    <a:lnTo>
                      <a:pt x="230" y="164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6" name="Freeform 18"/>
              <p:cNvSpPr>
                <a:spLocks/>
              </p:cNvSpPr>
              <p:nvPr/>
            </p:nvSpPr>
            <p:spPr bwMode="auto">
              <a:xfrm>
                <a:off x="2226" y="2769"/>
                <a:ext cx="65" cy="49"/>
              </a:xfrm>
              <a:custGeom>
                <a:avLst/>
                <a:gdLst/>
                <a:ahLst/>
                <a:cxnLst>
                  <a:cxn ang="0">
                    <a:pos x="244" y="160"/>
                  </a:cxn>
                  <a:cxn ang="0">
                    <a:pos x="246" y="156"/>
                  </a:cxn>
                  <a:cxn ang="0">
                    <a:pos x="249" y="152"/>
                  </a:cxn>
                  <a:cxn ang="0">
                    <a:pos x="251" y="148"/>
                  </a:cxn>
                  <a:cxn ang="0">
                    <a:pos x="253" y="143"/>
                  </a:cxn>
                  <a:cxn ang="0">
                    <a:pos x="254" y="139"/>
                  </a:cxn>
                  <a:cxn ang="0">
                    <a:pos x="256" y="134"/>
                  </a:cxn>
                  <a:cxn ang="0">
                    <a:pos x="258" y="130"/>
                  </a:cxn>
                  <a:cxn ang="0">
                    <a:pos x="259" y="126"/>
                  </a:cxn>
                  <a:cxn ang="0">
                    <a:pos x="258" y="128"/>
                  </a:cxn>
                  <a:cxn ang="0">
                    <a:pos x="242" y="147"/>
                  </a:cxn>
                  <a:cxn ang="0">
                    <a:pos x="222" y="161"/>
                  </a:cxn>
                  <a:cxn ang="0">
                    <a:pos x="199" y="173"/>
                  </a:cxn>
                  <a:cxn ang="0">
                    <a:pos x="174" y="181"/>
                  </a:cxn>
                  <a:cxn ang="0">
                    <a:pos x="147" y="183"/>
                  </a:cxn>
                  <a:cxn ang="0">
                    <a:pos x="120" y="181"/>
                  </a:cxn>
                  <a:cxn ang="0">
                    <a:pos x="95" y="173"/>
                  </a:cxn>
                  <a:cxn ang="0">
                    <a:pos x="72" y="161"/>
                  </a:cxn>
                  <a:cxn ang="0">
                    <a:pos x="52" y="147"/>
                  </a:cxn>
                  <a:cxn ang="0">
                    <a:pos x="36" y="128"/>
                  </a:cxn>
                  <a:cxn ang="0">
                    <a:pos x="23" y="107"/>
                  </a:cxn>
                  <a:cxn ang="0">
                    <a:pos x="15" y="84"/>
                  </a:cxn>
                  <a:cxn ang="0">
                    <a:pos x="13" y="59"/>
                  </a:cxn>
                  <a:cxn ang="0">
                    <a:pos x="15" y="34"/>
                  </a:cxn>
                  <a:cxn ang="0">
                    <a:pos x="23" y="11"/>
                  </a:cxn>
                  <a:cxn ang="0">
                    <a:pos x="30" y="0"/>
                  </a:cxn>
                  <a:cxn ang="0">
                    <a:pos x="22" y="6"/>
                  </a:cxn>
                  <a:cxn ang="0">
                    <a:pos x="15" y="14"/>
                  </a:cxn>
                  <a:cxn ang="0">
                    <a:pos x="10" y="22"/>
                  </a:cxn>
                  <a:cxn ang="0">
                    <a:pos x="4" y="29"/>
                  </a:cxn>
                  <a:cxn ang="0">
                    <a:pos x="3" y="32"/>
                  </a:cxn>
                  <a:cxn ang="0">
                    <a:pos x="0" y="59"/>
                  </a:cxn>
                  <a:cxn ang="0">
                    <a:pos x="3" y="86"/>
                  </a:cxn>
                  <a:cxn ang="0">
                    <a:pos x="12" y="112"/>
                  </a:cxn>
                  <a:cxn ang="0">
                    <a:pos x="25" y="134"/>
                  </a:cxn>
                  <a:cxn ang="0">
                    <a:pos x="43" y="155"/>
                  </a:cxn>
                  <a:cxn ang="0">
                    <a:pos x="65" y="171"/>
                  </a:cxn>
                  <a:cxn ang="0">
                    <a:pos x="90" y="184"/>
                  </a:cxn>
                  <a:cxn ang="0">
                    <a:pos x="118" y="192"/>
                  </a:cxn>
                  <a:cxn ang="0">
                    <a:pos x="147" y="195"/>
                  </a:cxn>
                  <a:cxn ang="0">
                    <a:pos x="176" y="192"/>
                  </a:cxn>
                  <a:cxn ang="0">
                    <a:pos x="204" y="184"/>
                  </a:cxn>
                  <a:cxn ang="0">
                    <a:pos x="229" y="171"/>
                  </a:cxn>
                  <a:cxn ang="0">
                    <a:pos x="244" y="160"/>
                  </a:cxn>
                </a:cxnLst>
                <a:rect l="0" t="0" r="r" b="b"/>
                <a:pathLst>
                  <a:path w="259" h="195">
                    <a:moveTo>
                      <a:pt x="244" y="160"/>
                    </a:moveTo>
                    <a:lnTo>
                      <a:pt x="246" y="156"/>
                    </a:lnTo>
                    <a:lnTo>
                      <a:pt x="249" y="152"/>
                    </a:lnTo>
                    <a:lnTo>
                      <a:pt x="251" y="148"/>
                    </a:lnTo>
                    <a:lnTo>
                      <a:pt x="253" y="143"/>
                    </a:lnTo>
                    <a:lnTo>
                      <a:pt x="254" y="139"/>
                    </a:lnTo>
                    <a:lnTo>
                      <a:pt x="256" y="134"/>
                    </a:lnTo>
                    <a:lnTo>
                      <a:pt x="258" y="130"/>
                    </a:lnTo>
                    <a:lnTo>
                      <a:pt x="259" y="126"/>
                    </a:lnTo>
                    <a:lnTo>
                      <a:pt x="258" y="128"/>
                    </a:lnTo>
                    <a:lnTo>
                      <a:pt x="242" y="147"/>
                    </a:lnTo>
                    <a:lnTo>
                      <a:pt x="222" y="161"/>
                    </a:lnTo>
                    <a:lnTo>
                      <a:pt x="199" y="173"/>
                    </a:lnTo>
                    <a:lnTo>
                      <a:pt x="174" y="181"/>
                    </a:lnTo>
                    <a:lnTo>
                      <a:pt x="147" y="183"/>
                    </a:lnTo>
                    <a:lnTo>
                      <a:pt x="120" y="181"/>
                    </a:lnTo>
                    <a:lnTo>
                      <a:pt x="95" y="173"/>
                    </a:lnTo>
                    <a:lnTo>
                      <a:pt x="72" y="161"/>
                    </a:lnTo>
                    <a:lnTo>
                      <a:pt x="52" y="147"/>
                    </a:lnTo>
                    <a:lnTo>
                      <a:pt x="36" y="128"/>
                    </a:lnTo>
                    <a:lnTo>
                      <a:pt x="23" y="107"/>
                    </a:lnTo>
                    <a:lnTo>
                      <a:pt x="15" y="84"/>
                    </a:lnTo>
                    <a:lnTo>
                      <a:pt x="13" y="59"/>
                    </a:lnTo>
                    <a:lnTo>
                      <a:pt x="15" y="34"/>
                    </a:lnTo>
                    <a:lnTo>
                      <a:pt x="23" y="11"/>
                    </a:lnTo>
                    <a:lnTo>
                      <a:pt x="30" y="0"/>
                    </a:lnTo>
                    <a:lnTo>
                      <a:pt x="22" y="6"/>
                    </a:lnTo>
                    <a:lnTo>
                      <a:pt x="15" y="14"/>
                    </a:lnTo>
                    <a:lnTo>
                      <a:pt x="10" y="22"/>
                    </a:lnTo>
                    <a:lnTo>
                      <a:pt x="4" y="29"/>
                    </a:lnTo>
                    <a:lnTo>
                      <a:pt x="3" y="32"/>
                    </a:lnTo>
                    <a:lnTo>
                      <a:pt x="0" y="59"/>
                    </a:lnTo>
                    <a:lnTo>
                      <a:pt x="3" y="86"/>
                    </a:lnTo>
                    <a:lnTo>
                      <a:pt x="12" y="112"/>
                    </a:lnTo>
                    <a:lnTo>
                      <a:pt x="25" y="134"/>
                    </a:lnTo>
                    <a:lnTo>
                      <a:pt x="43" y="155"/>
                    </a:lnTo>
                    <a:lnTo>
                      <a:pt x="65" y="171"/>
                    </a:lnTo>
                    <a:lnTo>
                      <a:pt x="90" y="184"/>
                    </a:lnTo>
                    <a:lnTo>
                      <a:pt x="118" y="192"/>
                    </a:lnTo>
                    <a:lnTo>
                      <a:pt x="147" y="195"/>
                    </a:lnTo>
                    <a:lnTo>
                      <a:pt x="176" y="192"/>
                    </a:lnTo>
                    <a:lnTo>
                      <a:pt x="204" y="184"/>
                    </a:lnTo>
                    <a:lnTo>
                      <a:pt x="229" y="171"/>
                    </a:lnTo>
                    <a:lnTo>
                      <a:pt x="244" y="160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7" name="Freeform 19"/>
              <p:cNvSpPr>
                <a:spLocks/>
              </p:cNvSpPr>
              <p:nvPr/>
            </p:nvSpPr>
            <p:spPr bwMode="auto">
              <a:xfrm>
                <a:off x="2229" y="2764"/>
                <a:ext cx="63" cy="51"/>
              </a:xfrm>
              <a:custGeom>
                <a:avLst/>
                <a:gdLst/>
                <a:ahLst/>
                <a:cxnLst>
                  <a:cxn ang="0">
                    <a:pos x="250" y="110"/>
                  </a:cxn>
                  <a:cxn ang="0">
                    <a:pos x="250" y="111"/>
                  </a:cxn>
                  <a:cxn ang="0">
                    <a:pos x="250" y="113"/>
                  </a:cxn>
                  <a:cxn ang="0">
                    <a:pos x="250" y="114"/>
                  </a:cxn>
                  <a:cxn ang="0">
                    <a:pos x="250" y="116"/>
                  </a:cxn>
                  <a:cxn ang="0">
                    <a:pos x="250" y="120"/>
                  </a:cxn>
                  <a:cxn ang="0">
                    <a:pos x="250" y="124"/>
                  </a:cxn>
                  <a:cxn ang="0">
                    <a:pos x="250" y="128"/>
                  </a:cxn>
                  <a:cxn ang="0">
                    <a:pos x="249" y="132"/>
                  </a:cxn>
                  <a:cxn ang="0">
                    <a:pos x="249" y="136"/>
                  </a:cxn>
                  <a:cxn ang="0">
                    <a:pos x="248" y="140"/>
                  </a:cxn>
                  <a:cxn ang="0">
                    <a:pos x="248" y="144"/>
                  </a:cxn>
                  <a:cxn ang="0">
                    <a:pos x="247" y="147"/>
                  </a:cxn>
                  <a:cxn ang="0">
                    <a:pos x="247" y="147"/>
                  </a:cxn>
                  <a:cxn ang="0">
                    <a:pos x="230" y="166"/>
                  </a:cxn>
                  <a:cxn ang="0">
                    <a:pos x="210" y="181"/>
                  </a:cxn>
                  <a:cxn ang="0">
                    <a:pos x="187" y="192"/>
                  </a:cxn>
                  <a:cxn ang="0">
                    <a:pos x="162" y="201"/>
                  </a:cxn>
                  <a:cxn ang="0">
                    <a:pos x="135" y="203"/>
                  </a:cxn>
                  <a:cxn ang="0">
                    <a:pos x="108" y="201"/>
                  </a:cxn>
                  <a:cxn ang="0">
                    <a:pos x="83" y="192"/>
                  </a:cxn>
                  <a:cxn ang="0">
                    <a:pos x="60" y="181"/>
                  </a:cxn>
                  <a:cxn ang="0">
                    <a:pos x="40" y="166"/>
                  </a:cxn>
                  <a:cxn ang="0">
                    <a:pos x="23" y="147"/>
                  </a:cxn>
                  <a:cxn ang="0">
                    <a:pos x="11" y="126"/>
                  </a:cxn>
                  <a:cxn ang="0">
                    <a:pos x="2" y="103"/>
                  </a:cxn>
                  <a:cxn ang="0">
                    <a:pos x="0" y="78"/>
                  </a:cxn>
                  <a:cxn ang="0">
                    <a:pos x="2" y="53"/>
                  </a:cxn>
                  <a:cxn ang="0">
                    <a:pos x="11" y="30"/>
                  </a:cxn>
                  <a:cxn ang="0">
                    <a:pos x="17" y="20"/>
                  </a:cxn>
                  <a:cxn ang="0">
                    <a:pos x="23" y="14"/>
                  </a:cxn>
                  <a:cxn ang="0">
                    <a:pos x="31" y="9"/>
                  </a:cxn>
                  <a:cxn ang="0">
                    <a:pos x="40" y="4"/>
                  </a:cxn>
                  <a:cxn ang="0">
                    <a:pos x="48" y="0"/>
                  </a:cxn>
                  <a:cxn ang="0">
                    <a:pos x="35" y="15"/>
                  </a:cxn>
                  <a:cxn ang="0">
                    <a:pos x="23" y="35"/>
                  </a:cxn>
                  <a:cxn ang="0">
                    <a:pos x="16" y="55"/>
                  </a:cxn>
                  <a:cxn ang="0">
                    <a:pos x="13" y="78"/>
                  </a:cxn>
                  <a:cxn ang="0">
                    <a:pos x="16" y="101"/>
                  </a:cxn>
                  <a:cxn ang="0">
                    <a:pos x="23" y="121"/>
                  </a:cxn>
                  <a:cxn ang="0">
                    <a:pos x="35" y="141"/>
                  </a:cxn>
                  <a:cxn ang="0">
                    <a:pos x="49" y="157"/>
                  </a:cxn>
                  <a:cxn ang="0">
                    <a:pos x="67" y="171"/>
                  </a:cxn>
                  <a:cxn ang="0">
                    <a:pos x="88" y="181"/>
                  </a:cxn>
                  <a:cxn ang="0">
                    <a:pos x="110" y="188"/>
                  </a:cxn>
                  <a:cxn ang="0">
                    <a:pos x="135" y="190"/>
                  </a:cxn>
                  <a:cxn ang="0">
                    <a:pos x="160" y="188"/>
                  </a:cxn>
                  <a:cxn ang="0">
                    <a:pos x="182" y="181"/>
                  </a:cxn>
                  <a:cxn ang="0">
                    <a:pos x="203" y="171"/>
                  </a:cxn>
                  <a:cxn ang="0">
                    <a:pos x="221" y="157"/>
                  </a:cxn>
                  <a:cxn ang="0">
                    <a:pos x="235" y="141"/>
                  </a:cxn>
                  <a:cxn ang="0">
                    <a:pos x="247" y="121"/>
                  </a:cxn>
                  <a:cxn ang="0">
                    <a:pos x="250" y="110"/>
                  </a:cxn>
                </a:cxnLst>
                <a:rect l="0" t="0" r="r" b="b"/>
                <a:pathLst>
                  <a:path w="250" h="203">
                    <a:moveTo>
                      <a:pt x="250" y="110"/>
                    </a:moveTo>
                    <a:lnTo>
                      <a:pt x="250" y="111"/>
                    </a:lnTo>
                    <a:lnTo>
                      <a:pt x="250" y="113"/>
                    </a:lnTo>
                    <a:lnTo>
                      <a:pt x="250" y="114"/>
                    </a:lnTo>
                    <a:lnTo>
                      <a:pt x="250" y="116"/>
                    </a:lnTo>
                    <a:lnTo>
                      <a:pt x="250" y="120"/>
                    </a:lnTo>
                    <a:lnTo>
                      <a:pt x="250" y="124"/>
                    </a:lnTo>
                    <a:lnTo>
                      <a:pt x="250" y="128"/>
                    </a:lnTo>
                    <a:lnTo>
                      <a:pt x="249" y="132"/>
                    </a:lnTo>
                    <a:lnTo>
                      <a:pt x="249" y="136"/>
                    </a:lnTo>
                    <a:lnTo>
                      <a:pt x="248" y="140"/>
                    </a:lnTo>
                    <a:lnTo>
                      <a:pt x="248" y="144"/>
                    </a:lnTo>
                    <a:lnTo>
                      <a:pt x="247" y="147"/>
                    </a:lnTo>
                    <a:lnTo>
                      <a:pt x="247" y="147"/>
                    </a:lnTo>
                    <a:lnTo>
                      <a:pt x="230" y="166"/>
                    </a:lnTo>
                    <a:lnTo>
                      <a:pt x="210" y="181"/>
                    </a:lnTo>
                    <a:lnTo>
                      <a:pt x="187" y="192"/>
                    </a:lnTo>
                    <a:lnTo>
                      <a:pt x="162" y="201"/>
                    </a:lnTo>
                    <a:lnTo>
                      <a:pt x="135" y="203"/>
                    </a:lnTo>
                    <a:lnTo>
                      <a:pt x="108" y="201"/>
                    </a:lnTo>
                    <a:lnTo>
                      <a:pt x="83" y="192"/>
                    </a:lnTo>
                    <a:lnTo>
                      <a:pt x="60" y="181"/>
                    </a:lnTo>
                    <a:lnTo>
                      <a:pt x="40" y="166"/>
                    </a:lnTo>
                    <a:lnTo>
                      <a:pt x="23" y="147"/>
                    </a:lnTo>
                    <a:lnTo>
                      <a:pt x="11" y="126"/>
                    </a:lnTo>
                    <a:lnTo>
                      <a:pt x="2" y="103"/>
                    </a:lnTo>
                    <a:lnTo>
                      <a:pt x="0" y="78"/>
                    </a:lnTo>
                    <a:lnTo>
                      <a:pt x="2" y="53"/>
                    </a:lnTo>
                    <a:lnTo>
                      <a:pt x="11" y="30"/>
                    </a:lnTo>
                    <a:lnTo>
                      <a:pt x="17" y="20"/>
                    </a:lnTo>
                    <a:lnTo>
                      <a:pt x="23" y="14"/>
                    </a:lnTo>
                    <a:lnTo>
                      <a:pt x="31" y="9"/>
                    </a:lnTo>
                    <a:lnTo>
                      <a:pt x="40" y="4"/>
                    </a:lnTo>
                    <a:lnTo>
                      <a:pt x="48" y="0"/>
                    </a:lnTo>
                    <a:lnTo>
                      <a:pt x="35" y="15"/>
                    </a:lnTo>
                    <a:lnTo>
                      <a:pt x="23" y="35"/>
                    </a:lnTo>
                    <a:lnTo>
                      <a:pt x="16" y="55"/>
                    </a:lnTo>
                    <a:lnTo>
                      <a:pt x="13" y="78"/>
                    </a:lnTo>
                    <a:lnTo>
                      <a:pt x="16" y="101"/>
                    </a:lnTo>
                    <a:lnTo>
                      <a:pt x="23" y="121"/>
                    </a:lnTo>
                    <a:lnTo>
                      <a:pt x="35" y="141"/>
                    </a:lnTo>
                    <a:lnTo>
                      <a:pt x="49" y="157"/>
                    </a:lnTo>
                    <a:lnTo>
                      <a:pt x="67" y="171"/>
                    </a:lnTo>
                    <a:lnTo>
                      <a:pt x="88" y="181"/>
                    </a:lnTo>
                    <a:lnTo>
                      <a:pt x="110" y="188"/>
                    </a:lnTo>
                    <a:lnTo>
                      <a:pt x="135" y="190"/>
                    </a:lnTo>
                    <a:lnTo>
                      <a:pt x="160" y="188"/>
                    </a:lnTo>
                    <a:lnTo>
                      <a:pt x="182" y="181"/>
                    </a:lnTo>
                    <a:lnTo>
                      <a:pt x="203" y="171"/>
                    </a:lnTo>
                    <a:lnTo>
                      <a:pt x="221" y="157"/>
                    </a:lnTo>
                    <a:lnTo>
                      <a:pt x="235" y="141"/>
                    </a:lnTo>
                    <a:lnTo>
                      <a:pt x="247" y="121"/>
                    </a:lnTo>
                    <a:lnTo>
                      <a:pt x="250" y="110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8" name="Freeform 20"/>
              <p:cNvSpPr>
                <a:spLocks/>
              </p:cNvSpPr>
              <p:nvPr/>
            </p:nvSpPr>
            <p:spPr bwMode="auto">
              <a:xfrm>
                <a:off x="2232" y="2762"/>
                <a:ext cx="60" cy="50"/>
              </a:xfrm>
              <a:custGeom>
                <a:avLst/>
                <a:gdLst/>
                <a:ahLst/>
                <a:cxnLst>
                  <a:cxn ang="0">
                    <a:pos x="238" y="125"/>
                  </a:cxn>
                  <a:cxn ang="0">
                    <a:pos x="238" y="121"/>
                  </a:cxn>
                  <a:cxn ang="0">
                    <a:pos x="238" y="117"/>
                  </a:cxn>
                  <a:cxn ang="0">
                    <a:pos x="237" y="112"/>
                  </a:cxn>
                  <a:cxn ang="0">
                    <a:pos x="237" y="107"/>
                  </a:cxn>
                  <a:cxn ang="0">
                    <a:pos x="236" y="103"/>
                  </a:cxn>
                  <a:cxn ang="0">
                    <a:pos x="235" y="99"/>
                  </a:cxn>
                  <a:cxn ang="0">
                    <a:pos x="234" y="95"/>
                  </a:cxn>
                  <a:cxn ang="0">
                    <a:pos x="232" y="91"/>
                  </a:cxn>
                  <a:cxn ang="0">
                    <a:pos x="231" y="111"/>
                  </a:cxn>
                  <a:cxn ang="0">
                    <a:pos x="225" y="129"/>
                  </a:cxn>
                  <a:cxn ang="0">
                    <a:pos x="215" y="147"/>
                  </a:cxn>
                  <a:cxn ang="0">
                    <a:pos x="201" y="162"/>
                  </a:cxn>
                  <a:cxn ang="0">
                    <a:pos x="184" y="174"/>
                  </a:cxn>
                  <a:cxn ang="0">
                    <a:pos x="165" y="184"/>
                  </a:cxn>
                  <a:cxn ang="0">
                    <a:pos x="145" y="190"/>
                  </a:cxn>
                  <a:cxn ang="0">
                    <a:pos x="123" y="192"/>
                  </a:cxn>
                  <a:cxn ang="0">
                    <a:pos x="101" y="190"/>
                  </a:cxn>
                  <a:cxn ang="0">
                    <a:pos x="81" y="184"/>
                  </a:cxn>
                  <a:cxn ang="0">
                    <a:pos x="62" y="174"/>
                  </a:cxn>
                  <a:cxn ang="0">
                    <a:pos x="45" y="162"/>
                  </a:cxn>
                  <a:cxn ang="0">
                    <a:pos x="31" y="147"/>
                  </a:cxn>
                  <a:cxn ang="0">
                    <a:pos x="21" y="129"/>
                  </a:cxn>
                  <a:cxn ang="0">
                    <a:pos x="15" y="111"/>
                  </a:cxn>
                  <a:cxn ang="0">
                    <a:pos x="12" y="90"/>
                  </a:cxn>
                  <a:cxn ang="0">
                    <a:pos x="15" y="69"/>
                  </a:cxn>
                  <a:cxn ang="0">
                    <a:pos x="21" y="51"/>
                  </a:cxn>
                  <a:cxn ang="0">
                    <a:pos x="31" y="33"/>
                  </a:cxn>
                  <a:cxn ang="0">
                    <a:pos x="45" y="18"/>
                  </a:cxn>
                  <a:cxn ang="0">
                    <a:pos x="62" y="5"/>
                  </a:cxn>
                  <a:cxn ang="0">
                    <a:pos x="73" y="0"/>
                  </a:cxn>
                  <a:cxn ang="0">
                    <a:pos x="68" y="1"/>
                  </a:cxn>
                  <a:cxn ang="0">
                    <a:pos x="63" y="2"/>
                  </a:cxn>
                  <a:cxn ang="0">
                    <a:pos x="58" y="3"/>
                  </a:cxn>
                  <a:cxn ang="0">
                    <a:pos x="53" y="4"/>
                  </a:cxn>
                  <a:cxn ang="0">
                    <a:pos x="48" y="6"/>
                  </a:cxn>
                  <a:cxn ang="0">
                    <a:pos x="43" y="9"/>
                  </a:cxn>
                  <a:cxn ang="0">
                    <a:pos x="38" y="11"/>
                  </a:cxn>
                  <a:cxn ang="0">
                    <a:pos x="34" y="13"/>
                  </a:cxn>
                  <a:cxn ang="0">
                    <a:pos x="21" y="27"/>
                  </a:cxn>
                  <a:cxn ang="0">
                    <a:pos x="10" y="46"/>
                  </a:cxn>
                  <a:cxn ang="0">
                    <a:pos x="2" y="67"/>
                  </a:cxn>
                  <a:cxn ang="0">
                    <a:pos x="0" y="90"/>
                  </a:cxn>
                  <a:cxn ang="0">
                    <a:pos x="2" y="113"/>
                  </a:cxn>
                  <a:cxn ang="0">
                    <a:pos x="10" y="133"/>
                  </a:cxn>
                  <a:cxn ang="0">
                    <a:pos x="21" y="153"/>
                  </a:cxn>
                  <a:cxn ang="0">
                    <a:pos x="37" y="169"/>
                  </a:cxn>
                  <a:cxn ang="0">
                    <a:pos x="55" y="184"/>
                  </a:cxn>
                  <a:cxn ang="0">
                    <a:pos x="76" y="194"/>
                  </a:cxn>
                  <a:cxn ang="0">
                    <a:pos x="98" y="201"/>
                  </a:cxn>
                  <a:cxn ang="0">
                    <a:pos x="123" y="203"/>
                  </a:cxn>
                  <a:cxn ang="0">
                    <a:pos x="148" y="201"/>
                  </a:cxn>
                  <a:cxn ang="0">
                    <a:pos x="171" y="194"/>
                  </a:cxn>
                  <a:cxn ang="0">
                    <a:pos x="191" y="184"/>
                  </a:cxn>
                  <a:cxn ang="0">
                    <a:pos x="210" y="169"/>
                  </a:cxn>
                  <a:cxn ang="0">
                    <a:pos x="225" y="153"/>
                  </a:cxn>
                  <a:cxn ang="0">
                    <a:pos x="236" y="133"/>
                  </a:cxn>
                  <a:cxn ang="0">
                    <a:pos x="238" y="125"/>
                  </a:cxn>
                </a:cxnLst>
                <a:rect l="0" t="0" r="r" b="b"/>
                <a:pathLst>
                  <a:path w="238" h="203">
                    <a:moveTo>
                      <a:pt x="238" y="125"/>
                    </a:moveTo>
                    <a:lnTo>
                      <a:pt x="238" y="121"/>
                    </a:lnTo>
                    <a:lnTo>
                      <a:pt x="238" y="117"/>
                    </a:lnTo>
                    <a:lnTo>
                      <a:pt x="237" y="112"/>
                    </a:lnTo>
                    <a:lnTo>
                      <a:pt x="237" y="107"/>
                    </a:lnTo>
                    <a:lnTo>
                      <a:pt x="236" y="103"/>
                    </a:lnTo>
                    <a:lnTo>
                      <a:pt x="235" y="99"/>
                    </a:lnTo>
                    <a:lnTo>
                      <a:pt x="234" y="95"/>
                    </a:lnTo>
                    <a:lnTo>
                      <a:pt x="232" y="91"/>
                    </a:lnTo>
                    <a:lnTo>
                      <a:pt x="231" y="111"/>
                    </a:lnTo>
                    <a:lnTo>
                      <a:pt x="225" y="129"/>
                    </a:lnTo>
                    <a:lnTo>
                      <a:pt x="215" y="147"/>
                    </a:lnTo>
                    <a:lnTo>
                      <a:pt x="201" y="162"/>
                    </a:lnTo>
                    <a:lnTo>
                      <a:pt x="184" y="174"/>
                    </a:lnTo>
                    <a:lnTo>
                      <a:pt x="165" y="184"/>
                    </a:lnTo>
                    <a:lnTo>
                      <a:pt x="145" y="190"/>
                    </a:lnTo>
                    <a:lnTo>
                      <a:pt x="123" y="192"/>
                    </a:lnTo>
                    <a:lnTo>
                      <a:pt x="101" y="190"/>
                    </a:lnTo>
                    <a:lnTo>
                      <a:pt x="81" y="184"/>
                    </a:lnTo>
                    <a:lnTo>
                      <a:pt x="62" y="174"/>
                    </a:lnTo>
                    <a:lnTo>
                      <a:pt x="45" y="162"/>
                    </a:lnTo>
                    <a:lnTo>
                      <a:pt x="31" y="147"/>
                    </a:lnTo>
                    <a:lnTo>
                      <a:pt x="21" y="129"/>
                    </a:lnTo>
                    <a:lnTo>
                      <a:pt x="15" y="111"/>
                    </a:lnTo>
                    <a:lnTo>
                      <a:pt x="12" y="90"/>
                    </a:lnTo>
                    <a:lnTo>
                      <a:pt x="15" y="69"/>
                    </a:lnTo>
                    <a:lnTo>
                      <a:pt x="21" y="51"/>
                    </a:lnTo>
                    <a:lnTo>
                      <a:pt x="31" y="33"/>
                    </a:lnTo>
                    <a:lnTo>
                      <a:pt x="45" y="18"/>
                    </a:lnTo>
                    <a:lnTo>
                      <a:pt x="62" y="5"/>
                    </a:lnTo>
                    <a:lnTo>
                      <a:pt x="73" y="0"/>
                    </a:lnTo>
                    <a:lnTo>
                      <a:pt x="68" y="1"/>
                    </a:lnTo>
                    <a:lnTo>
                      <a:pt x="63" y="2"/>
                    </a:lnTo>
                    <a:lnTo>
                      <a:pt x="58" y="3"/>
                    </a:lnTo>
                    <a:lnTo>
                      <a:pt x="53" y="4"/>
                    </a:lnTo>
                    <a:lnTo>
                      <a:pt x="48" y="6"/>
                    </a:lnTo>
                    <a:lnTo>
                      <a:pt x="43" y="9"/>
                    </a:lnTo>
                    <a:lnTo>
                      <a:pt x="38" y="11"/>
                    </a:lnTo>
                    <a:lnTo>
                      <a:pt x="34" y="13"/>
                    </a:lnTo>
                    <a:lnTo>
                      <a:pt x="21" y="27"/>
                    </a:lnTo>
                    <a:lnTo>
                      <a:pt x="10" y="46"/>
                    </a:lnTo>
                    <a:lnTo>
                      <a:pt x="2" y="67"/>
                    </a:lnTo>
                    <a:lnTo>
                      <a:pt x="0" y="90"/>
                    </a:lnTo>
                    <a:lnTo>
                      <a:pt x="2" y="113"/>
                    </a:lnTo>
                    <a:lnTo>
                      <a:pt x="10" y="133"/>
                    </a:lnTo>
                    <a:lnTo>
                      <a:pt x="21" y="153"/>
                    </a:lnTo>
                    <a:lnTo>
                      <a:pt x="37" y="169"/>
                    </a:lnTo>
                    <a:lnTo>
                      <a:pt x="55" y="184"/>
                    </a:lnTo>
                    <a:lnTo>
                      <a:pt x="76" y="194"/>
                    </a:lnTo>
                    <a:lnTo>
                      <a:pt x="98" y="201"/>
                    </a:lnTo>
                    <a:lnTo>
                      <a:pt x="123" y="203"/>
                    </a:lnTo>
                    <a:lnTo>
                      <a:pt x="148" y="201"/>
                    </a:lnTo>
                    <a:lnTo>
                      <a:pt x="171" y="194"/>
                    </a:lnTo>
                    <a:lnTo>
                      <a:pt x="191" y="184"/>
                    </a:lnTo>
                    <a:lnTo>
                      <a:pt x="210" y="169"/>
                    </a:lnTo>
                    <a:lnTo>
                      <a:pt x="225" y="153"/>
                    </a:lnTo>
                    <a:lnTo>
                      <a:pt x="236" y="133"/>
                    </a:lnTo>
                    <a:lnTo>
                      <a:pt x="238" y="125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89" name="Freeform 21"/>
              <p:cNvSpPr>
                <a:spLocks/>
              </p:cNvSpPr>
              <p:nvPr/>
            </p:nvSpPr>
            <p:spPr bwMode="auto">
              <a:xfrm>
                <a:off x="2237" y="2761"/>
                <a:ext cx="54" cy="49"/>
              </a:xfrm>
              <a:custGeom>
                <a:avLst/>
                <a:gdLst/>
                <a:ahLst/>
                <a:cxnLst>
                  <a:cxn ang="0">
                    <a:pos x="110" y="1"/>
                  </a:cxn>
                  <a:cxn ang="0">
                    <a:pos x="96" y="0"/>
                  </a:cxn>
                  <a:cxn ang="0">
                    <a:pos x="81" y="0"/>
                  </a:cxn>
                  <a:cxn ang="0">
                    <a:pos x="64" y="2"/>
                  </a:cxn>
                  <a:cxn ang="0">
                    <a:pos x="49" y="6"/>
                  </a:cxn>
                  <a:cxn ang="0">
                    <a:pos x="19" y="34"/>
                  </a:cxn>
                  <a:cxn ang="0">
                    <a:pos x="3" y="71"/>
                  </a:cxn>
                  <a:cxn ang="0">
                    <a:pos x="3" y="113"/>
                  </a:cxn>
                  <a:cxn ang="0">
                    <a:pos x="19" y="150"/>
                  </a:cxn>
                  <a:cxn ang="0">
                    <a:pos x="49" y="178"/>
                  </a:cxn>
                  <a:cxn ang="0">
                    <a:pos x="90" y="193"/>
                  </a:cxn>
                  <a:cxn ang="0">
                    <a:pos x="134" y="193"/>
                  </a:cxn>
                  <a:cxn ang="0">
                    <a:pos x="175" y="178"/>
                  </a:cxn>
                  <a:cxn ang="0">
                    <a:pos x="205" y="150"/>
                  </a:cxn>
                  <a:cxn ang="0">
                    <a:pos x="221" y="113"/>
                  </a:cxn>
                  <a:cxn ang="0">
                    <a:pos x="223" y="95"/>
                  </a:cxn>
                  <a:cxn ang="0">
                    <a:pos x="223" y="93"/>
                  </a:cxn>
                  <a:cxn ang="0">
                    <a:pos x="210" y="92"/>
                  </a:cxn>
                  <a:cxn ang="0">
                    <a:pos x="202" y="57"/>
                  </a:cxn>
                  <a:cxn ang="0">
                    <a:pos x="200" y="52"/>
                  </a:cxn>
                  <a:cxn ang="0">
                    <a:pos x="208" y="62"/>
                  </a:cxn>
                  <a:cxn ang="0">
                    <a:pos x="215" y="73"/>
                  </a:cxn>
                  <a:cxn ang="0">
                    <a:pos x="219" y="86"/>
                  </a:cxn>
                  <a:cxn ang="0">
                    <a:pos x="210" y="92"/>
                  </a:cxn>
                  <a:cxn ang="0">
                    <a:pos x="202" y="127"/>
                  </a:cxn>
                  <a:cxn ang="0">
                    <a:pos x="181" y="156"/>
                  </a:cxn>
                  <a:cxn ang="0">
                    <a:pos x="150" y="175"/>
                  </a:cxn>
                  <a:cxn ang="0">
                    <a:pos x="112" y="183"/>
                  </a:cxn>
                  <a:cxn ang="0">
                    <a:pos x="74" y="175"/>
                  </a:cxn>
                  <a:cxn ang="0">
                    <a:pos x="43" y="156"/>
                  </a:cxn>
                  <a:cxn ang="0">
                    <a:pos x="22" y="127"/>
                  </a:cxn>
                  <a:cxn ang="0">
                    <a:pos x="14" y="92"/>
                  </a:cxn>
                  <a:cxn ang="0">
                    <a:pos x="22" y="57"/>
                  </a:cxn>
                  <a:cxn ang="0">
                    <a:pos x="43" y="28"/>
                  </a:cxn>
                  <a:cxn ang="0">
                    <a:pos x="74" y="8"/>
                  </a:cxn>
                  <a:cxn ang="0">
                    <a:pos x="112" y="1"/>
                  </a:cxn>
                </a:cxnLst>
                <a:rect l="0" t="0" r="r" b="b"/>
                <a:pathLst>
                  <a:path w="223" h="195">
                    <a:moveTo>
                      <a:pt x="116" y="2"/>
                    </a:moveTo>
                    <a:lnTo>
                      <a:pt x="110" y="1"/>
                    </a:lnTo>
                    <a:lnTo>
                      <a:pt x="103" y="0"/>
                    </a:lnTo>
                    <a:lnTo>
                      <a:pt x="96" y="0"/>
                    </a:lnTo>
                    <a:lnTo>
                      <a:pt x="89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4" y="2"/>
                    </a:lnTo>
                    <a:lnTo>
                      <a:pt x="56" y="3"/>
                    </a:lnTo>
                    <a:lnTo>
                      <a:pt x="49" y="6"/>
                    </a:lnTo>
                    <a:lnTo>
                      <a:pt x="33" y="19"/>
                    </a:lnTo>
                    <a:lnTo>
                      <a:pt x="19" y="34"/>
                    </a:lnTo>
                    <a:lnTo>
                      <a:pt x="9" y="52"/>
                    </a:lnTo>
                    <a:lnTo>
                      <a:pt x="3" y="71"/>
                    </a:lnTo>
                    <a:lnTo>
                      <a:pt x="0" y="92"/>
                    </a:lnTo>
                    <a:lnTo>
                      <a:pt x="3" y="113"/>
                    </a:lnTo>
                    <a:lnTo>
                      <a:pt x="9" y="132"/>
                    </a:lnTo>
                    <a:lnTo>
                      <a:pt x="19" y="150"/>
                    </a:lnTo>
                    <a:lnTo>
                      <a:pt x="33" y="165"/>
                    </a:lnTo>
                    <a:lnTo>
                      <a:pt x="49" y="178"/>
                    </a:lnTo>
                    <a:lnTo>
                      <a:pt x="68" y="187"/>
                    </a:lnTo>
                    <a:lnTo>
                      <a:pt x="90" y="193"/>
                    </a:lnTo>
                    <a:lnTo>
                      <a:pt x="112" y="195"/>
                    </a:lnTo>
                    <a:lnTo>
                      <a:pt x="134" y="193"/>
                    </a:lnTo>
                    <a:lnTo>
                      <a:pt x="156" y="187"/>
                    </a:lnTo>
                    <a:lnTo>
                      <a:pt x="175" y="178"/>
                    </a:lnTo>
                    <a:lnTo>
                      <a:pt x="191" y="165"/>
                    </a:lnTo>
                    <a:lnTo>
                      <a:pt x="205" y="150"/>
                    </a:lnTo>
                    <a:lnTo>
                      <a:pt x="215" y="132"/>
                    </a:lnTo>
                    <a:lnTo>
                      <a:pt x="221" y="113"/>
                    </a:lnTo>
                    <a:lnTo>
                      <a:pt x="223" y="96"/>
                    </a:lnTo>
                    <a:lnTo>
                      <a:pt x="223" y="95"/>
                    </a:lnTo>
                    <a:lnTo>
                      <a:pt x="223" y="94"/>
                    </a:lnTo>
                    <a:lnTo>
                      <a:pt x="223" y="93"/>
                    </a:lnTo>
                    <a:lnTo>
                      <a:pt x="221" y="92"/>
                    </a:lnTo>
                    <a:lnTo>
                      <a:pt x="210" y="92"/>
                    </a:lnTo>
                    <a:lnTo>
                      <a:pt x="208" y="73"/>
                    </a:lnTo>
                    <a:lnTo>
                      <a:pt x="202" y="57"/>
                    </a:lnTo>
                    <a:lnTo>
                      <a:pt x="196" y="47"/>
                    </a:lnTo>
                    <a:lnTo>
                      <a:pt x="200" y="52"/>
                    </a:lnTo>
                    <a:lnTo>
                      <a:pt x="204" y="57"/>
                    </a:lnTo>
                    <a:lnTo>
                      <a:pt x="208" y="62"/>
                    </a:lnTo>
                    <a:lnTo>
                      <a:pt x="211" y="68"/>
                    </a:lnTo>
                    <a:lnTo>
                      <a:pt x="215" y="73"/>
                    </a:lnTo>
                    <a:lnTo>
                      <a:pt x="217" y="80"/>
                    </a:lnTo>
                    <a:lnTo>
                      <a:pt x="219" y="86"/>
                    </a:lnTo>
                    <a:lnTo>
                      <a:pt x="221" y="92"/>
                    </a:lnTo>
                    <a:lnTo>
                      <a:pt x="210" y="92"/>
                    </a:lnTo>
                    <a:lnTo>
                      <a:pt x="208" y="111"/>
                    </a:lnTo>
                    <a:lnTo>
                      <a:pt x="202" y="127"/>
                    </a:lnTo>
                    <a:lnTo>
                      <a:pt x="194" y="142"/>
                    </a:lnTo>
                    <a:lnTo>
                      <a:pt x="181" y="156"/>
                    </a:lnTo>
                    <a:lnTo>
                      <a:pt x="167" y="167"/>
                    </a:lnTo>
                    <a:lnTo>
                      <a:pt x="150" y="175"/>
                    </a:lnTo>
                    <a:lnTo>
                      <a:pt x="132" y="181"/>
                    </a:lnTo>
                    <a:lnTo>
                      <a:pt x="112" y="183"/>
                    </a:lnTo>
                    <a:lnTo>
                      <a:pt x="92" y="181"/>
                    </a:lnTo>
                    <a:lnTo>
                      <a:pt x="74" y="175"/>
                    </a:lnTo>
                    <a:lnTo>
                      <a:pt x="57" y="167"/>
                    </a:lnTo>
                    <a:lnTo>
                      <a:pt x="43" y="156"/>
                    </a:lnTo>
                    <a:lnTo>
                      <a:pt x="30" y="142"/>
                    </a:lnTo>
                    <a:lnTo>
                      <a:pt x="22" y="127"/>
                    </a:lnTo>
                    <a:lnTo>
                      <a:pt x="16" y="111"/>
                    </a:lnTo>
                    <a:lnTo>
                      <a:pt x="14" y="92"/>
                    </a:lnTo>
                    <a:lnTo>
                      <a:pt x="16" y="73"/>
                    </a:lnTo>
                    <a:lnTo>
                      <a:pt x="22" y="57"/>
                    </a:lnTo>
                    <a:lnTo>
                      <a:pt x="30" y="41"/>
                    </a:lnTo>
                    <a:lnTo>
                      <a:pt x="43" y="28"/>
                    </a:lnTo>
                    <a:lnTo>
                      <a:pt x="57" y="17"/>
                    </a:lnTo>
                    <a:lnTo>
                      <a:pt x="74" y="8"/>
                    </a:lnTo>
                    <a:lnTo>
                      <a:pt x="92" y="3"/>
                    </a:lnTo>
                    <a:lnTo>
                      <a:pt x="112" y="1"/>
                    </a:lnTo>
                    <a:lnTo>
                      <a:pt x="116" y="2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0" name="Freeform 22"/>
              <p:cNvSpPr>
                <a:spLocks/>
              </p:cNvSpPr>
              <p:nvPr/>
            </p:nvSpPr>
            <p:spPr bwMode="auto">
              <a:xfrm>
                <a:off x="2238" y="2761"/>
                <a:ext cx="50" cy="46"/>
              </a:xfrm>
              <a:custGeom>
                <a:avLst/>
                <a:gdLst/>
                <a:ahLst/>
                <a:cxnLst>
                  <a:cxn ang="0">
                    <a:pos x="179" y="43"/>
                  </a:cxn>
                  <a:cxn ang="0">
                    <a:pos x="159" y="25"/>
                  </a:cxn>
                  <a:cxn ang="0">
                    <a:pos x="136" y="12"/>
                  </a:cxn>
                  <a:cxn ang="0">
                    <a:pos x="110" y="3"/>
                  </a:cxn>
                  <a:cxn ang="0">
                    <a:pos x="79" y="1"/>
                  </a:cxn>
                  <a:cxn ang="0">
                    <a:pos x="43" y="15"/>
                  </a:cxn>
                  <a:cxn ang="0">
                    <a:pos x="16" y="39"/>
                  </a:cxn>
                  <a:cxn ang="0">
                    <a:pos x="2" y="72"/>
                  </a:cxn>
                  <a:cxn ang="0">
                    <a:pos x="2" y="110"/>
                  </a:cxn>
                  <a:cxn ang="0">
                    <a:pos x="16" y="143"/>
                  </a:cxn>
                  <a:cxn ang="0">
                    <a:pos x="43" y="167"/>
                  </a:cxn>
                  <a:cxn ang="0">
                    <a:pos x="79" y="181"/>
                  </a:cxn>
                  <a:cxn ang="0">
                    <a:pos x="119" y="181"/>
                  </a:cxn>
                  <a:cxn ang="0">
                    <a:pos x="155" y="167"/>
                  </a:cxn>
                  <a:cxn ang="0">
                    <a:pos x="182" y="143"/>
                  </a:cxn>
                  <a:cxn ang="0">
                    <a:pos x="196" y="110"/>
                  </a:cxn>
                  <a:cxn ang="0">
                    <a:pos x="185" y="91"/>
                  </a:cxn>
                  <a:cxn ang="0">
                    <a:pos x="178" y="60"/>
                  </a:cxn>
                  <a:cxn ang="0">
                    <a:pos x="159" y="35"/>
                  </a:cxn>
                  <a:cxn ang="0">
                    <a:pos x="132" y="18"/>
                  </a:cxn>
                  <a:cxn ang="0">
                    <a:pos x="99" y="12"/>
                  </a:cxn>
                  <a:cxn ang="0">
                    <a:pos x="66" y="18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3" y="91"/>
                  </a:cxn>
                  <a:cxn ang="0">
                    <a:pos x="20" y="122"/>
                  </a:cxn>
                  <a:cxn ang="0">
                    <a:pos x="39" y="147"/>
                  </a:cxn>
                  <a:cxn ang="0">
                    <a:pos x="66" y="164"/>
                  </a:cxn>
                  <a:cxn ang="0">
                    <a:pos x="99" y="170"/>
                  </a:cxn>
                  <a:cxn ang="0">
                    <a:pos x="132" y="164"/>
                  </a:cxn>
                  <a:cxn ang="0">
                    <a:pos x="159" y="147"/>
                  </a:cxn>
                  <a:cxn ang="0">
                    <a:pos x="178" y="122"/>
                  </a:cxn>
                  <a:cxn ang="0">
                    <a:pos x="185" y="91"/>
                  </a:cxn>
                  <a:cxn ang="0">
                    <a:pos x="196" y="72"/>
                  </a:cxn>
                  <a:cxn ang="0">
                    <a:pos x="188" y="53"/>
                  </a:cxn>
                </a:cxnLst>
                <a:rect l="0" t="0" r="r" b="b"/>
                <a:pathLst>
                  <a:path w="198" h="183">
                    <a:moveTo>
                      <a:pt x="188" y="53"/>
                    </a:moveTo>
                    <a:lnTo>
                      <a:pt x="179" y="43"/>
                    </a:lnTo>
                    <a:lnTo>
                      <a:pt x="170" y="33"/>
                    </a:lnTo>
                    <a:lnTo>
                      <a:pt x="159" y="25"/>
                    </a:lnTo>
                    <a:lnTo>
                      <a:pt x="148" y="18"/>
                    </a:lnTo>
                    <a:lnTo>
                      <a:pt x="136" y="12"/>
                    </a:lnTo>
                    <a:lnTo>
                      <a:pt x="124" y="6"/>
                    </a:lnTo>
                    <a:lnTo>
                      <a:pt x="110" y="3"/>
                    </a:lnTo>
                    <a:lnTo>
                      <a:pt x="96" y="0"/>
                    </a:lnTo>
                    <a:lnTo>
                      <a:pt x="79" y="1"/>
                    </a:lnTo>
                    <a:lnTo>
                      <a:pt x="60" y="6"/>
                    </a:lnTo>
                    <a:lnTo>
                      <a:pt x="43" y="15"/>
                    </a:lnTo>
                    <a:lnTo>
                      <a:pt x="29" y="26"/>
                    </a:lnTo>
                    <a:lnTo>
                      <a:pt x="16" y="39"/>
                    </a:lnTo>
                    <a:lnTo>
                      <a:pt x="7" y="55"/>
                    </a:lnTo>
                    <a:lnTo>
                      <a:pt x="2" y="72"/>
                    </a:lnTo>
                    <a:lnTo>
                      <a:pt x="0" y="91"/>
                    </a:lnTo>
                    <a:lnTo>
                      <a:pt x="2" y="110"/>
                    </a:lnTo>
                    <a:lnTo>
                      <a:pt x="7" y="127"/>
                    </a:lnTo>
                    <a:lnTo>
                      <a:pt x="16" y="143"/>
                    </a:lnTo>
                    <a:lnTo>
                      <a:pt x="29" y="156"/>
                    </a:lnTo>
                    <a:lnTo>
                      <a:pt x="43" y="167"/>
                    </a:lnTo>
                    <a:lnTo>
                      <a:pt x="60" y="175"/>
                    </a:lnTo>
                    <a:lnTo>
                      <a:pt x="79" y="181"/>
                    </a:lnTo>
                    <a:lnTo>
                      <a:pt x="99" y="183"/>
                    </a:lnTo>
                    <a:lnTo>
                      <a:pt x="119" y="181"/>
                    </a:lnTo>
                    <a:lnTo>
                      <a:pt x="138" y="175"/>
                    </a:lnTo>
                    <a:lnTo>
                      <a:pt x="155" y="167"/>
                    </a:lnTo>
                    <a:lnTo>
                      <a:pt x="169" y="156"/>
                    </a:lnTo>
                    <a:lnTo>
                      <a:pt x="182" y="143"/>
                    </a:lnTo>
                    <a:lnTo>
                      <a:pt x="191" y="127"/>
                    </a:lnTo>
                    <a:lnTo>
                      <a:pt x="196" y="110"/>
                    </a:lnTo>
                    <a:lnTo>
                      <a:pt x="198" y="91"/>
                    </a:lnTo>
                    <a:lnTo>
                      <a:pt x="185" y="91"/>
                    </a:lnTo>
                    <a:lnTo>
                      <a:pt x="183" y="76"/>
                    </a:lnTo>
                    <a:lnTo>
                      <a:pt x="178" y="60"/>
                    </a:lnTo>
                    <a:lnTo>
                      <a:pt x="170" y="47"/>
                    </a:lnTo>
                    <a:lnTo>
                      <a:pt x="159" y="35"/>
                    </a:lnTo>
                    <a:lnTo>
                      <a:pt x="147" y="25"/>
                    </a:lnTo>
                    <a:lnTo>
                      <a:pt x="132" y="18"/>
                    </a:lnTo>
                    <a:lnTo>
                      <a:pt x="116" y="14"/>
                    </a:lnTo>
                    <a:lnTo>
                      <a:pt x="99" y="12"/>
                    </a:lnTo>
                    <a:lnTo>
                      <a:pt x="82" y="14"/>
                    </a:lnTo>
                    <a:lnTo>
                      <a:pt x="66" y="18"/>
                    </a:lnTo>
                    <a:lnTo>
                      <a:pt x="51" y="25"/>
                    </a:lnTo>
                    <a:lnTo>
                      <a:pt x="39" y="35"/>
                    </a:lnTo>
                    <a:lnTo>
                      <a:pt x="28" y="47"/>
                    </a:lnTo>
                    <a:lnTo>
                      <a:pt x="20" y="60"/>
                    </a:lnTo>
                    <a:lnTo>
                      <a:pt x="15" y="76"/>
                    </a:lnTo>
                    <a:lnTo>
                      <a:pt x="13" y="91"/>
                    </a:lnTo>
                    <a:lnTo>
                      <a:pt x="15" y="106"/>
                    </a:lnTo>
                    <a:lnTo>
                      <a:pt x="20" y="122"/>
                    </a:lnTo>
                    <a:lnTo>
                      <a:pt x="28" y="135"/>
                    </a:lnTo>
                    <a:lnTo>
                      <a:pt x="39" y="147"/>
                    </a:lnTo>
                    <a:lnTo>
                      <a:pt x="51" y="157"/>
                    </a:lnTo>
                    <a:lnTo>
                      <a:pt x="66" y="164"/>
                    </a:lnTo>
                    <a:lnTo>
                      <a:pt x="82" y="168"/>
                    </a:lnTo>
                    <a:lnTo>
                      <a:pt x="99" y="170"/>
                    </a:lnTo>
                    <a:lnTo>
                      <a:pt x="116" y="168"/>
                    </a:lnTo>
                    <a:lnTo>
                      <a:pt x="132" y="164"/>
                    </a:lnTo>
                    <a:lnTo>
                      <a:pt x="147" y="157"/>
                    </a:lnTo>
                    <a:lnTo>
                      <a:pt x="159" y="147"/>
                    </a:lnTo>
                    <a:lnTo>
                      <a:pt x="170" y="135"/>
                    </a:lnTo>
                    <a:lnTo>
                      <a:pt x="178" y="122"/>
                    </a:lnTo>
                    <a:lnTo>
                      <a:pt x="183" y="106"/>
                    </a:lnTo>
                    <a:lnTo>
                      <a:pt x="185" y="91"/>
                    </a:lnTo>
                    <a:lnTo>
                      <a:pt x="198" y="91"/>
                    </a:lnTo>
                    <a:lnTo>
                      <a:pt x="196" y="72"/>
                    </a:lnTo>
                    <a:lnTo>
                      <a:pt x="191" y="55"/>
                    </a:lnTo>
                    <a:lnTo>
                      <a:pt x="188" y="53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1" name="Freeform 23"/>
              <p:cNvSpPr>
                <a:spLocks/>
              </p:cNvSpPr>
              <p:nvPr/>
            </p:nvSpPr>
            <p:spPr bwMode="auto">
              <a:xfrm>
                <a:off x="2241" y="2764"/>
                <a:ext cx="44" cy="40"/>
              </a:xfrm>
              <a:custGeom>
                <a:avLst/>
                <a:gdLst/>
                <a:ahLst/>
                <a:cxnLst>
                  <a:cxn ang="0">
                    <a:pos x="172" y="63"/>
                  </a:cxn>
                  <a:cxn ang="0">
                    <a:pos x="160" y="35"/>
                  </a:cxn>
                  <a:cxn ang="0">
                    <a:pos x="136" y="13"/>
                  </a:cxn>
                  <a:cxn ang="0">
                    <a:pos x="105" y="2"/>
                  </a:cxn>
                  <a:cxn ang="0">
                    <a:pos x="69" y="2"/>
                  </a:cxn>
                  <a:cxn ang="0">
                    <a:pos x="38" y="13"/>
                  </a:cxn>
                  <a:cxn ang="0">
                    <a:pos x="14" y="35"/>
                  </a:cxn>
                  <a:cxn ang="0">
                    <a:pos x="2" y="63"/>
                  </a:cxn>
                  <a:cxn ang="0">
                    <a:pos x="2" y="96"/>
                  </a:cxn>
                  <a:cxn ang="0">
                    <a:pos x="14" y="125"/>
                  </a:cxn>
                  <a:cxn ang="0">
                    <a:pos x="38" y="147"/>
                  </a:cxn>
                  <a:cxn ang="0">
                    <a:pos x="69" y="158"/>
                  </a:cxn>
                  <a:cxn ang="0">
                    <a:pos x="105" y="158"/>
                  </a:cxn>
                  <a:cxn ang="0">
                    <a:pos x="136" y="147"/>
                  </a:cxn>
                  <a:cxn ang="0">
                    <a:pos x="160" y="125"/>
                  </a:cxn>
                  <a:cxn ang="0">
                    <a:pos x="172" y="96"/>
                  </a:cxn>
                  <a:cxn ang="0">
                    <a:pos x="161" y="80"/>
                  </a:cxn>
                  <a:cxn ang="0">
                    <a:pos x="155" y="53"/>
                  </a:cxn>
                  <a:cxn ang="0">
                    <a:pos x="139" y="32"/>
                  </a:cxn>
                  <a:cxn ang="0">
                    <a:pos x="116" y="17"/>
                  </a:cxn>
                  <a:cxn ang="0">
                    <a:pos x="87" y="12"/>
                  </a:cxn>
                  <a:cxn ang="0">
                    <a:pos x="59" y="17"/>
                  </a:cxn>
                  <a:cxn ang="0">
                    <a:pos x="36" y="32"/>
                  </a:cxn>
                  <a:cxn ang="0">
                    <a:pos x="19" y="53"/>
                  </a:cxn>
                  <a:cxn ang="0">
                    <a:pos x="13" y="80"/>
                  </a:cxn>
                  <a:cxn ang="0">
                    <a:pos x="19" y="106"/>
                  </a:cxn>
                  <a:cxn ang="0">
                    <a:pos x="36" y="127"/>
                  </a:cxn>
                  <a:cxn ang="0">
                    <a:pos x="59" y="143"/>
                  </a:cxn>
                  <a:cxn ang="0">
                    <a:pos x="87" y="148"/>
                  </a:cxn>
                  <a:cxn ang="0">
                    <a:pos x="116" y="143"/>
                  </a:cxn>
                  <a:cxn ang="0">
                    <a:pos x="139" y="127"/>
                  </a:cxn>
                  <a:cxn ang="0">
                    <a:pos x="155" y="106"/>
                  </a:cxn>
                  <a:cxn ang="0">
                    <a:pos x="161" y="80"/>
                  </a:cxn>
                </a:cxnLst>
                <a:rect l="0" t="0" r="r" b="b"/>
                <a:pathLst>
                  <a:path w="174" h="160">
                    <a:moveTo>
                      <a:pt x="174" y="80"/>
                    </a:moveTo>
                    <a:lnTo>
                      <a:pt x="172" y="63"/>
                    </a:lnTo>
                    <a:lnTo>
                      <a:pt x="167" y="49"/>
                    </a:lnTo>
                    <a:lnTo>
                      <a:pt x="160" y="35"/>
                    </a:lnTo>
                    <a:lnTo>
                      <a:pt x="148" y="23"/>
                    </a:lnTo>
                    <a:lnTo>
                      <a:pt x="136" y="13"/>
                    </a:lnTo>
                    <a:lnTo>
                      <a:pt x="120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69" y="2"/>
                    </a:lnTo>
                    <a:lnTo>
                      <a:pt x="54" y="6"/>
                    </a:lnTo>
                    <a:lnTo>
                      <a:pt x="38" y="13"/>
                    </a:lnTo>
                    <a:lnTo>
                      <a:pt x="26" y="23"/>
                    </a:lnTo>
                    <a:lnTo>
                      <a:pt x="14" y="35"/>
                    </a:lnTo>
                    <a:lnTo>
                      <a:pt x="7" y="49"/>
                    </a:lnTo>
                    <a:lnTo>
                      <a:pt x="2" y="63"/>
                    </a:lnTo>
                    <a:lnTo>
                      <a:pt x="0" y="80"/>
                    </a:lnTo>
                    <a:lnTo>
                      <a:pt x="2" y="96"/>
                    </a:lnTo>
                    <a:lnTo>
                      <a:pt x="7" y="111"/>
                    </a:lnTo>
                    <a:lnTo>
                      <a:pt x="14" y="125"/>
                    </a:lnTo>
                    <a:lnTo>
                      <a:pt x="26" y="137"/>
                    </a:lnTo>
                    <a:lnTo>
                      <a:pt x="38" y="147"/>
                    </a:lnTo>
                    <a:lnTo>
                      <a:pt x="54" y="154"/>
                    </a:lnTo>
                    <a:lnTo>
                      <a:pt x="69" y="158"/>
                    </a:lnTo>
                    <a:lnTo>
                      <a:pt x="87" y="160"/>
                    </a:lnTo>
                    <a:lnTo>
                      <a:pt x="105" y="158"/>
                    </a:lnTo>
                    <a:lnTo>
                      <a:pt x="120" y="154"/>
                    </a:lnTo>
                    <a:lnTo>
                      <a:pt x="136" y="147"/>
                    </a:lnTo>
                    <a:lnTo>
                      <a:pt x="148" y="137"/>
                    </a:lnTo>
                    <a:lnTo>
                      <a:pt x="160" y="125"/>
                    </a:lnTo>
                    <a:lnTo>
                      <a:pt x="167" y="111"/>
                    </a:lnTo>
                    <a:lnTo>
                      <a:pt x="172" y="96"/>
                    </a:lnTo>
                    <a:lnTo>
                      <a:pt x="174" y="80"/>
                    </a:lnTo>
                    <a:lnTo>
                      <a:pt x="161" y="80"/>
                    </a:lnTo>
                    <a:lnTo>
                      <a:pt x="160" y="67"/>
                    </a:lnTo>
                    <a:lnTo>
                      <a:pt x="155" y="53"/>
                    </a:lnTo>
                    <a:lnTo>
                      <a:pt x="148" y="42"/>
                    </a:lnTo>
                    <a:lnTo>
                      <a:pt x="139" y="32"/>
                    </a:lnTo>
                    <a:lnTo>
                      <a:pt x="128" y="23"/>
                    </a:lnTo>
                    <a:lnTo>
                      <a:pt x="116" y="17"/>
                    </a:lnTo>
                    <a:lnTo>
                      <a:pt x="102" y="13"/>
                    </a:lnTo>
                    <a:lnTo>
                      <a:pt x="87" y="12"/>
                    </a:lnTo>
                    <a:lnTo>
                      <a:pt x="72" y="13"/>
                    </a:lnTo>
                    <a:lnTo>
                      <a:pt x="59" y="17"/>
                    </a:lnTo>
                    <a:lnTo>
                      <a:pt x="46" y="23"/>
                    </a:lnTo>
                    <a:lnTo>
                      <a:pt x="36" y="32"/>
                    </a:lnTo>
                    <a:lnTo>
                      <a:pt x="26" y="42"/>
                    </a:lnTo>
                    <a:lnTo>
                      <a:pt x="19" y="53"/>
                    </a:lnTo>
                    <a:lnTo>
                      <a:pt x="14" y="67"/>
                    </a:lnTo>
                    <a:lnTo>
                      <a:pt x="13" y="80"/>
                    </a:lnTo>
                    <a:lnTo>
                      <a:pt x="14" y="93"/>
                    </a:lnTo>
                    <a:lnTo>
                      <a:pt x="19" y="106"/>
                    </a:lnTo>
                    <a:lnTo>
                      <a:pt x="26" y="118"/>
                    </a:lnTo>
                    <a:lnTo>
                      <a:pt x="36" y="127"/>
                    </a:lnTo>
                    <a:lnTo>
                      <a:pt x="46" y="137"/>
                    </a:lnTo>
                    <a:lnTo>
                      <a:pt x="59" y="143"/>
                    </a:lnTo>
                    <a:lnTo>
                      <a:pt x="72" y="147"/>
                    </a:lnTo>
                    <a:lnTo>
                      <a:pt x="87" y="148"/>
                    </a:lnTo>
                    <a:lnTo>
                      <a:pt x="102" y="147"/>
                    </a:lnTo>
                    <a:lnTo>
                      <a:pt x="116" y="143"/>
                    </a:lnTo>
                    <a:lnTo>
                      <a:pt x="128" y="137"/>
                    </a:lnTo>
                    <a:lnTo>
                      <a:pt x="139" y="127"/>
                    </a:lnTo>
                    <a:lnTo>
                      <a:pt x="148" y="118"/>
                    </a:lnTo>
                    <a:lnTo>
                      <a:pt x="155" y="106"/>
                    </a:lnTo>
                    <a:lnTo>
                      <a:pt x="160" y="93"/>
                    </a:lnTo>
                    <a:lnTo>
                      <a:pt x="161" y="80"/>
                    </a:lnTo>
                    <a:lnTo>
                      <a:pt x="174" y="80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2" name="Freeform 24"/>
              <p:cNvSpPr>
                <a:spLocks/>
              </p:cNvSpPr>
              <p:nvPr/>
            </p:nvSpPr>
            <p:spPr bwMode="auto">
              <a:xfrm>
                <a:off x="2244" y="2767"/>
                <a:ext cx="38" cy="34"/>
              </a:xfrm>
              <a:custGeom>
                <a:avLst/>
                <a:gdLst/>
                <a:ahLst/>
                <a:cxnLst>
                  <a:cxn ang="0">
                    <a:pos x="149" y="55"/>
                  </a:cxn>
                  <a:cxn ang="0">
                    <a:pos x="138" y="31"/>
                  </a:cxn>
                  <a:cxn ang="0">
                    <a:pos x="116" y="11"/>
                  </a:cxn>
                  <a:cxn ang="0">
                    <a:pos x="91" y="1"/>
                  </a:cxn>
                  <a:cxn ang="0">
                    <a:pos x="59" y="1"/>
                  </a:cxn>
                  <a:cxn ang="0">
                    <a:pos x="34" y="11"/>
                  </a:cxn>
                  <a:cxn ang="0">
                    <a:pos x="12" y="31"/>
                  </a:cxn>
                  <a:cxn ang="0">
                    <a:pos x="1" y="55"/>
                  </a:cxn>
                  <a:cxn ang="0">
                    <a:pos x="1" y="83"/>
                  </a:cxn>
                  <a:cxn ang="0">
                    <a:pos x="12" y="107"/>
                  </a:cxn>
                  <a:cxn ang="0">
                    <a:pos x="34" y="127"/>
                  </a:cxn>
                  <a:cxn ang="0">
                    <a:pos x="59" y="137"/>
                  </a:cxn>
                  <a:cxn ang="0">
                    <a:pos x="91" y="137"/>
                  </a:cxn>
                  <a:cxn ang="0">
                    <a:pos x="116" y="127"/>
                  </a:cxn>
                  <a:cxn ang="0">
                    <a:pos x="138" y="107"/>
                  </a:cxn>
                  <a:cxn ang="0">
                    <a:pos x="149" y="83"/>
                  </a:cxn>
                  <a:cxn ang="0">
                    <a:pos x="136" y="69"/>
                  </a:cxn>
                  <a:cxn ang="0">
                    <a:pos x="132" y="47"/>
                  </a:cxn>
                  <a:cxn ang="0">
                    <a:pos x="119" y="29"/>
                  </a:cxn>
                  <a:cxn ang="0">
                    <a:pos x="98" y="16"/>
                  </a:cxn>
                  <a:cxn ang="0">
                    <a:pos x="75" y="12"/>
                  </a:cxn>
                  <a:cxn ang="0">
                    <a:pos x="52" y="16"/>
                  </a:cxn>
                  <a:cxn ang="0">
                    <a:pos x="31" y="29"/>
                  </a:cxn>
                  <a:cxn ang="0">
                    <a:pos x="18" y="47"/>
                  </a:cxn>
                  <a:cxn ang="0">
                    <a:pos x="14" y="69"/>
                  </a:cxn>
                  <a:cxn ang="0">
                    <a:pos x="18" y="91"/>
                  </a:cxn>
                  <a:cxn ang="0">
                    <a:pos x="31" y="109"/>
                  </a:cxn>
                  <a:cxn ang="0">
                    <a:pos x="52" y="122"/>
                  </a:cxn>
                  <a:cxn ang="0">
                    <a:pos x="75" y="126"/>
                  </a:cxn>
                  <a:cxn ang="0">
                    <a:pos x="98" y="122"/>
                  </a:cxn>
                  <a:cxn ang="0">
                    <a:pos x="119" y="109"/>
                  </a:cxn>
                  <a:cxn ang="0">
                    <a:pos x="132" y="91"/>
                  </a:cxn>
                  <a:cxn ang="0">
                    <a:pos x="136" y="69"/>
                  </a:cxn>
                </a:cxnLst>
                <a:rect l="0" t="0" r="r" b="b"/>
                <a:pathLst>
                  <a:path w="150" h="138">
                    <a:moveTo>
                      <a:pt x="150" y="69"/>
                    </a:moveTo>
                    <a:lnTo>
                      <a:pt x="149" y="55"/>
                    </a:lnTo>
                    <a:lnTo>
                      <a:pt x="144" y="42"/>
                    </a:lnTo>
                    <a:lnTo>
                      <a:pt x="138" y="31"/>
                    </a:lnTo>
                    <a:lnTo>
                      <a:pt x="127" y="21"/>
                    </a:lnTo>
                    <a:lnTo>
                      <a:pt x="116" y="11"/>
                    </a:lnTo>
                    <a:lnTo>
                      <a:pt x="104" y="5"/>
                    </a:lnTo>
                    <a:lnTo>
                      <a:pt x="91" y="1"/>
                    </a:lnTo>
                    <a:lnTo>
                      <a:pt x="75" y="0"/>
                    </a:lnTo>
                    <a:lnTo>
                      <a:pt x="59" y="1"/>
                    </a:lnTo>
                    <a:lnTo>
                      <a:pt x="46" y="5"/>
                    </a:lnTo>
                    <a:lnTo>
                      <a:pt x="34" y="11"/>
                    </a:lnTo>
                    <a:lnTo>
                      <a:pt x="23" y="21"/>
                    </a:lnTo>
                    <a:lnTo>
                      <a:pt x="12" y="31"/>
                    </a:lnTo>
                    <a:lnTo>
                      <a:pt x="6" y="42"/>
                    </a:lnTo>
                    <a:lnTo>
                      <a:pt x="1" y="55"/>
                    </a:lnTo>
                    <a:lnTo>
                      <a:pt x="0" y="69"/>
                    </a:lnTo>
                    <a:lnTo>
                      <a:pt x="1" y="83"/>
                    </a:lnTo>
                    <a:lnTo>
                      <a:pt x="6" y="96"/>
                    </a:lnTo>
                    <a:lnTo>
                      <a:pt x="12" y="107"/>
                    </a:lnTo>
                    <a:lnTo>
                      <a:pt x="23" y="117"/>
                    </a:lnTo>
                    <a:lnTo>
                      <a:pt x="34" y="127"/>
                    </a:lnTo>
                    <a:lnTo>
                      <a:pt x="46" y="133"/>
                    </a:lnTo>
                    <a:lnTo>
                      <a:pt x="59" y="137"/>
                    </a:lnTo>
                    <a:lnTo>
                      <a:pt x="75" y="138"/>
                    </a:lnTo>
                    <a:lnTo>
                      <a:pt x="91" y="137"/>
                    </a:lnTo>
                    <a:lnTo>
                      <a:pt x="104" y="133"/>
                    </a:lnTo>
                    <a:lnTo>
                      <a:pt x="116" y="127"/>
                    </a:lnTo>
                    <a:lnTo>
                      <a:pt x="127" y="117"/>
                    </a:lnTo>
                    <a:lnTo>
                      <a:pt x="138" y="107"/>
                    </a:lnTo>
                    <a:lnTo>
                      <a:pt x="144" y="96"/>
                    </a:lnTo>
                    <a:lnTo>
                      <a:pt x="149" y="83"/>
                    </a:lnTo>
                    <a:lnTo>
                      <a:pt x="150" y="69"/>
                    </a:lnTo>
                    <a:lnTo>
                      <a:pt x="136" y="69"/>
                    </a:lnTo>
                    <a:lnTo>
                      <a:pt x="135" y="58"/>
                    </a:lnTo>
                    <a:lnTo>
                      <a:pt x="132" y="47"/>
                    </a:lnTo>
                    <a:lnTo>
                      <a:pt x="126" y="37"/>
                    </a:lnTo>
                    <a:lnTo>
                      <a:pt x="119" y="29"/>
                    </a:lnTo>
                    <a:lnTo>
                      <a:pt x="110" y="22"/>
                    </a:lnTo>
                    <a:lnTo>
                      <a:pt x="98" y="16"/>
                    </a:lnTo>
                    <a:lnTo>
                      <a:pt x="87" y="13"/>
                    </a:lnTo>
                    <a:lnTo>
                      <a:pt x="75" y="12"/>
                    </a:lnTo>
                    <a:lnTo>
                      <a:pt x="63" y="13"/>
                    </a:lnTo>
                    <a:lnTo>
                      <a:pt x="52" y="16"/>
                    </a:lnTo>
                    <a:lnTo>
                      <a:pt x="40" y="22"/>
                    </a:lnTo>
                    <a:lnTo>
                      <a:pt x="31" y="29"/>
                    </a:lnTo>
                    <a:lnTo>
                      <a:pt x="24" y="37"/>
                    </a:lnTo>
                    <a:lnTo>
                      <a:pt x="18" y="47"/>
                    </a:lnTo>
                    <a:lnTo>
                      <a:pt x="15" y="58"/>
                    </a:lnTo>
                    <a:lnTo>
                      <a:pt x="14" y="69"/>
                    </a:lnTo>
                    <a:lnTo>
                      <a:pt x="15" y="80"/>
                    </a:lnTo>
                    <a:lnTo>
                      <a:pt x="18" y="91"/>
                    </a:lnTo>
                    <a:lnTo>
                      <a:pt x="24" y="101"/>
                    </a:lnTo>
                    <a:lnTo>
                      <a:pt x="31" y="109"/>
                    </a:lnTo>
                    <a:lnTo>
                      <a:pt x="40" y="116"/>
                    </a:lnTo>
                    <a:lnTo>
                      <a:pt x="52" y="122"/>
                    </a:lnTo>
                    <a:lnTo>
                      <a:pt x="63" y="125"/>
                    </a:lnTo>
                    <a:lnTo>
                      <a:pt x="75" y="126"/>
                    </a:lnTo>
                    <a:lnTo>
                      <a:pt x="87" y="125"/>
                    </a:lnTo>
                    <a:lnTo>
                      <a:pt x="98" y="122"/>
                    </a:lnTo>
                    <a:lnTo>
                      <a:pt x="110" y="116"/>
                    </a:lnTo>
                    <a:lnTo>
                      <a:pt x="119" y="109"/>
                    </a:lnTo>
                    <a:lnTo>
                      <a:pt x="126" y="101"/>
                    </a:lnTo>
                    <a:lnTo>
                      <a:pt x="132" y="91"/>
                    </a:lnTo>
                    <a:lnTo>
                      <a:pt x="135" y="80"/>
                    </a:lnTo>
                    <a:lnTo>
                      <a:pt x="136" y="69"/>
                    </a:lnTo>
                    <a:lnTo>
                      <a:pt x="150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3" name="Freeform 25"/>
              <p:cNvSpPr>
                <a:spLocks/>
              </p:cNvSpPr>
              <p:nvPr/>
            </p:nvSpPr>
            <p:spPr bwMode="auto">
              <a:xfrm>
                <a:off x="2249" y="2770"/>
                <a:ext cx="30" cy="28"/>
              </a:xfrm>
              <a:custGeom>
                <a:avLst/>
                <a:gdLst/>
                <a:ahLst/>
                <a:cxnLst>
                  <a:cxn ang="0">
                    <a:pos x="124" y="47"/>
                  </a:cxn>
                  <a:cxn ang="0">
                    <a:pos x="114" y="26"/>
                  </a:cxn>
                  <a:cxn ang="0">
                    <a:pos x="98" y="11"/>
                  </a:cxn>
                  <a:cxn ang="0">
                    <a:pos x="75" y="1"/>
                  </a:cxn>
                  <a:cxn ang="0">
                    <a:pos x="51" y="1"/>
                  </a:cxn>
                  <a:cxn ang="0">
                    <a:pos x="28" y="11"/>
                  </a:cxn>
                  <a:cxn ang="0">
                    <a:pos x="12" y="26"/>
                  </a:cxn>
                  <a:cxn ang="0">
                    <a:pos x="2" y="47"/>
                  </a:cxn>
                  <a:cxn ang="0">
                    <a:pos x="2" y="69"/>
                  </a:cxn>
                  <a:cxn ang="0">
                    <a:pos x="12" y="90"/>
                  </a:cxn>
                  <a:cxn ang="0">
                    <a:pos x="28" y="105"/>
                  </a:cxn>
                  <a:cxn ang="0">
                    <a:pos x="51" y="115"/>
                  </a:cxn>
                  <a:cxn ang="0">
                    <a:pos x="75" y="115"/>
                  </a:cxn>
                  <a:cxn ang="0">
                    <a:pos x="98" y="105"/>
                  </a:cxn>
                  <a:cxn ang="0">
                    <a:pos x="114" y="90"/>
                  </a:cxn>
                  <a:cxn ang="0">
                    <a:pos x="124" y="69"/>
                  </a:cxn>
                  <a:cxn ang="0">
                    <a:pos x="112" y="58"/>
                  </a:cxn>
                  <a:cxn ang="0">
                    <a:pos x="109" y="40"/>
                  </a:cxn>
                  <a:cxn ang="0">
                    <a:pos x="98" y="26"/>
                  </a:cxn>
                  <a:cxn ang="0">
                    <a:pos x="82" y="16"/>
                  </a:cxn>
                  <a:cxn ang="0">
                    <a:pos x="63" y="13"/>
                  </a:cxn>
                  <a:cxn ang="0">
                    <a:pos x="44" y="16"/>
                  </a:cxn>
                  <a:cxn ang="0">
                    <a:pos x="28" y="26"/>
                  </a:cxn>
                  <a:cxn ang="0">
                    <a:pos x="18" y="40"/>
                  </a:cxn>
                  <a:cxn ang="0">
                    <a:pos x="14" y="58"/>
                  </a:cxn>
                  <a:cxn ang="0">
                    <a:pos x="18" y="75"/>
                  </a:cxn>
                  <a:cxn ang="0">
                    <a:pos x="28" y="90"/>
                  </a:cxn>
                  <a:cxn ang="0">
                    <a:pos x="44" y="99"/>
                  </a:cxn>
                  <a:cxn ang="0">
                    <a:pos x="63" y="103"/>
                  </a:cxn>
                  <a:cxn ang="0">
                    <a:pos x="82" y="99"/>
                  </a:cxn>
                  <a:cxn ang="0">
                    <a:pos x="98" y="90"/>
                  </a:cxn>
                  <a:cxn ang="0">
                    <a:pos x="109" y="75"/>
                  </a:cxn>
                  <a:cxn ang="0">
                    <a:pos x="112" y="58"/>
                  </a:cxn>
                </a:cxnLst>
                <a:rect l="0" t="0" r="r" b="b"/>
                <a:pathLst>
                  <a:path w="126" h="116">
                    <a:moveTo>
                      <a:pt x="126" y="58"/>
                    </a:moveTo>
                    <a:lnTo>
                      <a:pt x="124" y="47"/>
                    </a:lnTo>
                    <a:lnTo>
                      <a:pt x="120" y="36"/>
                    </a:lnTo>
                    <a:lnTo>
                      <a:pt x="114" y="26"/>
                    </a:lnTo>
                    <a:lnTo>
                      <a:pt x="107" y="18"/>
                    </a:lnTo>
                    <a:lnTo>
                      <a:pt x="98" y="11"/>
                    </a:lnTo>
                    <a:lnTo>
                      <a:pt x="86" y="5"/>
                    </a:lnTo>
                    <a:lnTo>
                      <a:pt x="75" y="1"/>
                    </a:lnTo>
                    <a:lnTo>
                      <a:pt x="63" y="0"/>
                    </a:lnTo>
                    <a:lnTo>
                      <a:pt x="51" y="1"/>
                    </a:lnTo>
                    <a:lnTo>
                      <a:pt x="40" y="5"/>
                    </a:lnTo>
                    <a:lnTo>
                      <a:pt x="28" y="11"/>
                    </a:lnTo>
                    <a:lnTo>
                      <a:pt x="19" y="18"/>
                    </a:lnTo>
                    <a:lnTo>
                      <a:pt x="12" y="26"/>
                    </a:lnTo>
                    <a:lnTo>
                      <a:pt x="6" y="36"/>
                    </a:lnTo>
                    <a:lnTo>
                      <a:pt x="2" y="47"/>
                    </a:lnTo>
                    <a:lnTo>
                      <a:pt x="0" y="58"/>
                    </a:lnTo>
                    <a:lnTo>
                      <a:pt x="2" y="69"/>
                    </a:lnTo>
                    <a:lnTo>
                      <a:pt x="6" y="80"/>
                    </a:lnTo>
                    <a:lnTo>
                      <a:pt x="12" y="90"/>
                    </a:lnTo>
                    <a:lnTo>
                      <a:pt x="19" y="98"/>
                    </a:lnTo>
                    <a:lnTo>
                      <a:pt x="28" y="105"/>
                    </a:lnTo>
                    <a:lnTo>
                      <a:pt x="40" y="111"/>
                    </a:lnTo>
                    <a:lnTo>
                      <a:pt x="51" y="115"/>
                    </a:lnTo>
                    <a:lnTo>
                      <a:pt x="63" y="116"/>
                    </a:lnTo>
                    <a:lnTo>
                      <a:pt x="75" y="115"/>
                    </a:lnTo>
                    <a:lnTo>
                      <a:pt x="86" y="111"/>
                    </a:lnTo>
                    <a:lnTo>
                      <a:pt x="98" y="105"/>
                    </a:lnTo>
                    <a:lnTo>
                      <a:pt x="107" y="98"/>
                    </a:lnTo>
                    <a:lnTo>
                      <a:pt x="114" y="90"/>
                    </a:lnTo>
                    <a:lnTo>
                      <a:pt x="120" y="80"/>
                    </a:lnTo>
                    <a:lnTo>
                      <a:pt x="124" y="69"/>
                    </a:lnTo>
                    <a:lnTo>
                      <a:pt x="126" y="58"/>
                    </a:lnTo>
                    <a:lnTo>
                      <a:pt x="112" y="58"/>
                    </a:lnTo>
                    <a:lnTo>
                      <a:pt x="111" y="49"/>
                    </a:lnTo>
                    <a:lnTo>
                      <a:pt x="109" y="40"/>
                    </a:lnTo>
                    <a:lnTo>
                      <a:pt x="103" y="33"/>
                    </a:lnTo>
                    <a:lnTo>
                      <a:pt x="98" y="26"/>
                    </a:lnTo>
                    <a:lnTo>
                      <a:pt x="90" y="21"/>
                    </a:lnTo>
                    <a:lnTo>
                      <a:pt x="82" y="16"/>
                    </a:lnTo>
                    <a:lnTo>
                      <a:pt x="73" y="14"/>
                    </a:lnTo>
                    <a:lnTo>
                      <a:pt x="63" y="13"/>
                    </a:lnTo>
                    <a:lnTo>
                      <a:pt x="53" y="14"/>
                    </a:lnTo>
                    <a:lnTo>
                      <a:pt x="44" y="16"/>
                    </a:lnTo>
                    <a:lnTo>
                      <a:pt x="36" y="21"/>
                    </a:lnTo>
                    <a:lnTo>
                      <a:pt x="28" y="26"/>
                    </a:lnTo>
                    <a:lnTo>
                      <a:pt x="23" y="33"/>
                    </a:lnTo>
                    <a:lnTo>
                      <a:pt x="18" y="40"/>
                    </a:lnTo>
                    <a:lnTo>
                      <a:pt x="15" y="49"/>
                    </a:lnTo>
                    <a:lnTo>
                      <a:pt x="14" y="58"/>
                    </a:lnTo>
                    <a:lnTo>
                      <a:pt x="15" y="67"/>
                    </a:lnTo>
                    <a:lnTo>
                      <a:pt x="18" y="75"/>
                    </a:lnTo>
                    <a:lnTo>
                      <a:pt x="23" y="83"/>
                    </a:lnTo>
                    <a:lnTo>
                      <a:pt x="28" y="90"/>
                    </a:lnTo>
                    <a:lnTo>
                      <a:pt x="36" y="95"/>
                    </a:lnTo>
                    <a:lnTo>
                      <a:pt x="44" y="99"/>
                    </a:lnTo>
                    <a:lnTo>
                      <a:pt x="53" y="102"/>
                    </a:lnTo>
                    <a:lnTo>
                      <a:pt x="63" y="103"/>
                    </a:lnTo>
                    <a:lnTo>
                      <a:pt x="73" y="102"/>
                    </a:lnTo>
                    <a:lnTo>
                      <a:pt x="82" y="99"/>
                    </a:lnTo>
                    <a:lnTo>
                      <a:pt x="90" y="95"/>
                    </a:lnTo>
                    <a:lnTo>
                      <a:pt x="98" y="90"/>
                    </a:lnTo>
                    <a:lnTo>
                      <a:pt x="103" y="83"/>
                    </a:lnTo>
                    <a:lnTo>
                      <a:pt x="109" y="75"/>
                    </a:lnTo>
                    <a:lnTo>
                      <a:pt x="111" y="67"/>
                    </a:lnTo>
                    <a:lnTo>
                      <a:pt x="112" y="58"/>
                    </a:lnTo>
                    <a:lnTo>
                      <a:pt x="126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4" name="Freeform 26"/>
              <p:cNvSpPr>
                <a:spLocks/>
              </p:cNvSpPr>
              <p:nvPr/>
            </p:nvSpPr>
            <p:spPr bwMode="auto">
              <a:xfrm>
                <a:off x="2250" y="2772"/>
                <a:ext cx="26" cy="24"/>
              </a:xfrm>
              <a:custGeom>
                <a:avLst/>
                <a:gdLst/>
                <a:ahLst/>
                <a:cxnLst>
                  <a:cxn ang="0">
                    <a:pos x="99" y="37"/>
                  </a:cxn>
                  <a:cxn ang="0">
                    <a:pos x="91" y="20"/>
                  </a:cxn>
                  <a:cxn ang="0">
                    <a:pos x="78" y="8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2" y="8"/>
                  </a:cxn>
                  <a:cxn ang="0">
                    <a:pos x="9" y="20"/>
                  </a:cxn>
                  <a:cxn ang="0">
                    <a:pos x="1" y="37"/>
                  </a:cxn>
                  <a:cxn ang="0">
                    <a:pos x="1" y="55"/>
                  </a:cxn>
                  <a:cxn ang="0">
                    <a:pos x="9" y="72"/>
                  </a:cxn>
                  <a:cxn ang="0">
                    <a:pos x="22" y="84"/>
                  </a:cxn>
                  <a:cxn ang="0">
                    <a:pos x="40" y="91"/>
                  </a:cxn>
                  <a:cxn ang="0">
                    <a:pos x="60" y="91"/>
                  </a:cxn>
                  <a:cxn ang="0">
                    <a:pos x="78" y="84"/>
                  </a:cxn>
                  <a:cxn ang="0">
                    <a:pos x="91" y="72"/>
                  </a:cxn>
                  <a:cxn ang="0">
                    <a:pos x="99" y="55"/>
                  </a:cxn>
                  <a:cxn ang="0">
                    <a:pos x="87" y="46"/>
                  </a:cxn>
                  <a:cxn ang="0">
                    <a:pos x="83" y="33"/>
                  </a:cxn>
                  <a:cxn ang="0">
                    <a:pos x="76" y="22"/>
                  </a:cxn>
                  <a:cxn ang="0">
                    <a:pos x="65" y="15"/>
                  </a:cxn>
                  <a:cxn ang="0">
                    <a:pos x="50" y="12"/>
                  </a:cxn>
                  <a:cxn ang="0">
                    <a:pos x="35" y="15"/>
                  </a:cxn>
                  <a:cxn ang="0">
                    <a:pos x="24" y="22"/>
                  </a:cxn>
                  <a:cxn ang="0">
                    <a:pos x="17" y="33"/>
                  </a:cxn>
                  <a:cxn ang="0">
                    <a:pos x="13" y="46"/>
                  </a:cxn>
                  <a:cxn ang="0">
                    <a:pos x="17" y="59"/>
                  </a:cxn>
                  <a:cxn ang="0">
                    <a:pos x="24" y="70"/>
                  </a:cxn>
                  <a:cxn ang="0">
                    <a:pos x="35" y="77"/>
                  </a:cxn>
                  <a:cxn ang="0">
                    <a:pos x="50" y="80"/>
                  </a:cxn>
                  <a:cxn ang="0">
                    <a:pos x="65" y="77"/>
                  </a:cxn>
                  <a:cxn ang="0">
                    <a:pos x="76" y="70"/>
                  </a:cxn>
                  <a:cxn ang="0">
                    <a:pos x="83" y="59"/>
                  </a:cxn>
                  <a:cxn ang="0">
                    <a:pos x="87" y="46"/>
                  </a:cxn>
                </a:cxnLst>
                <a:rect l="0" t="0" r="r" b="b"/>
                <a:pathLst>
                  <a:path w="100" h="92">
                    <a:moveTo>
                      <a:pt x="100" y="46"/>
                    </a:moveTo>
                    <a:lnTo>
                      <a:pt x="99" y="37"/>
                    </a:lnTo>
                    <a:lnTo>
                      <a:pt x="96" y="28"/>
                    </a:lnTo>
                    <a:lnTo>
                      <a:pt x="91" y="20"/>
                    </a:lnTo>
                    <a:lnTo>
                      <a:pt x="86" y="13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2" y="8"/>
                    </a:lnTo>
                    <a:lnTo>
                      <a:pt x="15" y="13"/>
                    </a:lnTo>
                    <a:lnTo>
                      <a:pt x="9" y="20"/>
                    </a:lnTo>
                    <a:lnTo>
                      <a:pt x="4" y="28"/>
                    </a:lnTo>
                    <a:lnTo>
                      <a:pt x="1" y="37"/>
                    </a:lnTo>
                    <a:lnTo>
                      <a:pt x="0" y="46"/>
                    </a:lnTo>
                    <a:lnTo>
                      <a:pt x="1" y="55"/>
                    </a:lnTo>
                    <a:lnTo>
                      <a:pt x="4" y="63"/>
                    </a:lnTo>
                    <a:lnTo>
                      <a:pt x="9" y="72"/>
                    </a:lnTo>
                    <a:lnTo>
                      <a:pt x="15" y="78"/>
                    </a:lnTo>
                    <a:lnTo>
                      <a:pt x="22" y="84"/>
                    </a:lnTo>
                    <a:lnTo>
                      <a:pt x="31" y="88"/>
                    </a:lnTo>
                    <a:lnTo>
                      <a:pt x="40" y="91"/>
                    </a:lnTo>
                    <a:lnTo>
                      <a:pt x="50" y="92"/>
                    </a:lnTo>
                    <a:lnTo>
                      <a:pt x="60" y="91"/>
                    </a:lnTo>
                    <a:lnTo>
                      <a:pt x="69" y="88"/>
                    </a:lnTo>
                    <a:lnTo>
                      <a:pt x="78" y="84"/>
                    </a:lnTo>
                    <a:lnTo>
                      <a:pt x="86" y="78"/>
                    </a:lnTo>
                    <a:lnTo>
                      <a:pt x="91" y="72"/>
                    </a:lnTo>
                    <a:lnTo>
                      <a:pt x="96" y="63"/>
                    </a:lnTo>
                    <a:lnTo>
                      <a:pt x="99" y="55"/>
                    </a:lnTo>
                    <a:lnTo>
                      <a:pt x="100" y="46"/>
                    </a:lnTo>
                    <a:lnTo>
                      <a:pt x="87" y="46"/>
                    </a:lnTo>
                    <a:lnTo>
                      <a:pt x="86" y="39"/>
                    </a:lnTo>
                    <a:lnTo>
                      <a:pt x="83" y="33"/>
                    </a:lnTo>
                    <a:lnTo>
                      <a:pt x="80" y="27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5" y="15"/>
                    </a:lnTo>
                    <a:lnTo>
                      <a:pt x="58" y="13"/>
                    </a:lnTo>
                    <a:lnTo>
                      <a:pt x="50" y="12"/>
                    </a:lnTo>
                    <a:lnTo>
                      <a:pt x="42" y="13"/>
                    </a:lnTo>
                    <a:lnTo>
                      <a:pt x="35" y="15"/>
                    </a:lnTo>
                    <a:lnTo>
                      <a:pt x="30" y="18"/>
                    </a:lnTo>
                    <a:lnTo>
                      <a:pt x="24" y="22"/>
                    </a:lnTo>
                    <a:lnTo>
                      <a:pt x="20" y="27"/>
                    </a:lnTo>
                    <a:lnTo>
                      <a:pt x="17" y="33"/>
                    </a:lnTo>
                    <a:lnTo>
                      <a:pt x="14" y="39"/>
                    </a:lnTo>
                    <a:lnTo>
                      <a:pt x="13" y="46"/>
                    </a:lnTo>
                    <a:lnTo>
                      <a:pt x="14" y="53"/>
                    </a:lnTo>
                    <a:lnTo>
                      <a:pt x="17" y="59"/>
                    </a:lnTo>
                    <a:lnTo>
                      <a:pt x="20" y="65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5" y="77"/>
                    </a:lnTo>
                    <a:lnTo>
                      <a:pt x="42" y="79"/>
                    </a:lnTo>
                    <a:lnTo>
                      <a:pt x="50" y="80"/>
                    </a:lnTo>
                    <a:lnTo>
                      <a:pt x="58" y="79"/>
                    </a:lnTo>
                    <a:lnTo>
                      <a:pt x="65" y="77"/>
                    </a:lnTo>
                    <a:lnTo>
                      <a:pt x="70" y="74"/>
                    </a:lnTo>
                    <a:lnTo>
                      <a:pt x="76" y="70"/>
                    </a:lnTo>
                    <a:lnTo>
                      <a:pt x="80" y="65"/>
                    </a:lnTo>
                    <a:lnTo>
                      <a:pt x="83" y="59"/>
                    </a:lnTo>
                    <a:lnTo>
                      <a:pt x="86" y="53"/>
                    </a:lnTo>
                    <a:lnTo>
                      <a:pt x="87" y="46"/>
                    </a:lnTo>
                    <a:lnTo>
                      <a:pt x="100" y="4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5" name="Freeform 27"/>
              <p:cNvSpPr>
                <a:spLocks/>
              </p:cNvSpPr>
              <p:nvPr/>
            </p:nvSpPr>
            <p:spPr bwMode="auto">
              <a:xfrm>
                <a:off x="2254" y="2775"/>
                <a:ext cx="18" cy="18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8"/>
                  </a:cxn>
                  <a:cxn ang="0">
                    <a:pos x="73" y="22"/>
                  </a:cxn>
                  <a:cxn ang="0">
                    <a:pos x="69" y="15"/>
                  </a:cxn>
                  <a:cxn ang="0">
                    <a:pos x="65" y="10"/>
                  </a:cxn>
                  <a:cxn ang="0">
                    <a:pos x="59" y="6"/>
                  </a:cxn>
                  <a:cxn ang="0">
                    <a:pos x="53" y="3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0" y="1"/>
                  </a:cxn>
                  <a:cxn ang="0">
                    <a:pos x="23" y="3"/>
                  </a:cxn>
                  <a:cxn ang="0">
                    <a:pos x="17" y="6"/>
                  </a:cxn>
                  <a:cxn ang="0">
                    <a:pos x="11" y="10"/>
                  </a:cxn>
                  <a:cxn ang="0">
                    <a:pos x="7" y="15"/>
                  </a:cxn>
                  <a:cxn ang="0">
                    <a:pos x="3" y="22"/>
                  </a:cxn>
                  <a:cxn ang="0">
                    <a:pos x="1" y="28"/>
                  </a:cxn>
                  <a:cxn ang="0">
                    <a:pos x="0" y="35"/>
                  </a:cxn>
                  <a:cxn ang="0">
                    <a:pos x="1" y="42"/>
                  </a:cxn>
                  <a:cxn ang="0">
                    <a:pos x="3" y="48"/>
                  </a:cxn>
                  <a:cxn ang="0">
                    <a:pos x="7" y="55"/>
                  </a:cxn>
                  <a:cxn ang="0">
                    <a:pos x="11" y="60"/>
                  </a:cxn>
                  <a:cxn ang="0">
                    <a:pos x="17" y="64"/>
                  </a:cxn>
                  <a:cxn ang="0">
                    <a:pos x="23" y="67"/>
                  </a:cxn>
                  <a:cxn ang="0">
                    <a:pos x="30" y="69"/>
                  </a:cxn>
                  <a:cxn ang="0">
                    <a:pos x="38" y="70"/>
                  </a:cxn>
                  <a:cxn ang="0">
                    <a:pos x="46" y="69"/>
                  </a:cxn>
                  <a:cxn ang="0">
                    <a:pos x="53" y="67"/>
                  </a:cxn>
                  <a:cxn ang="0">
                    <a:pos x="59" y="64"/>
                  </a:cxn>
                  <a:cxn ang="0">
                    <a:pos x="65" y="60"/>
                  </a:cxn>
                  <a:cxn ang="0">
                    <a:pos x="69" y="55"/>
                  </a:cxn>
                  <a:cxn ang="0">
                    <a:pos x="73" y="48"/>
                  </a:cxn>
                  <a:cxn ang="0">
                    <a:pos x="75" y="42"/>
                  </a:cxn>
                  <a:cxn ang="0">
                    <a:pos x="76" y="35"/>
                  </a:cxn>
                  <a:cxn ang="0">
                    <a:pos x="63" y="35"/>
                  </a:cxn>
                  <a:cxn ang="0">
                    <a:pos x="60" y="26"/>
                  </a:cxn>
                  <a:cxn ang="0">
                    <a:pos x="56" y="18"/>
                  </a:cxn>
                  <a:cxn ang="0">
                    <a:pos x="48" y="14"/>
                  </a:cxn>
                  <a:cxn ang="0">
                    <a:pos x="38" y="12"/>
                  </a:cxn>
                  <a:cxn ang="0">
                    <a:pos x="29" y="14"/>
                  </a:cxn>
                  <a:cxn ang="0">
                    <a:pos x="21" y="18"/>
                  </a:cxn>
                  <a:cxn ang="0">
                    <a:pos x="16" y="26"/>
                  </a:cxn>
                  <a:cxn ang="0">
                    <a:pos x="13" y="35"/>
                  </a:cxn>
                  <a:cxn ang="0">
                    <a:pos x="16" y="43"/>
                  </a:cxn>
                  <a:cxn ang="0">
                    <a:pos x="21" y="50"/>
                  </a:cxn>
                  <a:cxn ang="0">
                    <a:pos x="29" y="56"/>
                  </a:cxn>
                  <a:cxn ang="0">
                    <a:pos x="38" y="58"/>
                  </a:cxn>
                  <a:cxn ang="0">
                    <a:pos x="48" y="56"/>
                  </a:cxn>
                  <a:cxn ang="0">
                    <a:pos x="56" y="50"/>
                  </a:cxn>
                  <a:cxn ang="0">
                    <a:pos x="60" y="43"/>
                  </a:cxn>
                  <a:cxn ang="0">
                    <a:pos x="63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5" y="28"/>
                    </a:lnTo>
                    <a:lnTo>
                      <a:pt x="73" y="22"/>
                    </a:lnTo>
                    <a:lnTo>
                      <a:pt x="69" y="15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3" y="3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3"/>
                    </a:lnTo>
                    <a:lnTo>
                      <a:pt x="17" y="6"/>
                    </a:lnTo>
                    <a:lnTo>
                      <a:pt x="11" y="10"/>
                    </a:lnTo>
                    <a:lnTo>
                      <a:pt x="7" y="15"/>
                    </a:lnTo>
                    <a:lnTo>
                      <a:pt x="3" y="22"/>
                    </a:lnTo>
                    <a:lnTo>
                      <a:pt x="1" y="28"/>
                    </a:lnTo>
                    <a:lnTo>
                      <a:pt x="0" y="35"/>
                    </a:lnTo>
                    <a:lnTo>
                      <a:pt x="1" y="42"/>
                    </a:lnTo>
                    <a:lnTo>
                      <a:pt x="3" y="48"/>
                    </a:lnTo>
                    <a:lnTo>
                      <a:pt x="7" y="55"/>
                    </a:lnTo>
                    <a:lnTo>
                      <a:pt x="11" y="60"/>
                    </a:lnTo>
                    <a:lnTo>
                      <a:pt x="17" y="64"/>
                    </a:lnTo>
                    <a:lnTo>
                      <a:pt x="23" y="67"/>
                    </a:lnTo>
                    <a:lnTo>
                      <a:pt x="30" y="69"/>
                    </a:lnTo>
                    <a:lnTo>
                      <a:pt x="38" y="70"/>
                    </a:lnTo>
                    <a:lnTo>
                      <a:pt x="46" y="69"/>
                    </a:lnTo>
                    <a:lnTo>
                      <a:pt x="53" y="67"/>
                    </a:lnTo>
                    <a:lnTo>
                      <a:pt x="59" y="64"/>
                    </a:lnTo>
                    <a:lnTo>
                      <a:pt x="65" y="60"/>
                    </a:lnTo>
                    <a:lnTo>
                      <a:pt x="69" y="55"/>
                    </a:lnTo>
                    <a:lnTo>
                      <a:pt x="73" y="48"/>
                    </a:lnTo>
                    <a:lnTo>
                      <a:pt x="75" y="42"/>
                    </a:lnTo>
                    <a:lnTo>
                      <a:pt x="76" y="35"/>
                    </a:lnTo>
                    <a:lnTo>
                      <a:pt x="63" y="35"/>
                    </a:lnTo>
                    <a:lnTo>
                      <a:pt x="60" y="26"/>
                    </a:lnTo>
                    <a:lnTo>
                      <a:pt x="56" y="18"/>
                    </a:lnTo>
                    <a:lnTo>
                      <a:pt x="48" y="14"/>
                    </a:lnTo>
                    <a:lnTo>
                      <a:pt x="38" y="12"/>
                    </a:lnTo>
                    <a:lnTo>
                      <a:pt x="29" y="14"/>
                    </a:lnTo>
                    <a:lnTo>
                      <a:pt x="21" y="18"/>
                    </a:lnTo>
                    <a:lnTo>
                      <a:pt x="16" y="26"/>
                    </a:lnTo>
                    <a:lnTo>
                      <a:pt x="13" y="35"/>
                    </a:lnTo>
                    <a:lnTo>
                      <a:pt x="16" y="43"/>
                    </a:lnTo>
                    <a:lnTo>
                      <a:pt x="21" y="50"/>
                    </a:lnTo>
                    <a:lnTo>
                      <a:pt x="29" y="56"/>
                    </a:lnTo>
                    <a:lnTo>
                      <a:pt x="38" y="58"/>
                    </a:lnTo>
                    <a:lnTo>
                      <a:pt x="48" y="56"/>
                    </a:lnTo>
                    <a:lnTo>
                      <a:pt x="56" y="50"/>
                    </a:lnTo>
                    <a:lnTo>
                      <a:pt x="60" y="43"/>
                    </a:lnTo>
                    <a:lnTo>
                      <a:pt x="63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6" name="Freeform 28"/>
              <p:cNvSpPr>
                <a:spLocks/>
              </p:cNvSpPr>
              <p:nvPr/>
            </p:nvSpPr>
            <p:spPr bwMode="auto">
              <a:xfrm>
                <a:off x="2257" y="2778"/>
                <a:ext cx="12" cy="12"/>
              </a:xfrm>
              <a:custGeom>
                <a:avLst/>
                <a:gdLst/>
                <a:ahLst/>
                <a:cxnLst>
                  <a:cxn ang="0">
                    <a:pos x="52" y="24"/>
                  </a:cxn>
                  <a:cxn ang="0">
                    <a:pos x="49" y="15"/>
                  </a:cxn>
                  <a:cxn ang="0">
                    <a:pos x="44" y="7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3" y="15"/>
                  </a:cxn>
                  <a:cxn ang="0">
                    <a:pos x="0" y="24"/>
                  </a:cxn>
                  <a:cxn ang="0">
                    <a:pos x="3" y="33"/>
                  </a:cxn>
                  <a:cxn ang="0">
                    <a:pos x="8" y="40"/>
                  </a:cxn>
                  <a:cxn ang="0">
                    <a:pos x="16" y="46"/>
                  </a:cxn>
                  <a:cxn ang="0">
                    <a:pos x="26" y="48"/>
                  </a:cxn>
                  <a:cxn ang="0">
                    <a:pos x="36" y="46"/>
                  </a:cxn>
                  <a:cxn ang="0">
                    <a:pos x="44" y="40"/>
                  </a:cxn>
                  <a:cxn ang="0">
                    <a:pos x="49" y="33"/>
                  </a:cxn>
                  <a:cxn ang="0">
                    <a:pos x="52" y="24"/>
                  </a:cxn>
                  <a:cxn ang="0">
                    <a:pos x="52" y="24"/>
                  </a:cxn>
                </a:cxnLst>
                <a:rect l="0" t="0" r="r" b="b"/>
                <a:pathLst>
                  <a:path w="52" h="48">
                    <a:moveTo>
                      <a:pt x="52" y="24"/>
                    </a:moveTo>
                    <a:lnTo>
                      <a:pt x="49" y="15"/>
                    </a:lnTo>
                    <a:lnTo>
                      <a:pt x="44" y="7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7"/>
                    </a:lnTo>
                    <a:lnTo>
                      <a:pt x="3" y="15"/>
                    </a:lnTo>
                    <a:lnTo>
                      <a:pt x="0" y="24"/>
                    </a:lnTo>
                    <a:lnTo>
                      <a:pt x="3" y="33"/>
                    </a:lnTo>
                    <a:lnTo>
                      <a:pt x="8" y="40"/>
                    </a:lnTo>
                    <a:lnTo>
                      <a:pt x="16" y="46"/>
                    </a:lnTo>
                    <a:lnTo>
                      <a:pt x="26" y="48"/>
                    </a:lnTo>
                    <a:lnTo>
                      <a:pt x="36" y="46"/>
                    </a:lnTo>
                    <a:lnTo>
                      <a:pt x="44" y="40"/>
                    </a:lnTo>
                    <a:lnTo>
                      <a:pt x="49" y="33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7" name="Freeform 29"/>
              <p:cNvSpPr>
                <a:spLocks/>
              </p:cNvSpPr>
              <p:nvPr/>
            </p:nvSpPr>
            <p:spPr bwMode="auto">
              <a:xfrm>
                <a:off x="2262" y="2781"/>
                <a:ext cx="4" cy="6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5" y="8"/>
                  </a:cxn>
                  <a:cxn ang="0">
                    <a:pos x="22" y="4"/>
                  </a:cxn>
                  <a:cxn ang="0">
                    <a:pos x="17" y="1"/>
                  </a:cxn>
                  <a:cxn ang="0">
                    <a:pos x="13" y="0"/>
                  </a:cxn>
                  <a:cxn ang="0">
                    <a:pos x="9" y="1"/>
                  </a:cxn>
                  <a:cxn ang="0">
                    <a:pos x="4" y="4"/>
                  </a:cxn>
                  <a:cxn ang="0">
                    <a:pos x="1" y="8"/>
                  </a:cxn>
                  <a:cxn ang="0">
                    <a:pos x="0" y="12"/>
                  </a:cxn>
                  <a:cxn ang="0">
                    <a:pos x="1" y="16"/>
                  </a:cxn>
                  <a:cxn ang="0">
                    <a:pos x="4" y="20"/>
                  </a:cxn>
                  <a:cxn ang="0">
                    <a:pos x="9" y="23"/>
                  </a:cxn>
                  <a:cxn ang="0">
                    <a:pos x="13" y="24"/>
                  </a:cxn>
                  <a:cxn ang="0">
                    <a:pos x="17" y="23"/>
                  </a:cxn>
                  <a:cxn ang="0">
                    <a:pos x="22" y="20"/>
                  </a:cxn>
                  <a:cxn ang="0">
                    <a:pos x="25" y="16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24">
                    <a:moveTo>
                      <a:pt x="26" y="12"/>
                    </a:moveTo>
                    <a:lnTo>
                      <a:pt x="25" y="8"/>
                    </a:lnTo>
                    <a:lnTo>
                      <a:pt x="22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6"/>
                    </a:lnTo>
                    <a:lnTo>
                      <a:pt x="4" y="20"/>
                    </a:lnTo>
                    <a:lnTo>
                      <a:pt x="9" y="23"/>
                    </a:lnTo>
                    <a:lnTo>
                      <a:pt x="13" y="24"/>
                    </a:lnTo>
                    <a:lnTo>
                      <a:pt x="17" y="23"/>
                    </a:lnTo>
                    <a:lnTo>
                      <a:pt x="22" y="20"/>
                    </a:lnTo>
                    <a:lnTo>
                      <a:pt x="25" y="16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8" name="Freeform 30"/>
              <p:cNvSpPr>
                <a:spLocks/>
              </p:cNvSpPr>
              <p:nvPr/>
            </p:nvSpPr>
            <p:spPr bwMode="auto">
              <a:xfrm>
                <a:off x="2224" y="2761"/>
                <a:ext cx="68" cy="65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139" y="0"/>
                  </a:cxn>
                  <a:cxn ang="0">
                    <a:pos x="167" y="3"/>
                  </a:cxn>
                  <a:cxn ang="0">
                    <a:pos x="194" y="11"/>
                  </a:cxn>
                  <a:cxn ang="0">
                    <a:pos x="218" y="22"/>
                  </a:cxn>
                  <a:cxn ang="0">
                    <a:pos x="238" y="38"/>
                  </a:cxn>
                  <a:cxn ang="0">
                    <a:pos x="256" y="57"/>
                  </a:cxn>
                  <a:cxn ang="0">
                    <a:pos x="268" y="79"/>
                  </a:cxn>
                  <a:cxn ang="0">
                    <a:pos x="276" y="103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5"/>
                  </a:cxn>
                  <a:cxn ang="0">
                    <a:pos x="268" y="180"/>
                  </a:cxn>
                  <a:cxn ang="0">
                    <a:pos x="256" y="201"/>
                  </a:cxn>
                  <a:cxn ang="0">
                    <a:pos x="238" y="220"/>
                  </a:cxn>
                  <a:cxn ang="0">
                    <a:pos x="218" y="236"/>
                  </a:cxn>
                  <a:cxn ang="0">
                    <a:pos x="194" y="248"/>
                  </a:cxn>
                  <a:cxn ang="0">
                    <a:pos x="167" y="255"/>
                  </a:cxn>
                  <a:cxn ang="0">
                    <a:pos x="139" y="258"/>
                  </a:cxn>
                  <a:cxn ang="0">
                    <a:pos x="139" y="258"/>
                  </a:cxn>
                  <a:cxn ang="0">
                    <a:pos x="112" y="255"/>
                  </a:cxn>
                  <a:cxn ang="0">
                    <a:pos x="85" y="248"/>
                  </a:cxn>
                  <a:cxn ang="0">
                    <a:pos x="61" y="236"/>
                  </a:cxn>
                  <a:cxn ang="0">
                    <a:pos x="41" y="220"/>
                  </a:cxn>
                  <a:cxn ang="0">
                    <a:pos x="23" y="201"/>
                  </a:cxn>
                  <a:cxn ang="0">
                    <a:pos x="11" y="180"/>
                  </a:cxn>
                  <a:cxn ang="0">
                    <a:pos x="3" y="155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3" y="103"/>
                  </a:cxn>
                  <a:cxn ang="0">
                    <a:pos x="11" y="79"/>
                  </a:cxn>
                  <a:cxn ang="0">
                    <a:pos x="23" y="57"/>
                  </a:cxn>
                  <a:cxn ang="0">
                    <a:pos x="41" y="38"/>
                  </a:cxn>
                  <a:cxn ang="0">
                    <a:pos x="61" y="22"/>
                  </a:cxn>
                  <a:cxn ang="0">
                    <a:pos x="85" y="11"/>
                  </a:cxn>
                  <a:cxn ang="0">
                    <a:pos x="112" y="3"/>
                  </a:cxn>
                  <a:cxn ang="0">
                    <a:pos x="139" y="0"/>
                  </a:cxn>
                </a:cxnLst>
                <a:rect l="0" t="0" r="r" b="b"/>
                <a:pathLst>
                  <a:path w="279" h="258">
                    <a:moveTo>
                      <a:pt x="139" y="0"/>
                    </a:moveTo>
                    <a:lnTo>
                      <a:pt x="139" y="0"/>
                    </a:lnTo>
                    <a:lnTo>
                      <a:pt x="167" y="3"/>
                    </a:lnTo>
                    <a:lnTo>
                      <a:pt x="194" y="11"/>
                    </a:lnTo>
                    <a:lnTo>
                      <a:pt x="218" y="22"/>
                    </a:lnTo>
                    <a:lnTo>
                      <a:pt x="238" y="38"/>
                    </a:lnTo>
                    <a:lnTo>
                      <a:pt x="256" y="57"/>
                    </a:lnTo>
                    <a:lnTo>
                      <a:pt x="268" y="79"/>
                    </a:lnTo>
                    <a:lnTo>
                      <a:pt x="276" y="103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5"/>
                    </a:lnTo>
                    <a:lnTo>
                      <a:pt x="268" y="180"/>
                    </a:lnTo>
                    <a:lnTo>
                      <a:pt x="256" y="201"/>
                    </a:lnTo>
                    <a:lnTo>
                      <a:pt x="238" y="220"/>
                    </a:lnTo>
                    <a:lnTo>
                      <a:pt x="218" y="236"/>
                    </a:lnTo>
                    <a:lnTo>
                      <a:pt x="194" y="248"/>
                    </a:lnTo>
                    <a:lnTo>
                      <a:pt x="167" y="255"/>
                    </a:lnTo>
                    <a:lnTo>
                      <a:pt x="139" y="258"/>
                    </a:lnTo>
                    <a:lnTo>
                      <a:pt x="139" y="258"/>
                    </a:lnTo>
                    <a:lnTo>
                      <a:pt x="112" y="255"/>
                    </a:lnTo>
                    <a:lnTo>
                      <a:pt x="85" y="248"/>
                    </a:lnTo>
                    <a:lnTo>
                      <a:pt x="61" y="236"/>
                    </a:lnTo>
                    <a:lnTo>
                      <a:pt x="41" y="220"/>
                    </a:lnTo>
                    <a:lnTo>
                      <a:pt x="23" y="201"/>
                    </a:lnTo>
                    <a:lnTo>
                      <a:pt x="11" y="180"/>
                    </a:lnTo>
                    <a:lnTo>
                      <a:pt x="3" y="155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103"/>
                    </a:lnTo>
                    <a:lnTo>
                      <a:pt x="11" y="79"/>
                    </a:lnTo>
                    <a:lnTo>
                      <a:pt x="23" y="57"/>
                    </a:lnTo>
                    <a:lnTo>
                      <a:pt x="41" y="38"/>
                    </a:lnTo>
                    <a:lnTo>
                      <a:pt x="61" y="22"/>
                    </a:lnTo>
                    <a:lnTo>
                      <a:pt x="85" y="11"/>
                    </a:lnTo>
                    <a:lnTo>
                      <a:pt x="112" y="3"/>
                    </a:lnTo>
                    <a:lnTo>
                      <a:pt x="13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599" name="Freeform 31"/>
              <p:cNvSpPr>
                <a:spLocks/>
              </p:cNvSpPr>
              <p:nvPr/>
            </p:nvSpPr>
            <p:spPr bwMode="auto">
              <a:xfrm>
                <a:off x="3102" y="2492"/>
                <a:ext cx="16" cy="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7"/>
                  </a:cxn>
                  <a:cxn ang="0">
                    <a:pos x="14" y="14"/>
                  </a:cxn>
                  <a:cxn ang="0">
                    <a:pos x="22" y="20"/>
                  </a:cxn>
                  <a:cxn ang="0">
                    <a:pos x="31" y="25"/>
                  </a:cxn>
                  <a:cxn ang="0">
                    <a:pos x="40" y="30"/>
                  </a:cxn>
                  <a:cxn ang="0">
                    <a:pos x="50" y="34"/>
                  </a:cxn>
                  <a:cxn ang="0">
                    <a:pos x="60" y="37"/>
                  </a:cxn>
                  <a:cxn ang="0">
                    <a:pos x="70" y="40"/>
                  </a:cxn>
                  <a:cxn ang="0">
                    <a:pos x="56" y="34"/>
                  </a:cxn>
                  <a:cxn ang="0">
                    <a:pos x="40" y="27"/>
                  </a:cxn>
                  <a:cxn ang="0">
                    <a:pos x="25" y="19"/>
                  </a:cxn>
                  <a:cxn ang="0">
                    <a:pos x="11" y="8"/>
                  </a:cxn>
                  <a:cxn ang="0">
                    <a:pos x="0" y="0"/>
                  </a:cxn>
                </a:cxnLst>
                <a:rect l="0" t="0" r="r" b="b"/>
                <a:pathLst>
                  <a:path w="70" h="40">
                    <a:moveTo>
                      <a:pt x="0" y="0"/>
                    </a:moveTo>
                    <a:lnTo>
                      <a:pt x="6" y="7"/>
                    </a:lnTo>
                    <a:lnTo>
                      <a:pt x="14" y="14"/>
                    </a:lnTo>
                    <a:lnTo>
                      <a:pt x="22" y="20"/>
                    </a:lnTo>
                    <a:lnTo>
                      <a:pt x="31" y="25"/>
                    </a:lnTo>
                    <a:lnTo>
                      <a:pt x="40" y="30"/>
                    </a:lnTo>
                    <a:lnTo>
                      <a:pt x="50" y="34"/>
                    </a:lnTo>
                    <a:lnTo>
                      <a:pt x="60" y="37"/>
                    </a:lnTo>
                    <a:lnTo>
                      <a:pt x="70" y="40"/>
                    </a:lnTo>
                    <a:lnTo>
                      <a:pt x="56" y="34"/>
                    </a:lnTo>
                    <a:lnTo>
                      <a:pt x="40" y="27"/>
                    </a:lnTo>
                    <a:lnTo>
                      <a:pt x="25" y="19"/>
                    </a:lnTo>
                    <a:lnTo>
                      <a:pt x="1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0" name="Freeform 32"/>
              <p:cNvSpPr>
                <a:spLocks/>
              </p:cNvSpPr>
              <p:nvPr/>
            </p:nvSpPr>
            <p:spPr bwMode="auto">
              <a:xfrm>
                <a:off x="3095" y="2475"/>
                <a:ext cx="48" cy="28"/>
              </a:xfrm>
              <a:custGeom>
                <a:avLst/>
                <a:gdLst/>
                <a:ahLst/>
                <a:cxnLst>
                  <a:cxn ang="0">
                    <a:pos x="192" y="105"/>
                  </a:cxn>
                  <a:cxn ang="0">
                    <a:pos x="186" y="107"/>
                  </a:cxn>
                  <a:cxn ang="0">
                    <a:pos x="180" y="109"/>
                  </a:cxn>
                  <a:cxn ang="0">
                    <a:pos x="173" y="111"/>
                  </a:cxn>
                  <a:cxn ang="0">
                    <a:pos x="167" y="112"/>
                  </a:cxn>
                  <a:cxn ang="0">
                    <a:pos x="159" y="113"/>
                  </a:cxn>
                  <a:cxn ang="0">
                    <a:pos x="152" y="114"/>
                  </a:cxn>
                  <a:cxn ang="0">
                    <a:pos x="145" y="116"/>
                  </a:cxn>
                  <a:cxn ang="0">
                    <a:pos x="138" y="116"/>
                  </a:cxn>
                  <a:cxn ang="0">
                    <a:pos x="132" y="116"/>
                  </a:cxn>
                  <a:cxn ang="0">
                    <a:pos x="126" y="114"/>
                  </a:cxn>
                  <a:cxn ang="0">
                    <a:pos x="121" y="114"/>
                  </a:cxn>
                  <a:cxn ang="0">
                    <a:pos x="116" y="113"/>
                  </a:cxn>
                  <a:cxn ang="0">
                    <a:pos x="111" y="112"/>
                  </a:cxn>
                  <a:cxn ang="0">
                    <a:pos x="105" y="111"/>
                  </a:cxn>
                  <a:cxn ang="0">
                    <a:pos x="101" y="109"/>
                  </a:cxn>
                  <a:cxn ang="0">
                    <a:pos x="95" y="108"/>
                  </a:cxn>
                  <a:cxn ang="0">
                    <a:pos x="91" y="106"/>
                  </a:cxn>
                  <a:cxn ang="0">
                    <a:pos x="74" y="99"/>
                  </a:cxn>
                  <a:cxn ang="0">
                    <a:pos x="59" y="91"/>
                  </a:cxn>
                  <a:cxn ang="0">
                    <a:pos x="45" y="82"/>
                  </a:cxn>
                  <a:cxn ang="0">
                    <a:pos x="36" y="73"/>
                  </a:cxn>
                  <a:cxn ang="0">
                    <a:pos x="28" y="65"/>
                  </a:cxn>
                  <a:cxn ang="0">
                    <a:pos x="20" y="55"/>
                  </a:cxn>
                  <a:cxn ang="0">
                    <a:pos x="15" y="45"/>
                  </a:cxn>
                  <a:cxn ang="0">
                    <a:pos x="9" y="34"/>
                  </a:cxn>
                  <a:cxn ang="0">
                    <a:pos x="5" y="24"/>
                  </a:cxn>
                  <a:cxn ang="0">
                    <a:pos x="2" y="11"/>
                  </a:cxn>
                  <a:cxn ang="0">
                    <a:pos x="0" y="0"/>
                  </a:cxn>
                  <a:cxn ang="0">
                    <a:pos x="5" y="10"/>
                  </a:cxn>
                  <a:cxn ang="0">
                    <a:pos x="20" y="37"/>
                  </a:cxn>
                  <a:cxn ang="0">
                    <a:pos x="41" y="61"/>
                  </a:cxn>
                  <a:cxn ang="0">
                    <a:pos x="67" y="80"/>
                  </a:cxn>
                  <a:cxn ang="0">
                    <a:pos x="96" y="95"/>
                  </a:cxn>
                  <a:cxn ang="0">
                    <a:pos x="127" y="104"/>
                  </a:cxn>
                  <a:cxn ang="0">
                    <a:pos x="162" y="107"/>
                  </a:cxn>
                  <a:cxn ang="0">
                    <a:pos x="192" y="105"/>
                  </a:cxn>
                </a:cxnLst>
                <a:rect l="0" t="0" r="r" b="b"/>
                <a:pathLst>
                  <a:path w="192" h="116">
                    <a:moveTo>
                      <a:pt x="192" y="105"/>
                    </a:moveTo>
                    <a:lnTo>
                      <a:pt x="186" y="107"/>
                    </a:lnTo>
                    <a:lnTo>
                      <a:pt x="180" y="109"/>
                    </a:lnTo>
                    <a:lnTo>
                      <a:pt x="173" y="111"/>
                    </a:lnTo>
                    <a:lnTo>
                      <a:pt x="167" y="112"/>
                    </a:lnTo>
                    <a:lnTo>
                      <a:pt x="159" y="113"/>
                    </a:lnTo>
                    <a:lnTo>
                      <a:pt x="152" y="114"/>
                    </a:lnTo>
                    <a:lnTo>
                      <a:pt x="145" y="116"/>
                    </a:lnTo>
                    <a:lnTo>
                      <a:pt x="138" y="116"/>
                    </a:lnTo>
                    <a:lnTo>
                      <a:pt x="132" y="116"/>
                    </a:lnTo>
                    <a:lnTo>
                      <a:pt x="126" y="114"/>
                    </a:lnTo>
                    <a:lnTo>
                      <a:pt x="121" y="114"/>
                    </a:lnTo>
                    <a:lnTo>
                      <a:pt x="116" y="113"/>
                    </a:lnTo>
                    <a:lnTo>
                      <a:pt x="111" y="112"/>
                    </a:lnTo>
                    <a:lnTo>
                      <a:pt x="105" y="111"/>
                    </a:lnTo>
                    <a:lnTo>
                      <a:pt x="101" y="109"/>
                    </a:lnTo>
                    <a:lnTo>
                      <a:pt x="95" y="108"/>
                    </a:lnTo>
                    <a:lnTo>
                      <a:pt x="91" y="106"/>
                    </a:lnTo>
                    <a:lnTo>
                      <a:pt x="74" y="99"/>
                    </a:lnTo>
                    <a:lnTo>
                      <a:pt x="59" y="91"/>
                    </a:lnTo>
                    <a:lnTo>
                      <a:pt x="45" y="82"/>
                    </a:lnTo>
                    <a:lnTo>
                      <a:pt x="36" y="73"/>
                    </a:lnTo>
                    <a:lnTo>
                      <a:pt x="28" y="65"/>
                    </a:lnTo>
                    <a:lnTo>
                      <a:pt x="20" y="55"/>
                    </a:lnTo>
                    <a:lnTo>
                      <a:pt x="15" y="45"/>
                    </a:lnTo>
                    <a:lnTo>
                      <a:pt x="9" y="34"/>
                    </a:lnTo>
                    <a:lnTo>
                      <a:pt x="5" y="24"/>
                    </a:lnTo>
                    <a:lnTo>
                      <a:pt x="2" y="11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20" y="37"/>
                    </a:lnTo>
                    <a:lnTo>
                      <a:pt x="41" y="61"/>
                    </a:lnTo>
                    <a:lnTo>
                      <a:pt x="67" y="80"/>
                    </a:lnTo>
                    <a:lnTo>
                      <a:pt x="96" y="95"/>
                    </a:lnTo>
                    <a:lnTo>
                      <a:pt x="127" y="104"/>
                    </a:lnTo>
                    <a:lnTo>
                      <a:pt x="162" y="107"/>
                    </a:lnTo>
                    <a:lnTo>
                      <a:pt x="192" y="105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1" name="Freeform 33"/>
              <p:cNvSpPr>
                <a:spLocks/>
              </p:cNvSpPr>
              <p:nvPr/>
            </p:nvSpPr>
            <p:spPr bwMode="auto">
              <a:xfrm>
                <a:off x="3095" y="2463"/>
                <a:ext cx="58" cy="39"/>
              </a:xfrm>
              <a:custGeom>
                <a:avLst/>
                <a:gdLst/>
                <a:ahLst/>
                <a:cxnLst>
                  <a:cxn ang="0">
                    <a:pos x="190" y="150"/>
                  </a:cxn>
                  <a:cxn ang="0">
                    <a:pos x="197" y="148"/>
                  </a:cxn>
                  <a:cxn ang="0">
                    <a:pos x="203" y="145"/>
                  </a:cxn>
                  <a:cxn ang="0">
                    <a:pos x="209" y="142"/>
                  </a:cxn>
                  <a:cxn ang="0">
                    <a:pos x="216" y="139"/>
                  </a:cxn>
                  <a:cxn ang="0">
                    <a:pos x="221" y="135"/>
                  </a:cxn>
                  <a:cxn ang="0">
                    <a:pos x="227" y="131"/>
                  </a:cxn>
                  <a:cxn ang="0">
                    <a:pos x="232" y="127"/>
                  </a:cxn>
                  <a:cxn ang="0">
                    <a:pos x="238" y="122"/>
                  </a:cxn>
                  <a:cxn ang="0">
                    <a:pos x="224" y="129"/>
                  </a:cxn>
                  <a:cxn ang="0">
                    <a:pos x="194" y="137"/>
                  </a:cxn>
                  <a:cxn ang="0">
                    <a:pos x="163" y="140"/>
                  </a:cxn>
                  <a:cxn ang="0">
                    <a:pos x="132" y="137"/>
                  </a:cxn>
                  <a:cxn ang="0">
                    <a:pos x="102" y="129"/>
                  </a:cxn>
                  <a:cxn ang="0">
                    <a:pos x="75" y="115"/>
                  </a:cxn>
                  <a:cxn ang="0">
                    <a:pos x="51" y="97"/>
                  </a:cxn>
                  <a:cxn ang="0">
                    <a:pos x="31" y="75"/>
                  </a:cxn>
                  <a:cxn ang="0">
                    <a:pos x="17" y="50"/>
                  </a:cxn>
                  <a:cxn ang="0">
                    <a:pos x="8" y="22"/>
                  </a:cxn>
                  <a:cxn ang="0">
                    <a:pos x="5" y="0"/>
                  </a:cxn>
                  <a:cxn ang="0">
                    <a:pos x="3" y="4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1" y="15"/>
                  </a:cxn>
                  <a:cxn ang="0">
                    <a:pos x="1" y="19"/>
                  </a:cxn>
                  <a:cxn ang="0">
                    <a:pos x="0" y="23"/>
                  </a:cxn>
                  <a:cxn ang="0">
                    <a:pos x="0" y="28"/>
                  </a:cxn>
                  <a:cxn ang="0">
                    <a:pos x="0" y="32"/>
                  </a:cxn>
                  <a:cxn ang="0">
                    <a:pos x="0" y="37"/>
                  </a:cxn>
                  <a:cxn ang="0">
                    <a:pos x="1" y="41"/>
                  </a:cxn>
                  <a:cxn ang="0">
                    <a:pos x="1" y="46"/>
                  </a:cxn>
                  <a:cxn ang="0">
                    <a:pos x="2" y="51"/>
                  </a:cxn>
                  <a:cxn ang="0">
                    <a:pos x="5" y="55"/>
                  </a:cxn>
                  <a:cxn ang="0">
                    <a:pos x="20" y="82"/>
                  </a:cxn>
                  <a:cxn ang="0">
                    <a:pos x="41" y="106"/>
                  </a:cxn>
                  <a:cxn ang="0">
                    <a:pos x="67" y="126"/>
                  </a:cxn>
                  <a:cxn ang="0">
                    <a:pos x="96" y="140"/>
                  </a:cxn>
                  <a:cxn ang="0">
                    <a:pos x="128" y="149"/>
                  </a:cxn>
                  <a:cxn ang="0">
                    <a:pos x="163" y="152"/>
                  </a:cxn>
                  <a:cxn ang="0">
                    <a:pos x="190" y="150"/>
                  </a:cxn>
                </a:cxnLst>
                <a:rect l="0" t="0" r="r" b="b"/>
                <a:pathLst>
                  <a:path w="238" h="152">
                    <a:moveTo>
                      <a:pt x="190" y="150"/>
                    </a:moveTo>
                    <a:lnTo>
                      <a:pt x="197" y="148"/>
                    </a:lnTo>
                    <a:lnTo>
                      <a:pt x="203" y="145"/>
                    </a:lnTo>
                    <a:lnTo>
                      <a:pt x="209" y="142"/>
                    </a:lnTo>
                    <a:lnTo>
                      <a:pt x="216" y="139"/>
                    </a:lnTo>
                    <a:lnTo>
                      <a:pt x="221" y="135"/>
                    </a:lnTo>
                    <a:lnTo>
                      <a:pt x="227" y="131"/>
                    </a:lnTo>
                    <a:lnTo>
                      <a:pt x="232" y="127"/>
                    </a:lnTo>
                    <a:lnTo>
                      <a:pt x="238" y="122"/>
                    </a:lnTo>
                    <a:lnTo>
                      <a:pt x="224" y="129"/>
                    </a:lnTo>
                    <a:lnTo>
                      <a:pt x="194" y="137"/>
                    </a:lnTo>
                    <a:lnTo>
                      <a:pt x="163" y="140"/>
                    </a:lnTo>
                    <a:lnTo>
                      <a:pt x="132" y="137"/>
                    </a:lnTo>
                    <a:lnTo>
                      <a:pt x="102" y="129"/>
                    </a:lnTo>
                    <a:lnTo>
                      <a:pt x="75" y="115"/>
                    </a:lnTo>
                    <a:lnTo>
                      <a:pt x="51" y="97"/>
                    </a:lnTo>
                    <a:lnTo>
                      <a:pt x="31" y="75"/>
                    </a:lnTo>
                    <a:lnTo>
                      <a:pt x="17" y="50"/>
                    </a:lnTo>
                    <a:lnTo>
                      <a:pt x="8" y="22"/>
                    </a:lnTo>
                    <a:lnTo>
                      <a:pt x="5" y="0"/>
                    </a:lnTo>
                    <a:lnTo>
                      <a:pt x="3" y="4"/>
                    </a:lnTo>
                    <a:lnTo>
                      <a:pt x="3" y="8"/>
                    </a:lnTo>
                    <a:lnTo>
                      <a:pt x="2" y="11"/>
                    </a:lnTo>
                    <a:lnTo>
                      <a:pt x="1" y="15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1" y="41"/>
                    </a:lnTo>
                    <a:lnTo>
                      <a:pt x="1" y="46"/>
                    </a:lnTo>
                    <a:lnTo>
                      <a:pt x="2" y="51"/>
                    </a:lnTo>
                    <a:lnTo>
                      <a:pt x="5" y="55"/>
                    </a:lnTo>
                    <a:lnTo>
                      <a:pt x="20" y="82"/>
                    </a:lnTo>
                    <a:lnTo>
                      <a:pt x="41" y="106"/>
                    </a:lnTo>
                    <a:lnTo>
                      <a:pt x="67" y="126"/>
                    </a:lnTo>
                    <a:lnTo>
                      <a:pt x="96" y="140"/>
                    </a:lnTo>
                    <a:lnTo>
                      <a:pt x="128" y="149"/>
                    </a:lnTo>
                    <a:lnTo>
                      <a:pt x="163" y="152"/>
                    </a:lnTo>
                    <a:lnTo>
                      <a:pt x="190" y="150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2" name="Freeform 34"/>
              <p:cNvSpPr>
                <a:spLocks/>
              </p:cNvSpPr>
              <p:nvPr/>
            </p:nvSpPr>
            <p:spPr bwMode="auto">
              <a:xfrm>
                <a:off x="3095" y="2454"/>
                <a:ext cx="65" cy="45"/>
              </a:xfrm>
              <a:custGeom>
                <a:avLst/>
                <a:gdLst/>
                <a:ahLst/>
                <a:cxnLst>
                  <a:cxn ang="0">
                    <a:pos x="233" y="160"/>
                  </a:cxn>
                  <a:cxn ang="0">
                    <a:pos x="237" y="156"/>
                  </a:cxn>
                  <a:cxn ang="0">
                    <a:pos x="240" y="152"/>
                  </a:cxn>
                  <a:cxn ang="0">
                    <a:pos x="244" y="149"/>
                  </a:cxn>
                  <a:cxn ang="0">
                    <a:pos x="248" y="145"/>
                  </a:cxn>
                  <a:cxn ang="0">
                    <a:pos x="252" y="141"/>
                  </a:cxn>
                  <a:cxn ang="0">
                    <a:pos x="255" y="137"/>
                  </a:cxn>
                  <a:cxn ang="0">
                    <a:pos x="257" y="132"/>
                  </a:cxn>
                  <a:cxn ang="0">
                    <a:pos x="261" y="128"/>
                  </a:cxn>
                  <a:cxn ang="0">
                    <a:pos x="242" y="142"/>
                  </a:cxn>
                  <a:cxn ang="0">
                    <a:pos x="217" y="154"/>
                  </a:cxn>
                  <a:cxn ang="0">
                    <a:pos x="189" y="162"/>
                  </a:cxn>
                  <a:cxn ang="0">
                    <a:pos x="160" y="165"/>
                  </a:cxn>
                  <a:cxn ang="0">
                    <a:pos x="131" y="162"/>
                  </a:cxn>
                  <a:cxn ang="0">
                    <a:pos x="103" y="154"/>
                  </a:cxn>
                  <a:cxn ang="0">
                    <a:pos x="79" y="142"/>
                  </a:cxn>
                  <a:cxn ang="0">
                    <a:pos x="57" y="124"/>
                  </a:cxn>
                  <a:cxn ang="0">
                    <a:pos x="38" y="105"/>
                  </a:cxn>
                  <a:cxn ang="0">
                    <a:pos x="25" y="82"/>
                  </a:cxn>
                  <a:cxn ang="0">
                    <a:pos x="17" y="56"/>
                  </a:cxn>
                  <a:cxn ang="0">
                    <a:pos x="14" y="30"/>
                  </a:cxn>
                  <a:cxn ang="0">
                    <a:pos x="17" y="3"/>
                  </a:cxn>
                  <a:cxn ang="0">
                    <a:pos x="17" y="0"/>
                  </a:cxn>
                  <a:cxn ang="0">
                    <a:pos x="14" y="5"/>
                  </a:cxn>
                  <a:cxn ang="0">
                    <a:pos x="12" y="9"/>
                  </a:cxn>
                  <a:cxn ang="0">
                    <a:pos x="9" y="14"/>
                  </a:cxn>
                  <a:cxn ang="0">
                    <a:pos x="7" y="19"/>
                  </a:cxn>
                  <a:cxn ang="0">
                    <a:pos x="5" y="23"/>
                  </a:cxn>
                  <a:cxn ang="0">
                    <a:pos x="4" y="29"/>
                  </a:cxn>
                  <a:cxn ang="0">
                    <a:pos x="2" y="34"/>
                  </a:cxn>
                  <a:cxn ang="0">
                    <a:pos x="0" y="39"/>
                  </a:cxn>
                  <a:cxn ang="0">
                    <a:pos x="4" y="59"/>
                  </a:cxn>
                  <a:cxn ang="0">
                    <a:pos x="13" y="86"/>
                  </a:cxn>
                  <a:cxn ang="0">
                    <a:pos x="28" y="112"/>
                  </a:cxn>
                  <a:cxn ang="0">
                    <a:pos x="47" y="134"/>
                  </a:cxn>
                  <a:cxn ang="0">
                    <a:pos x="71" y="151"/>
                  </a:cxn>
                  <a:cxn ang="0">
                    <a:pos x="99" y="166"/>
                  </a:cxn>
                  <a:cxn ang="0">
                    <a:pos x="128" y="174"/>
                  </a:cxn>
                  <a:cxn ang="0">
                    <a:pos x="160" y="177"/>
                  </a:cxn>
                  <a:cxn ang="0">
                    <a:pos x="192" y="174"/>
                  </a:cxn>
                  <a:cxn ang="0">
                    <a:pos x="221" y="166"/>
                  </a:cxn>
                  <a:cxn ang="0">
                    <a:pos x="233" y="160"/>
                  </a:cxn>
                </a:cxnLst>
                <a:rect l="0" t="0" r="r" b="b"/>
                <a:pathLst>
                  <a:path w="261" h="177">
                    <a:moveTo>
                      <a:pt x="233" y="160"/>
                    </a:moveTo>
                    <a:lnTo>
                      <a:pt x="237" y="156"/>
                    </a:lnTo>
                    <a:lnTo>
                      <a:pt x="240" y="152"/>
                    </a:lnTo>
                    <a:lnTo>
                      <a:pt x="244" y="149"/>
                    </a:lnTo>
                    <a:lnTo>
                      <a:pt x="248" y="145"/>
                    </a:lnTo>
                    <a:lnTo>
                      <a:pt x="252" y="141"/>
                    </a:lnTo>
                    <a:lnTo>
                      <a:pt x="255" y="137"/>
                    </a:lnTo>
                    <a:lnTo>
                      <a:pt x="257" y="132"/>
                    </a:lnTo>
                    <a:lnTo>
                      <a:pt x="261" y="128"/>
                    </a:lnTo>
                    <a:lnTo>
                      <a:pt x="242" y="142"/>
                    </a:lnTo>
                    <a:lnTo>
                      <a:pt x="217" y="154"/>
                    </a:lnTo>
                    <a:lnTo>
                      <a:pt x="189" y="162"/>
                    </a:lnTo>
                    <a:lnTo>
                      <a:pt x="160" y="165"/>
                    </a:lnTo>
                    <a:lnTo>
                      <a:pt x="131" y="162"/>
                    </a:lnTo>
                    <a:lnTo>
                      <a:pt x="103" y="154"/>
                    </a:lnTo>
                    <a:lnTo>
                      <a:pt x="79" y="142"/>
                    </a:lnTo>
                    <a:lnTo>
                      <a:pt x="57" y="124"/>
                    </a:lnTo>
                    <a:lnTo>
                      <a:pt x="38" y="105"/>
                    </a:lnTo>
                    <a:lnTo>
                      <a:pt x="25" y="82"/>
                    </a:lnTo>
                    <a:lnTo>
                      <a:pt x="17" y="56"/>
                    </a:lnTo>
                    <a:lnTo>
                      <a:pt x="14" y="30"/>
                    </a:lnTo>
                    <a:lnTo>
                      <a:pt x="17" y="3"/>
                    </a:lnTo>
                    <a:lnTo>
                      <a:pt x="17" y="0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9" y="14"/>
                    </a:lnTo>
                    <a:lnTo>
                      <a:pt x="7" y="19"/>
                    </a:lnTo>
                    <a:lnTo>
                      <a:pt x="5" y="23"/>
                    </a:lnTo>
                    <a:lnTo>
                      <a:pt x="4" y="29"/>
                    </a:lnTo>
                    <a:lnTo>
                      <a:pt x="2" y="34"/>
                    </a:lnTo>
                    <a:lnTo>
                      <a:pt x="0" y="39"/>
                    </a:lnTo>
                    <a:lnTo>
                      <a:pt x="4" y="59"/>
                    </a:lnTo>
                    <a:lnTo>
                      <a:pt x="13" y="86"/>
                    </a:lnTo>
                    <a:lnTo>
                      <a:pt x="28" y="112"/>
                    </a:lnTo>
                    <a:lnTo>
                      <a:pt x="47" y="134"/>
                    </a:lnTo>
                    <a:lnTo>
                      <a:pt x="71" y="151"/>
                    </a:lnTo>
                    <a:lnTo>
                      <a:pt x="99" y="166"/>
                    </a:lnTo>
                    <a:lnTo>
                      <a:pt x="128" y="174"/>
                    </a:lnTo>
                    <a:lnTo>
                      <a:pt x="160" y="177"/>
                    </a:lnTo>
                    <a:lnTo>
                      <a:pt x="192" y="174"/>
                    </a:lnTo>
                    <a:lnTo>
                      <a:pt x="221" y="166"/>
                    </a:lnTo>
                    <a:lnTo>
                      <a:pt x="233" y="160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3" name="Freeform 35"/>
              <p:cNvSpPr>
                <a:spLocks/>
              </p:cNvSpPr>
              <p:nvPr/>
            </p:nvSpPr>
            <p:spPr bwMode="auto">
              <a:xfrm>
                <a:off x="3098" y="2447"/>
                <a:ext cx="66" cy="49"/>
              </a:xfrm>
              <a:custGeom>
                <a:avLst/>
                <a:gdLst/>
                <a:ahLst/>
                <a:cxnLst>
                  <a:cxn ang="0">
                    <a:pos x="246" y="158"/>
                  </a:cxn>
                  <a:cxn ang="0">
                    <a:pos x="249" y="153"/>
                  </a:cxn>
                  <a:cxn ang="0">
                    <a:pos x="251" y="149"/>
                  </a:cxn>
                  <a:cxn ang="0">
                    <a:pos x="253" y="144"/>
                  </a:cxn>
                  <a:cxn ang="0">
                    <a:pos x="255" y="140"/>
                  </a:cxn>
                  <a:cxn ang="0">
                    <a:pos x="256" y="135"/>
                  </a:cxn>
                  <a:cxn ang="0">
                    <a:pos x="259" y="131"/>
                  </a:cxn>
                  <a:cxn ang="0">
                    <a:pos x="260" y="126"/>
                  </a:cxn>
                  <a:cxn ang="0">
                    <a:pos x="261" y="121"/>
                  </a:cxn>
                  <a:cxn ang="0">
                    <a:pos x="258" y="127"/>
                  </a:cxn>
                  <a:cxn ang="0">
                    <a:pos x="242" y="145"/>
                  </a:cxn>
                  <a:cxn ang="0">
                    <a:pos x="222" y="160"/>
                  </a:cxn>
                  <a:cxn ang="0">
                    <a:pos x="200" y="172"/>
                  </a:cxn>
                  <a:cxn ang="0">
                    <a:pos x="174" y="179"/>
                  </a:cxn>
                  <a:cxn ang="0">
                    <a:pos x="147" y="181"/>
                  </a:cxn>
                  <a:cxn ang="0">
                    <a:pos x="120" y="179"/>
                  </a:cxn>
                  <a:cxn ang="0">
                    <a:pos x="95" y="172"/>
                  </a:cxn>
                  <a:cxn ang="0">
                    <a:pos x="72" y="160"/>
                  </a:cxn>
                  <a:cxn ang="0">
                    <a:pos x="52" y="145"/>
                  </a:cxn>
                  <a:cxn ang="0">
                    <a:pos x="37" y="127"/>
                  </a:cxn>
                  <a:cxn ang="0">
                    <a:pos x="23" y="106"/>
                  </a:cxn>
                  <a:cxn ang="0">
                    <a:pos x="15" y="82"/>
                  </a:cxn>
                  <a:cxn ang="0">
                    <a:pos x="13" y="58"/>
                  </a:cxn>
                  <a:cxn ang="0">
                    <a:pos x="15" y="33"/>
                  </a:cxn>
                  <a:cxn ang="0">
                    <a:pos x="23" y="9"/>
                  </a:cxn>
                  <a:cxn ang="0">
                    <a:pos x="29" y="0"/>
                  </a:cxn>
                  <a:cxn ang="0">
                    <a:pos x="25" y="3"/>
                  </a:cxn>
                  <a:cxn ang="0">
                    <a:pos x="21" y="7"/>
                  </a:cxn>
                  <a:cxn ang="0">
                    <a:pos x="18" y="11"/>
                  </a:cxn>
                  <a:cxn ang="0">
                    <a:pos x="14" y="14"/>
                  </a:cxn>
                  <a:cxn ang="0">
                    <a:pos x="11" y="18"/>
                  </a:cxn>
                  <a:cxn ang="0">
                    <a:pos x="8" y="23"/>
                  </a:cxn>
                  <a:cxn ang="0">
                    <a:pos x="5" y="28"/>
                  </a:cxn>
                  <a:cxn ang="0">
                    <a:pos x="2" y="32"/>
                  </a:cxn>
                  <a:cxn ang="0">
                    <a:pos x="0" y="58"/>
                  </a:cxn>
                  <a:cxn ang="0">
                    <a:pos x="3" y="84"/>
                  </a:cxn>
                  <a:cxn ang="0">
                    <a:pos x="12" y="110"/>
                  </a:cxn>
                  <a:cxn ang="0">
                    <a:pos x="25" y="133"/>
                  </a:cxn>
                  <a:cxn ang="0">
                    <a:pos x="43" y="153"/>
                  </a:cxn>
                  <a:cxn ang="0">
                    <a:pos x="66" y="170"/>
                  </a:cxn>
                  <a:cxn ang="0">
                    <a:pos x="90" y="182"/>
                  </a:cxn>
                  <a:cxn ang="0">
                    <a:pos x="118" y="191"/>
                  </a:cxn>
                  <a:cxn ang="0">
                    <a:pos x="147" y="194"/>
                  </a:cxn>
                  <a:cxn ang="0">
                    <a:pos x="176" y="191"/>
                  </a:cxn>
                  <a:cxn ang="0">
                    <a:pos x="204" y="182"/>
                  </a:cxn>
                  <a:cxn ang="0">
                    <a:pos x="229" y="170"/>
                  </a:cxn>
                  <a:cxn ang="0">
                    <a:pos x="246" y="158"/>
                  </a:cxn>
                </a:cxnLst>
                <a:rect l="0" t="0" r="r" b="b"/>
                <a:pathLst>
                  <a:path w="261" h="194">
                    <a:moveTo>
                      <a:pt x="246" y="158"/>
                    </a:moveTo>
                    <a:lnTo>
                      <a:pt x="249" y="153"/>
                    </a:lnTo>
                    <a:lnTo>
                      <a:pt x="251" y="149"/>
                    </a:lnTo>
                    <a:lnTo>
                      <a:pt x="253" y="144"/>
                    </a:lnTo>
                    <a:lnTo>
                      <a:pt x="255" y="140"/>
                    </a:lnTo>
                    <a:lnTo>
                      <a:pt x="256" y="135"/>
                    </a:lnTo>
                    <a:lnTo>
                      <a:pt x="259" y="131"/>
                    </a:lnTo>
                    <a:lnTo>
                      <a:pt x="260" y="126"/>
                    </a:lnTo>
                    <a:lnTo>
                      <a:pt x="261" y="121"/>
                    </a:lnTo>
                    <a:lnTo>
                      <a:pt x="258" y="127"/>
                    </a:lnTo>
                    <a:lnTo>
                      <a:pt x="242" y="145"/>
                    </a:lnTo>
                    <a:lnTo>
                      <a:pt x="222" y="160"/>
                    </a:lnTo>
                    <a:lnTo>
                      <a:pt x="200" y="172"/>
                    </a:lnTo>
                    <a:lnTo>
                      <a:pt x="174" y="179"/>
                    </a:lnTo>
                    <a:lnTo>
                      <a:pt x="147" y="181"/>
                    </a:lnTo>
                    <a:lnTo>
                      <a:pt x="120" y="179"/>
                    </a:lnTo>
                    <a:lnTo>
                      <a:pt x="95" y="172"/>
                    </a:lnTo>
                    <a:lnTo>
                      <a:pt x="72" y="160"/>
                    </a:lnTo>
                    <a:lnTo>
                      <a:pt x="52" y="145"/>
                    </a:lnTo>
                    <a:lnTo>
                      <a:pt x="37" y="127"/>
                    </a:lnTo>
                    <a:lnTo>
                      <a:pt x="23" y="106"/>
                    </a:lnTo>
                    <a:lnTo>
                      <a:pt x="15" y="82"/>
                    </a:lnTo>
                    <a:lnTo>
                      <a:pt x="13" y="58"/>
                    </a:lnTo>
                    <a:lnTo>
                      <a:pt x="15" y="33"/>
                    </a:lnTo>
                    <a:lnTo>
                      <a:pt x="23" y="9"/>
                    </a:lnTo>
                    <a:lnTo>
                      <a:pt x="29" y="0"/>
                    </a:lnTo>
                    <a:lnTo>
                      <a:pt x="25" y="3"/>
                    </a:lnTo>
                    <a:lnTo>
                      <a:pt x="21" y="7"/>
                    </a:lnTo>
                    <a:lnTo>
                      <a:pt x="18" y="11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3"/>
                    </a:lnTo>
                    <a:lnTo>
                      <a:pt x="5" y="28"/>
                    </a:lnTo>
                    <a:lnTo>
                      <a:pt x="2" y="32"/>
                    </a:lnTo>
                    <a:lnTo>
                      <a:pt x="0" y="58"/>
                    </a:lnTo>
                    <a:lnTo>
                      <a:pt x="3" y="84"/>
                    </a:lnTo>
                    <a:lnTo>
                      <a:pt x="12" y="110"/>
                    </a:lnTo>
                    <a:lnTo>
                      <a:pt x="25" y="133"/>
                    </a:lnTo>
                    <a:lnTo>
                      <a:pt x="43" y="153"/>
                    </a:lnTo>
                    <a:lnTo>
                      <a:pt x="66" y="170"/>
                    </a:lnTo>
                    <a:lnTo>
                      <a:pt x="90" y="182"/>
                    </a:lnTo>
                    <a:lnTo>
                      <a:pt x="118" y="191"/>
                    </a:lnTo>
                    <a:lnTo>
                      <a:pt x="147" y="194"/>
                    </a:lnTo>
                    <a:lnTo>
                      <a:pt x="176" y="191"/>
                    </a:lnTo>
                    <a:lnTo>
                      <a:pt x="204" y="182"/>
                    </a:lnTo>
                    <a:lnTo>
                      <a:pt x="229" y="170"/>
                    </a:lnTo>
                    <a:lnTo>
                      <a:pt x="246" y="158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4" name="Freeform 36"/>
              <p:cNvSpPr>
                <a:spLocks/>
              </p:cNvSpPr>
              <p:nvPr/>
            </p:nvSpPr>
            <p:spPr bwMode="auto">
              <a:xfrm>
                <a:off x="3101" y="2443"/>
                <a:ext cx="63" cy="50"/>
              </a:xfrm>
              <a:custGeom>
                <a:avLst/>
                <a:gdLst/>
                <a:ahLst/>
                <a:cxnLst>
                  <a:cxn ang="0">
                    <a:pos x="251" y="107"/>
                  </a:cxn>
                  <a:cxn ang="0">
                    <a:pos x="251" y="110"/>
                  </a:cxn>
                  <a:cxn ang="0">
                    <a:pos x="251" y="112"/>
                  </a:cxn>
                  <a:cxn ang="0">
                    <a:pos x="251" y="114"/>
                  </a:cxn>
                  <a:cxn ang="0">
                    <a:pos x="251" y="116"/>
                  </a:cxn>
                  <a:cxn ang="0">
                    <a:pos x="251" y="123"/>
                  </a:cxn>
                  <a:cxn ang="0">
                    <a:pos x="250" y="129"/>
                  </a:cxn>
                  <a:cxn ang="0">
                    <a:pos x="249" y="136"/>
                  </a:cxn>
                  <a:cxn ang="0">
                    <a:pos x="248" y="144"/>
                  </a:cxn>
                  <a:cxn ang="0">
                    <a:pos x="247" y="147"/>
                  </a:cxn>
                  <a:cxn ang="0">
                    <a:pos x="230" y="165"/>
                  </a:cxn>
                  <a:cxn ang="0">
                    <a:pos x="210" y="181"/>
                  </a:cxn>
                  <a:cxn ang="0">
                    <a:pos x="188" y="192"/>
                  </a:cxn>
                  <a:cxn ang="0">
                    <a:pos x="162" y="200"/>
                  </a:cxn>
                  <a:cxn ang="0">
                    <a:pos x="135" y="202"/>
                  </a:cxn>
                  <a:cxn ang="0">
                    <a:pos x="108" y="200"/>
                  </a:cxn>
                  <a:cxn ang="0">
                    <a:pos x="83" y="192"/>
                  </a:cxn>
                  <a:cxn ang="0">
                    <a:pos x="60" y="181"/>
                  </a:cxn>
                  <a:cxn ang="0">
                    <a:pos x="40" y="165"/>
                  </a:cxn>
                  <a:cxn ang="0">
                    <a:pos x="23" y="147"/>
                  </a:cxn>
                  <a:cxn ang="0">
                    <a:pos x="11" y="126"/>
                  </a:cxn>
                  <a:cxn ang="0">
                    <a:pos x="2" y="102"/>
                  </a:cxn>
                  <a:cxn ang="0">
                    <a:pos x="0" y="78"/>
                  </a:cxn>
                  <a:cxn ang="0">
                    <a:pos x="2" y="53"/>
                  </a:cxn>
                  <a:cxn ang="0">
                    <a:pos x="11" y="29"/>
                  </a:cxn>
                  <a:cxn ang="0">
                    <a:pos x="16" y="21"/>
                  </a:cxn>
                  <a:cxn ang="0">
                    <a:pos x="23" y="15"/>
                  </a:cxn>
                  <a:cxn ang="0">
                    <a:pos x="31" y="10"/>
                  </a:cxn>
                  <a:cxn ang="0">
                    <a:pos x="39" y="4"/>
                  </a:cxn>
                  <a:cxn ang="0">
                    <a:pos x="48" y="0"/>
                  </a:cxn>
                  <a:cxn ang="0">
                    <a:pos x="35" y="15"/>
                  </a:cxn>
                  <a:cxn ang="0">
                    <a:pos x="23" y="34"/>
                  </a:cxn>
                  <a:cxn ang="0">
                    <a:pos x="16" y="55"/>
                  </a:cxn>
                  <a:cxn ang="0">
                    <a:pos x="13" y="78"/>
                  </a:cxn>
                  <a:cxn ang="0">
                    <a:pos x="16" y="100"/>
                  </a:cxn>
                  <a:cxn ang="0">
                    <a:pos x="23" y="121"/>
                  </a:cxn>
                  <a:cxn ang="0">
                    <a:pos x="35" y="140"/>
                  </a:cxn>
                  <a:cxn ang="0">
                    <a:pos x="49" y="157"/>
                  </a:cxn>
                  <a:cxn ang="0">
                    <a:pos x="67" y="170"/>
                  </a:cxn>
                  <a:cxn ang="0">
                    <a:pos x="88" y="181"/>
                  </a:cxn>
                  <a:cxn ang="0">
                    <a:pos x="111" y="188"/>
                  </a:cxn>
                  <a:cxn ang="0">
                    <a:pos x="135" y="190"/>
                  </a:cxn>
                  <a:cxn ang="0">
                    <a:pos x="160" y="188"/>
                  </a:cxn>
                  <a:cxn ang="0">
                    <a:pos x="182" y="181"/>
                  </a:cxn>
                  <a:cxn ang="0">
                    <a:pos x="203" y="170"/>
                  </a:cxn>
                  <a:cxn ang="0">
                    <a:pos x="221" y="157"/>
                  </a:cxn>
                  <a:cxn ang="0">
                    <a:pos x="236" y="140"/>
                  </a:cxn>
                  <a:cxn ang="0">
                    <a:pos x="247" y="121"/>
                  </a:cxn>
                  <a:cxn ang="0">
                    <a:pos x="251" y="107"/>
                  </a:cxn>
                </a:cxnLst>
                <a:rect l="0" t="0" r="r" b="b"/>
                <a:pathLst>
                  <a:path w="251" h="202">
                    <a:moveTo>
                      <a:pt x="251" y="107"/>
                    </a:moveTo>
                    <a:lnTo>
                      <a:pt x="251" y="110"/>
                    </a:lnTo>
                    <a:lnTo>
                      <a:pt x="251" y="112"/>
                    </a:lnTo>
                    <a:lnTo>
                      <a:pt x="251" y="114"/>
                    </a:lnTo>
                    <a:lnTo>
                      <a:pt x="251" y="116"/>
                    </a:lnTo>
                    <a:lnTo>
                      <a:pt x="251" y="123"/>
                    </a:lnTo>
                    <a:lnTo>
                      <a:pt x="250" y="129"/>
                    </a:lnTo>
                    <a:lnTo>
                      <a:pt x="249" y="136"/>
                    </a:lnTo>
                    <a:lnTo>
                      <a:pt x="248" y="144"/>
                    </a:lnTo>
                    <a:lnTo>
                      <a:pt x="247" y="147"/>
                    </a:lnTo>
                    <a:lnTo>
                      <a:pt x="230" y="165"/>
                    </a:lnTo>
                    <a:lnTo>
                      <a:pt x="210" y="181"/>
                    </a:lnTo>
                    <a:lnTo>
                      <a:pt x="188" y="192"/>
                    </a:lnTo>
                    <a:lnTo>
                      <a:pt x="162" y="200"/>
                    </a:lnTo>
                    <a:lnTo>
                      <a:pt x="135" y="202"/>
                    </a:lnTo>
                    <a:lnTo>
                      <a:pt x="108" y="200"/>
                    </a:lnTo>
                    <a:lnTo>
                      <a:pt x="83" y="192"/>
                    </a:lnTo>
                    <a:lnTo>
                      <a:pt x="60" y="181"/>
                    </a:lnTo>
                    <a:lnTo>
                      <a:pt x="40" y="165"/>
                    </a:lnTo>
                    <a:lnTo>
                      <a:pt x="23" y="147"/>
                    </a:lnTo>
                    <a:lnTo>
                      <a:pt x="11" y="126"/>
                    </a:lnTo>
                    <a:lnTo>
                      <a:pt x="2" y="102"/>
                    </a:lnTo>
                    <a:lnTo>
                      <a:pt x="0" y="78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6" y="21"/>
                    </a:lnTo>
                    <a:lnTo>
                      <a:pt x="23" y="15"/>
                    </a:lnTo>
                    <a:lnTo>
                      <a:pt x="31" y="10"/>
                    </a:lnTo>
                    <a:lnTo>
                      <a:pt x="39" y="4"/>
                    </a:lnTo>
                    <a:lnTo>
                      <a:pt x="48" y="0"/>
                    </a:lnTo>
                    <a:lnTo>
                      <a:pt x="35" y="15"/>
                    </a:lnTo>
                    <a:lnTo>
                      <a:pt x="23" y="34"/>
                    </a:lnTo>
                    <a:lnTo>
                      <a:pt x="16" y="55"/>
                    </a:lnTo>
                    <a:lnTo>
                      <a:pt x="13" y="78"/>
                    </a:lnTo>
                    <a:lnTo>
                      <a:pt x="16" y="100"/>
                    </a:lnTo>
                    <a:lnTo>
                      <a:pt x="23" y="121"/>
                    </a:lnTo>
                    <a:lnTo>
                      <a:pt x="35" y="140"/>
                    </a:lnTo>
                    <a:lnTo>
                      <a:pt x="49" y="157"/>
                    </a:lnTo>
                    <a:lnTo>
                      <a:pt x="67" y="170"/>
                    </a:lnTo>
                    <a:lnTo>
                      <a:pt x="88" y="181"/>
                    </a:lnTo>
                    <a:lnTo>
                      <a:pt x="111" y="188"/>
                    </a:lnTo>
                    <a:lnTo>
                      <a:pt x="135" y="190"/>
                    </a:lnTo>
                    <a:lnTo>
                      <a:pt x="160" y="188"/>
                    </a:lnTo>
                    <a:lnTo>
                      <a:pt x="182" y="181"/>
                    </a:lnTo>
                    <a:lnTo>
                      <a:pt x="203" y="170"/>
                    </a:lnTo>
                    <a:lnTo>
                      <a:pt x="221" y="157"/>
                    </a:lnTo>
                    <a:lnTo>
                      <a:pt x="236" y="140"/>
                    </a:lnTo>
                    <a:lnTo>
                      <a:pt x="247" y="121"/>
                    </a:lnTo>
                    <a:lnTo>
                      <a:pt x="251" y="107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5" name="Freeform 37"/>
              <p:cNvSpPr>
                <a:spLocks noEditPoints="1"/>
              </p:cNvSpPr>
              <p:nvPr/>
            </p:nvSpPr>
            <p:spPr bwMode="auto">
              <a:xfrm>
                <a:off x="3105" y="2439"/>
                <a:ext cx="62" cy="51"/>
              </a:xfrm>
              <a:custGeom>
                <a:avLst/>
                <a:gdLst/>
                <a:ahLst/>
                <a:cxnLst>
                  <a:cxn ang="0">
                    <a:pos x="234" y="88"/>
                  </a:cxn>
                  <a:cxn ang="0">
                    <a:pos x="234" y="89"/>
                  </a:cxn>
                  <a:cxn ang="0">
                    <a:pos x="234" y="90"/>
                  </a:cxn>
                  <a:cxn ang="0">
                    <a:pos x="239" y="122"/>
                  </a:cxn>
                  <a:cxn ang="0">
                    <a:pos x="239" y="113"/>
                  </a:cxn>
                  <a:cxn ang="0">
                    <a:pos x="238" y="105"/>
                  </a:cxn>
                  <a:cxn ang="0">
                    <a:pos x="236" y="98"/>
                  </a:cxn>
                  <a:cxn ang="0">
                    <a:pos x="234" y="90"/>
                  </a:cxn>
                  <a:cxn ang="0">
                    <a:pos x="231" y="110"/>
                  </a:cxn>
                  <a:cxn ang="0">
                    <a:pos x="215" y="146"/>
                  </a:cxn>
                  <a:cxn ang="0">
                    <a:pos x="184" y="174"/>
                  </a:cxn>
                  <a:cxn ang="0">
                    <a:pos x="145" y="190"/>
                  </a:cxn>
                  <a:cxn ang="0">
                    <a:pos x="101" y="190"/>
                  </a:cxn>
                  <a:cxn ang="0">
                    <a:pos x="62" y="174"/>
                  </a:cxn>
                  <a:cxn ang="0">
                    <a:pos x="32" y="146"/>
                  </a:cxn>
                  <a:cxn ang="0">
                    <a:pos x="15" y="110"/>
                  </a:cxn>
                  <a:cxn ang="0">
                    <a:pos x="15" y="69"/>
                  </a:cxn>
                  <a:cxn ang="0">
                    <a:pos x="32" y="33"/>
                  </a:cxn>
                  <a:cxn ang="0">
                    <a:pos x="62" y="5"/>
                  </a:cxn>
                  <a:cxn ang="0">
                    <a:pos x="68" y="1"/>
                  </a:cxn>
                  <a:cxn ang="0">
                    <a:pos x="58" y="3"/>
                  </a:cxn>
                  <a:cxn ang="0">
                    <a:pos x="48" y="6"/>
                  </a:cxn>
                  <a:cxn ang="0">
                    <a:pos x="38" y="10"/>
                  </a:cxn>
                  <a:cxn ang="0">
                    <a:pos x="21" y="27"/>
                  </a:cxn>
                  <a:cxn ang="0">
                    <a:pos x="2" y="67"/>
                  </a:cxn>
                  <a:cxn ang="0">
                    <a:pos x="2" y="112"/>
                  </a:cxn>
                  <a:cxn ang="0">
                    <a:pos x="21" y="152"/>
                  </a:cxn>
                  <a:cxn ang="0">
                    <a:pos x="55" y="183"/>
                  </a:cxn>
                  <a:cxn ang="0">
                    <a:pos x="99" y="201"/>
                  </a:cxn>
                  <a:cxn ang="0">
                    <a:pos x="148" y="201"/>
                  </a:cxn>
                  <a:cxn ang="0">
                    <a:pos x="191" y="183"/>
                  </a:cxn>
                  <a:cxn ang="0">
                    <a:pos x="225" y="152"/>
                  </a:cxn>
                  <a:cxn ang="0">
                    <a:pos x="239" y="122"/>
                  </a:cxn>
                </a:cxnLst>
                <a:rect l="0" t="0" r="r" b="b"/>
                <a:pathLst>
                  <a:path w="239" h="203">
                    <a:moveTo>
                      <a:pt x="232" y="86"/>
                    </a:moveTo>
                    <a:lnTo>
                      <a:pt x="234" y="88"/>
                    </a:lnTo>
                    <a:lnTo>
                      <a:pt x="234" y="88"/>
                    </a:lnTo>
                    <a:lnTo>
                      <a:pt x="234" y="89"/>
                    </a:lnTo>
                    <a:lnTo>
                      <a:pt x="234" y="90"/>
                    </a:lnTo>
                    <a:lnTo>
                      <a:pt x="234" y="90"/>
                    </a:lnTo>
                    <a:lnTo>
                      <a:pt x="232" y="86"/>
                    </a:lnTo>
                    <a:close/>
                    <a:moveTo>
                      <a:pt x="239" y="122"/>
                    </a:moveTo>
                    <a:lnTo>
                      <a:pt x="239" y="117"/>
                    </a:lnTo>
                    <a:lnTo>
                      <a:pt x="239" y="113"/>
                    </a:lnTo>
                    <a:lnTo>
                      <a:pt x="238" y="109"/>
                    </a:lnTo>
                    <a:lnTo>
                      <a:pt x="238" y="105"/>
                    </a:lnTo>
                    <a:lnTo>
                      <a:pt x="237" y="102"/>
                    </a:lnTo>
                    <a:lnTo>
                      <a:pt x="236" y="98"/>
                    </a:lnTo>
                    <a:lnTo>
                      <a:pt x="235" y="94"/>
                    </a:lnTo>
                    <a:lnTo>
                      <a:pt x="234" y="90"/>
                    </a:lnTo>
                    <a:lnTo>
                      <a:pt x="234" y="90"/>
                    </a:lnTo>
                    <a:lnTo>
                      <a:pt x="231" y="110"/>
                    </a:lnTo>
                    <a:lnTo>
                      <a:pt x="225" y="129"/>
                    </a:lnTo>
                    <a:lnTo>
                      <a:pt x="215" y="146"/>
                    </a:lnTo>
                    <a:lnTo>
                      <a:pt x="201" y="162"/>
                    </a:lnTo>
                    <a:lnTo>
                      <a:pt x="184" y="174"/>
                    </a:lnTo>
                    <a:lnTo>
                      <a:pt x="165" y="183"/>
                    </a:lnTo>
                    <a:lnTo>
                      <a:pt x="145" y="190"/>
                    </a:lnTo>
                    <a:lnTo>
                      <a:pt x="123" y="192"/>
                    </a:lnTo>
                    <a:lnTo>
                      <a:pt x="101" y="190"/>
                    </a:lnTo>
                    <a:lnTo>
                      <a:pt x="81" y="183"/>
                    </a:lnTo>
                    <a:lnTo>
                      <a:pt x="62" y="174"/>
                    </a:lnTo>
                    <a:lnTo>
                      <a:pt x="45" y="162"/>
                    </a:lnTo>
                    <a:lnTo>
                      <a:pt x="32" y="146"/>
                    </a:lnTo>
                    <a:lnTo>
                      <a:pt x="21" y="129"/>
                    </a:lnTo>
                    <a:lnTo>
                      <a:pt x="15" y="110"/>
                    </a:lnTo>
                    <a:lnTo>
                      <a:pt x="13" y="90"/>
                    </a:lnTo>
                    <a:lnTo>
                      <a:pt x="15" y="69"/>
                    </a:lnTo>
                    <a:lnTo>
                      <a:pt x="21" y="50"/>
                    </a:lnTo>
                    <a:lnTo>
                      <a:pt x="32" y="33"/>
                    </a:lnTo>
                    <a:lnTo>
                      <a:pt x="45" y="17"/>
                    </a:lnTo>
                    <a:lnTo>
                      <a:pt x="62" y="5"/>
                    </a:lnTo>
                    <a:lnTo>
                      <a:pt x="74" y="0"/>
                    </a:lnTo>
                    <a:lnTo>
                      <a:pt x="68" y="1"/>
                    </a:lnTo>
                    <a:lnTo>
                      <a:pt x="63" y="2"/>
                    </a:lnTo>
                    <a:lnTo>
                      <a:pt x="58" y="3"/>
                    </a:lnTo>
                    <a:lnTo>
                      <a:pt x="53" y="4"/>
                    </a:lnTo>
                    <a:lnTo>
                      <a:pt x="48" y="6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4" y="12"/>
                    </a:lnTo>
                    <a:lnTo>
                      <a:pt x="21" y="27"/>
                    </a:lnTo>
                    <a:lnTo>
                      <a:pt x="10" y="45"/>
                    </a:lnTo>
                    <a:lnTo>
                      <a:pt x="2" y="67"/>
                    </a:lnTo>
                    <a:lnTo>
                      <a:pt x="0" y="90"/>
                    </a:lnTo>
                    <a:lnTo>
                      <a:pt x="2" y="112"/>
                    </a:lnTo>
                    <a:lnTo>
                      <a:pt x="10" y="133"/>
                    </a:lnTo>
                    <a:lnTo>
                      <a:pt x="21" y="152"/>
                    </a:lnTo>
                    <a:lnTo>
                      <a:pt x="37" y="169"/>
                    </a:lnTo>
                    <a:lnTo>
                      <a:pt x="55" y="183"/>
                    </a:lnTo>
                    <a:lnTo>
                      <a:pt x="76" y="194"/>
                    </a:lnTo>
                    <a:lnTo>
                      <a:pt x="99" y="201"/>
                    </a:lnTo>
                    <a:lnTo>
                      <a:pt x="123" y="203"/>
                    </a:lnTo>
                    <a:lnTo>
                      <a:pt x="148" y="201"/>
                    </a:lnTo>
                    <a:lnTo>
                      <a:pt x="171" y="194"/>
                    </a:lnTo>
                    <a:lnTo>
                      <a:pt x="191" y="183"/>
                    </a:lnTo>
                    <a:lnTo>
                      <a:pt x="210" y="169"/>
                    </a:lnTo>
                    <a:lnTo>
                      <a:pt x="225" y="152"/>
                    </a:lnTo>
                    <a:lnTo>
                      <a:pt x="236" y="133"/>
                    </a:lnTo>
                    <a:lnTo>
                      <a:pt x="239" y="122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6" name="Freeform 38"/>
              <p:cNvSpPr>
                <a:spLocks/>
              </p:cNvSpPr>
              <p:nvPr/>
            </p:nvSpPr>
            <p:spPr bwMode="auto">
              <a:xfrm>
                <a:off x="3107" y="2439"/>
                <a:ext cx="56" cy="49"/>
              </a:xfrm>
              <a:custGeom>
                <a:avLst/>
                <a:gdLst/>
                <a:ahLst/>
                <a:cxnLst>
                  <a:cxn ang="0">
                    <a:pos x="109" y="1"/>
                  </a:cxn>
                  <a:cxn ang="0">
                    <a:pos x="95" y="0"/>
                  </a:cxn>
                  <a:cxn ang="0">
                    <a:pos x="80" y="0"/>
                  </a:cxn>
                  <a:cxn ang="0">
                    <a:pos x="65" y="2"/>
                  </a:cxn>
                  <a:cxn ang="0">
                    <a:pos x="50" y="6"/>
                  </a:cxn>
                  <a:cxn ang="0">
                    <a:pos x="19" y="34"/>
                  </a:cxn>
                  <a:cxn ang="0">
                    <a:pos x="3" y="71"/>
                  </a:cxn>
                  <a:cxn ang="0">
                    <a:pos x="3" y="112"/>
                  </a:cxn>
                  <a:cxn ang="0">
                    <a:pos x="19" y="149"/>
                  </a:cxn>
                  <a:cxn ang="0">
                    <a:pos x="50" y="177"/>
                  </a:cxn>
                  <a:cxn ang="0">
                    <a:pos x="90" y="193"/>
                  </a:cxn>
                  <a:cxn ang="0">
                    <a:pos x="134" y="193"/>
                  </a:cxn>
                  <a:cxn ang="0">
                    <a:pos x="175" y="177"/>
                  </a:cxn>
                  <a:cxn ang="0">
                    <a:pos x="205" y="149"/>
                  </a:cxn>
                  <a:cxn ang="0">
                    <a:pos x="221" y="112"/>
                  </a:cxn>
                  <a:cxn ang="0">
                    <a:pos x="223" y="93"/>
                  </a:cxn>
                  <a:cxn ang="0">
                    <a:pos x="223" y="93"/>
                  </a:cxn>
                  <a:cxn ang="0">
                    <a:pos x="210" y="92"/>
                  </a:cxn>
                  <a:cxn ang="0">
                    <a:pos x="203" y="57"/>
                  </a:cxn>
                  <a:cxn ang="0">
                    <a:pos x="199" y="49"/>
                  </a:cxn>
                  <a:cxn ang="0">
                    <a:pos x="207" y="61"/>
                  </a:cxn>
                  <a:cxn ang="0">
                    <a:pos x="215" y="72"/>
                  </a:cxn>
                  <a:cxn ang="0">
                    <a:pos x="220" y="85"/>
                  </a:cxn>
                  <a:cxn ang="0">
                    <a:pos x="210" y="92"/>
                  </a:cxn>
                  <a:cxn ang="0">
                    <a:pos x="203" y="127"/>
                  </a:cxn>
                  <a:cxn ang="0">
                    <a:pos x="181" y="155"/>
                  </a:cxn>
                  <a:cxn ang="0">
                    <a:pos x="150" y="175"/>
                  </a:cxn>
                  <a:cxn ang="0">
                    <a:pos x="112" y="182"/>
                  </a:cxn>
                  <a:cxn ang="0">
                    <a:pos x="74" y="175"/>
                  </a:cxn>
                  <a:cxn ang="0">
                    <a:pos x="43" y="155"/>
                  </a:cxn>
                  <a:cxn ang="0">
                    <a:pos x="22" y="127"/>
                  </a:cxn>
                  <a:cxn ang="0">
                    <a:pos x="14" y="92"/>
                  </a:cxn>
                  <a:cxn ang="0">
                    <a:pos x="22" y="57"/>
                  </a:cxn>
                  <a:cxn ang="0">
                    <a:pos x="43" y="28"/>
                  </a:cxn>
                  <a:cxn ang="0">
                    <a:pos x="74" y="8"/>
                  </a:cxn>
                  <a:cxn ang="0">
                    <a:pos x="112" y="1"/>
                  </a:cxn>
                </a:cxnLst>
                <a:rect l="0" t="0" r="r" b="b"/>
                <a:pathLst>
                  <a:path w="223" h="195">
                    <a:moveTo>
                      <a:pt x="115" y="2"/>
                    </a:moveTo>
                    <a:lnTo>
                      <a:pt x="109" y="1"/>
                    </a:lnTo>
                    <a:lnTo>
                      <a:pt x="102" y="0"/>
                    </a:lnTo>
                    <a:lnTo>
                      <a:pt x="95" y="0"/>
                    </a:lnTo>
                    <a:lnTo>
                      <a:pt x="88" y="0"/>
                    </a:lnTo>
                    <a:lnTo>
                      <a:pt x="80" y="0"/>
                    </a:lnTo>
                    <a:lnTo>
                      <a:pt x="73" y="1"/>
                    </a:lnTo>
                    <a:lnTo>
                      <a:pt x="65" y="2"/>
                    </a:lnTo>
                    <a:lnTo>
                      <a:pt x="57" y="3"/>
                    </a:lnTo>
                    <a:lnTo>
                      <a:pt x="50" y="6"/>
                    </a:lnTo>
                    <a:lnTo>
                      <a:pt x="33" y="18"/>
                    </a:lnTo>
                    <a:lnTo>
                      <a:pt x="19" y="34"/>
                    </a:lnTo>
                    <a:lnTo>
                      <a:pt x="9" y="51"/>
                    </a:lnTo>
                    <a:lnTo>
                      <a:pt x="3" y="71"/>
                    </a:lnTo>
                    <a:lnTo>
                      <a:pt x="0" y="92"/>
                    </a:lnTo>
                    <a:lnTo>
                      <a:pt x="3" y="112"/>
                    </a:lnTo>
                    <a:lnTo>
                      <a:pt x="9" y="132"/>
                    </a:lnTo>
                    <a:lnTo>
                      <a:pt x="19" y="149"/>
                    </a:lnTo>
                    <a:lnTo>
                      <a:pt x="33" y="165"/>
                    </a:lnTo>
                    <a:lnTo>
                      <a:pt x="50" y="177"/>
                    </a:lnTo>
                    <a:lnTo>
                      <a:pt x="69" y="186"/>
                    </a:lnTo>
                    <a:lnTo>
                      <a:pt x="90" y="193"/>
                    </a:lnTo>
                    <a:lnTo>
                      <a:pt x="112" y="195"/>
                    </a:lnTo>
                    <a:lnTo>
                      <a:pt x="134" y="193"/>
                    </a:lnTo>
                    <a:lnTo>
                      <a:pt x="156" y="186"/>
                    </a:lnTo>
                    <a:lnTo>
                      <a:pt x="175" y="177"/>
                    </a:lnTo>
                    <a:lnTo>
                      <a:pt x="191" y="165"/>
                    </a:lnTo>
                    <a:lnTo>
                      <a:pt x="205" y="149"/>
                    </a:lnTo>
                    <a:lnTo>
                      <a:pt x="215" y="132"/>
                    </a:lnTo>
                    <a:lnTo>
                      <a:pt x="221" y="112"/>
                    </a:lnTo>
                    <a:lnTo>
                      <a:pt x="223" y="93"/>
                    </a:lnTo>
                    <a:lnTo>
                      <a:pt x="223" y="93"/>
                    </a:lnTo>
                    <a:lnTo>
                      <a:pt x="223" y="93"/>
                    </a:lnTo>
                    <a:lnTo>
                      <a:pt x="223" y="93"/>
                    </a:lnTo>
                    <a:lnTo>
                      <a:pt x="223" y="92"/>
                    </a:lnTo>
                    <a:lnTo>
                      <a:pt x="210" y="92"/>
                    </a:lnTo>
                    <a:lnTo>
                      <a:pt x="208" y="73"/>
                    </a:lnTo>
                    <a:lnTo>
                      <a:pt x="203" y="57"/>
                    </a:lnTo>
                    <a:lnTo>
                      <a:pt x="195" y="44"/>
                    </a:lnTo>
                    <a:lnTo>
                      <a:pt x="199" y="49"/>
                    </a:lnTo>
                    <a:lnTo>
                      <a:pt x="204" y="54"/>
                    </a:lnTo>
                    <a:lnTo>
                      <a:pt x="207" y="61"/>
                    </a:lnTo>
                    <a:lnTo>
                      <a:pt x="211" y="66"/>
                    </a:lnTo>
                    <a:lnTo>
                      <a:pt x="215" y="72"/>
                    </a:lnTo>
                    <a:lnTo>
                      <a:pt x="218" y="78"/>
                    </a:lnTo>
                    <a:lnTo>
                      <a:pt x="220" y="85"/>
                    </a:lnTo>
                    <a:lnTo>
                      <a:pt x="223" y="92"/>
                    </a:lnTo>
                    <a:lnTo>
                      <a:pt x="210" y="92"/>
                    </a:lnTo>
                    <a:lnTo>
                      <a:pt x="208" y="110"/>
                    </a:lnTo>
                    <a:lnTo>
                      <a:pt x="203" y="127"/>
                    </a:lnTo>
                    <a:lnTo>
                      <a:pt x="194" y="142"/>
                    </a:lnTo>
                    <a:lnTo>
                      <a:pt x="181" y="155"/>
                    </a:lnTo>
                    <a:lnTo>
                      <a:pt x="167" y="167"/>
                    </a:lnTo>
                    <a:lnTo>
                      <a:pt x="150" y="175"/>
                    </a:lnTo>
                    <a:lnTo>
                      <a:pt x="132" y="180"/>
                    </a:lnTo>
                    <a:lnTo>
                      <a:pt x="112" y="182"/>
                    </a:lnTo>
                    <a:lnTo>
                      <a:pt x="92" y="180"/>
                    </a:lnTo>
                    <a:lnTo>
                      <a:pt x="74" y="175"/>
                    </a:lnTo>
                    <a:lnTo>
                      <a:pt x="57" y="167"/>
                    </a:lnTo>
                    <a:lnTo>
                      <a:pt x="43" y="155"/>
                    </a:lnTo>
                    <a:lnTo>
                      <a:pt x="31" y="142"/>
                    </a:lnTo>
                    <a:lnTo>
                      <a:pt x="22" y="127"/>
                    </a:lnTo>
                    <a:lnTo>
                      <a:pt x="16" y="110"/>
                    </a:lnTo>
                    <a:lnTo>
                      <a:pt x="14" y="92"/>
                    </a:lnTo>
                    <a:lnTo>
                      <a:pt x="16" y="73"/>
                    </a:lnTo>
                    <a:lnTo>
                      <a:pt x="22" y="57"/>
                    </a:lnTo>
                    <a:lnTo>
                      <a:pt x="31" y="41"/>
                    </a:lnTo>
                    <a:lnTo>
                      <a:pt x="43" y="28"/>
                    </a:lnTo>
                    <a:lnTo>
                      <a:pt x="57" y="16"/>
                    </a:lnTo>
                    <a:lnTo>
                      <a:pt x="74" y="8"/>
                    </a:lnTo>
                    <a:lnTo>
                      <a:pt x="92" y="3"/>
                    </a:lnTo>
                    <a:lnTo>
                      <a:pt x="112" y="1"/>
                    </a:lnTo>
                    <a:lnTo>
                      <a:pt x="115" y="2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7" name="Freeform 39"/>
              <p:cNvSpPr>
                <a:spLocks/>
              </p:cNvSpPr>
              <p:nvPr/>
            </p:nvSpPr>
            <p:spPr bwMode="auto">
              <a:xfrm>
                <a:off x="3110" y="2439"/>
                <a:ext cx="50" cy="46"/>
              </a:xfrm>
              <a:custGeom>
                <a:avLst/>
                <a:gdLst/>
                <a:ahLst/>
                <a:cxnLst>
                  <a:cxn ang="0">
                    <a:pos x="177" y="39"/>
                  </a:cxn>
                  <a:cxn ang="0">
                    <a:pos x="157" y="23"/>
                  </a:cxn>
                  <a:cxn ang="0">
                    <a:pos x="135" y="10"/>
                  </a:cxn>
                  <a:cxn ang="0">
                    <a:pos x="109" y="2"/>
                  </a:cxn>
                  <a:cxn ang="0">
                    <a:pos x="79" y="1"/>
                  </a:cxn>
                  <a:cxn ang="0">
                    <a:pos x="43" y="14"/>
                  </a:cxn>
                  <a:cxn ang="0">
                    <a:pos x="16" y="39"/>
                  </a:cxn>
                  <a:cxn ang="0">
                    <a:pos x="2" y="72"/>
                  </a:cxn>
                  <a:cxn ang="0">
                    <a:pos x="2" y="109"/>
                  </a:cxn>
                  <a:cxn ang="0">
                    <a:pos x="16" y="142"/>
                  </a:cxn>
                  <a:cxn ang="0">
                    <a:pos x="43" y="167"/>
                  </a:cxn>
                  <a:cxn ang="0">
                    <a:pos x="79" y="180"/>
                  </a:cxn>
                  <a:cxn ang="0">
                    <a:pos x="119" y="180"/>
                  </a:cxn>
                  <a:cxn ang="0">
                    <a:pos x="155" y="167"/>
                  </a:cxn>
                  <a:cxn ang="0">
                    <a:pos x="182" y="142"/>
                  </a:cxn>
                  <a:cxn ang="0">
                    <a:pos x="196" y="109"/>
                  </a:cxn>
                  <a:cxn ang="0">
                    <a:pos x="185" y="91"/>
                  </a:cxn>
                  <a:cxn ang="0">
                    <a:pos x="178" y="60"/>
                  </a:cxn>
                  <a:cxn ang="0">
                    <a:pos x="159" y="35"/>
                  </a:cxn>
                  <a:cxn ang="0">
                    <a:pos x="133" y="17"/>
                  </a:cxn>
                  <a:cxn ang="0">
                    <a:pos x="99" y="11"/>
                  </a:cxn>
                  <a:cxn ang="0">
                    <a:pos x="66" y="17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3" y="91"/>
                  </a:cxn>
                  <a:cxn ang="0">
                    <a:pos x="20" y="122"/>
                  </a:cxn>
                  <a:cxn ang="0">
                    <a:pos x="39" y="146"/>
                  </a:cxn>
                  <a:cxn ang="0">
                    <a:pos x="66" y="164"/>
                  </a:cxn>
                  <a:cxn ang="0">
                    <a:pos x="99" y="170"/>
                  </a:cxn>
                  <a:cxn ang="0">
                    <a:pos x="133" y="164"/>
                  </a:cxn>
                  <a:cxn ang="0">
                    <a:pos x="159" y="146"/>
                  </a:cxn>
                  <a:cxn ang="0">
                    <a:pos x="178" y="122"/>
                  </a:cxn>
                  <a:cxn ang="0">
                    <a:pos x="185" y="91"/>
                  </a:cxn>
                  <a:cxn ang="0">
                    <a:pos x="196" y="72"/>
                  </a:cxn>
                  <a:cxn ang="0">
                    <a:pos x="186" y="48"/>
                  </a:cxn>
                </a:cxnLst>
                <a:rect l="0" t="0" r="r" b="b"/>
                <a:pathLst>
                  <a:path w="198" h="182">
                    <a:moveTo>
                      <a:pt x="186" y="48"/>
                    </a:moveTo>
                    <a:lnTo>
                      <a:pt x="177" y="39"/>
                    </a:lnTo>
                    <a:lnTo>
                      <a:pt x="168" y="31"/>
                    </a:lnTo>
                    <a:lnTo>
                      <a:pt x="157" y="23"/>
                    </a:lnTo>
                    <a:lnTo>
                      <a:pt x="146" y="16"/>
                    </a:lnTo>
                    <a:lnTo>
                      <a:pt x="135" y="10"/>
                    </a:lnTo>
                    <a:lnTo>
                      <a:pt x="123" y="6"/>
                    </a:lnTo>
                    <a:lnTo>
                      <a:pt x="109" y="2"/>
                    </a:lnTo>
                    <a:lnTo>
                      <a:pt x="96" y="0"/>
                    </a:lnTo>
                    <a:lnTo>
                      <a:pt x="79" y="1"/>
                    </a:lnTo>
                    <a:lnTo>
                      <a:pt x="60" y="6"/>
                    </a:lnTo>
                    <a:lnTo>
                      <a:pt x="43" y="14"/>
                    </a:lnTo>
                    <a:lnTo>
                      <a:pt x="29" y="26"/>
                    </a:lnTo>
                    <a:lnTo>
                      <a:pt x="16" y="39"/>
                    </a:lnTo>
                    <a:lnTo>
                      <a:pt x="8" y="55"/>
                    </a:lnTo>
                    <a:lnTo>
                      <a:pt x="2" y="72"/>
                    </a:lnTo>
                    <a:lnTo>
                      <a:pt x="0" y="91"/>
                    </a:lnTo>
                    <a:lnTo>
                      <a:pt x="2" y="109"/>
                    </a:lnTo>
                    <a:lnTo>
                      <a:pt x="8" y="127"/>
                    </a:lnTo>
                    <a:lnTo>
                      <a:pt x="16" y="142"/>
                    </a:lnTo>
                    <a:lnTo>
                      <a:pt x="29" y="156"/>
                    </a:lnTo>
                    <a:lnTo>
                      <a:pt x="43" y="167"/>
                    </a:lnTo>
                    <a:lnTo>
                      <a:pt x="60" y="175"/>
                    </a:lnTo>
                    <a:lnTo>
                      <a:pt x="79" y="180"/>
                    </a:lnTo>
                    <a:lnTo>
                      <a:pt x="99" y="182"/>
                    </a:lnTo>
                    <a:lnTo>
                      <a:pt x="119" y="180"/>
                    </a:lnTo>
                    <a:lnTo>
                      <a:pt x="138" y="175"/>
                    </a:lnTo>
                    <a:lnTo>
                      <a:pt x="155" y="167"/>
                    </a:lnTo>
                    <a:lnTo>
                      <a:pt x="169" y="156"/>
                    </a:lnTo>
                    <a:lnTo>
                      <a:pt x="182" y="142"/>
                    </a:lnTo>
                    <a:lnTo>
                      <a:pt x="191" y="127"/>
                    </a:lnTo>
                    <a:lnTo>
                      <a:pt x="196" y="109"/>
                    </a:lnTo>
                    <a:lnTo>
                      <a:pt x="198" y="91"/>
                    </a:lnTo>
                    <a:lnTo>
                      <a:pt x="185" y="91"/>
                    </a:lnTo>
                    <a:lnTo>
                      <a:pt x="183" y="75"/>
                    </a:lnTo>
                    <a:lnTo>
                      <a:pt x="178" y="60"/>
                    </a:lnTo>
                    <a:lnTo>
                      <a:pt x="171" y="46"/>
                    </a:lnTo>
                    <a:lnTo>
                      <a:pt x="159" y="35"/>
                    </a:lnTo>
                    <a:lnTo>
                      <a:pt x="147" y="25"/>
                    </a:lnTo>
                    <a:lnTo>
                      <a:pt x="133" y="17"/>
                    </a:lnTo>
                    <a:lnTo>
                      <a:pt x="116" y="13"/>
                    </a:lnTo>
                    <a:lnTo>
                      <a:pt x="99" y="11"/>
                    </a:lnTo>
                    <a:lnTo>
                      <a:pt x="82" y="13"/>
                    </a:lnTo>
                    <a:lnTo>
                      <a:pt x="66" y="17"/>
                    </a:lnTo>
                    <a:lnTo>
                      <a:pt x="51" y="25"/>
                    </a:lnTo>
                    <a:lnTo>
                      <a:pt x="39" y="35"/>
                    </a:lnTo>
                    <a:lnTo>
                      <a:pt x="28" y="46"/>
                    </a:lnTo>
                    <a:lnTo>
                      <a:pt x="20" y="60"/>
                    </a:lnTo>
                    <a:lnTo>
                      <a:pt x="15" y="75"/>
                    </a:lnTo>
                    <a:lnTo>
                      <a:pt x="13" y="91"/>
                    </a:lnTo>
                    <a:lnTo>
                      <a:pt x="15" y="106"/>
                    </a:lnTo>
                    <a:lnTo>
                      <a:pt x="20" y="122"/>
                    </a:lnTo>
                    <a:lnTo>
                      <a:pt x="28" y="135"/>
                    </a:lnTo>
                    <a:lnTo>
                      <a:pt x="39" y="146"/>
                    </a:lnTo>
                    <a:lnTo>
                      <a:pt x="51" y="157"/>
                    </a:lnTo>
                    <a:lnTo>
                      <a:pt x="66" y="164"/>
                    </a:lnTo>
                    <a:lnTo>
                      <a:pt x="82" y="168"/>
                    </a:lnTo>
                    <a:lnTo>
                      <a:pt x="99" y="170"/>
                    </a:lnTo>
                    <a:lnTo>
                      <a:pt x="116" y="168"/>
                    </a:lnTo>
                    <a:lnTo>
                      <a:pt x="133" y="164"/>
                    </a:lnTo>
                    <a:lnTo>
                      <a:pt x="147" y="157"/>
                    </a:lnTo>
                    <a:lnTo>
                      <a:pt x="159" y="146"/>
                    </a:lnTo>
                    <a:lnTo>
                      <a:pt x="171" y="135"/>
                    </a:lnTo>
                    <a:lnTo>
                      <a:pt x="178" y="122"/>
                    </a:lnTo>
                    <a:lnTo>
                      <a:pt x="183" y="106"/>
                    </a:lnTo>
                    <a:lnTo>
                      <a:pt x="185" y="91"/>
                    </a:lnTo>
                    <a:lnTo>
                      <a:pt x="198" y="91"/>
                    </a:lnTo>
                    <a:lnTo>
                      <a:pt x="196" y="72"/>
                    </a:lnTo>
                    <a:lnTo>
                      <a:pt x="191" y="55"/>
                    </a:lnTo>
                    <a:lnTo>
                      <a:pt x="186" y="48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8" name="Freeform 40"/>
              <p:cNvSpPr>
                <a:spLocks/>
              </p:cNvSpPr>
              <p:nvPr/>
            </p:nvSpPr>
            <p:spPr bwMode="auto">
              <a:xfrm>
                <a:off x="3113" y="2442"/>
                <a:ext cx="41" cy="40"/>
              </a:xfrm>
              <a:custGeom>
                <a:avLst/>
                <a:gdLst/>
                <a:ahLst/>
                <a:cxnLst>
                  <a:cxn ang="0">
                    <a:pos x="172" y="64"/>
                  </a:cxn>
                  <a:cxn ang="0">
                    <a:pos x="160" y="35"/>
                  </a:cxn>
                  <a:cxn ang="0">
                    <a:pos x="136" y="14"/>
                  </a:cxn>
                  <a:cxn ang="0">
                    <a:pos x="105" y="2"/>
                  </a:cxn>
                  <a:cxn ang="0">
                    <a:pos x="69" y="2"/>
                  </a:cxn>
                  <a:cxn ang="0">
                    <a:pos x="38" y="14"/>
                  </a:cxn>
                  <a:cxn ang="0">
                    <a:pos x="14" y="35"/>
                  </a:cxn>
                  <a:cxn ang="0">
                    <a:pos x="2" y="64"/>
                  </a:cxn>
                  <a:cxn ang="0">
                    <a:pos x="2" y="97"/>
                  </a:cxn>
                  <a:cxn ang="0">
                    <a:pos x="14" y="126"/>
                  </a:cxn>
                  <a:cxn ang="0">
                    <a:pos x="38" y="148"/>
                  </a:cxn>
                  <a:cxn ang="0">
                    <a:pos x="69" y="159"/>
                  </a:cxn>
                  <a:cxn ang="0">
                    <a:pos x="105" y="159"/>
                  </a:cxn>
                  <a:cxn ang="0">
                    <a:pos x="136" y="148"/>
                  </a:cxn>
                  <a:cxn ang="0">
                    <a:pos x="160" y="126"/>
                  </a:cxn>
                  <a:cxn ang="0">
                    <a:pos x="172" y="97"/>
                  </a:cxn>
                  <a:cxn ang="0">
                    <a:pos x="161" y="81"/>
                  </a:cxn>
                  <a:cxn ang="0">
                    <a:pos x="155" y="54"/>
                  </a:cxn>
                  <a:cxn ang="0">
                    <a:pos x="140" y="32"/>
                  </a:cxn>
                  <a:cxn ang="0">
                    <a:pos x="116" y="18"/>
                  </a:cxn>
                  <a:cxn ang="0">
                    <a:pos x="87" y="13"/>
                  </a:cxn>
                  <a:cxn ang="0">
                    <a:pos x="59" y="18"/>
                  </a:cxn>
                  <a:cxn ang="0">
                    <a:pos x="36" y="32"/>
                  </a:cxn>
                  <a:cxn ang="0">
                    <a:pos x="19" y="54"/>
                  </a:cxn>
                  <a:cxn ang="0">
                    <a:pos x="13" y="81"/>
                  </a:cxn>
                  <a:cxn ang="0">
                    <a:pos x="19" y="106"/>
                  </a:cxn>
                  <a:cxn ang="0">
                    <a:pos x="36" y="128"/>
                  </a:cxn>
                  <a:cxn ang="0">
                    <a:pos x="59" y="143"/>
                  </a:cxn>
                  <a:cxn ang="0">
                    <a:pos x="87" y="149"/>
                  </a:cxn>
                  <a:cxn ang="0">
                    <a:pos x="116" y="143"/>
                  </a:cxn>
                  <a:cxn ang="0">
                    <a:pos x="140" y="128"/>
                  </a:cxn>
                  <a:cxn ang="0">
                    <a:pos x="155" y="106"/>
                  </a:cxn>
                  <a:cxn ang="0">
                    <a:pos x="161" y="81"/>
                  </a:cxn>
                </a:cxnLst>
                <a:rect l="0" t="0" r="r" b="b"/>
                <a:pathLst>
                  <a:path w="174" h="161">
                    <a:moveTo>
                      <a:pt x="174" y="81"/>
                    </a:moveTo>
                    <a:lnTo>
                      <a:pt x="172" y="64"/>
                    </a:lnTo>
                    <a:lnTo>
                      <a:pt x="167" y="50"/>
                    </a:lnTo>
                    <a:lnTo>
                      <a:pt x="160" y="35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21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69" y="2"/>
                    </a:lnTo>
                    <a:lnTo>
                      <a:pt x="54" y="6"/>
                    </a:lnTo>
                    <a:lnTo>
                      <a:pt x="38" y="14"/>
                    </a:lnTo>
                    <a:lnTo>
                      <a:pt x="26" y="24"/>
                    </a:lnTo>
                    <a:lnTo>
                      <a:pt x="14" y="35"/>
                    </a:lnTo>
                    <a:lnTo>
                      <a:pt x="7" y="50"/>
                    </a:lnTo>
                    <a:lnTo>
                      <a:pt x="2" y="64"/>
                    </a:lnTo>
                    <a:lnTo>
                      <a:pt x="0" y="81"/>
                    </a:lnTo>
                    <a:lnTo>
                      <a:pt x="2" y="97"/>
                    </a:lnTo>
                    <a:lnTo>
                      <a:pt x="7" y="112"/>
                    </a:lnTo>
                    <a:lnTo>
                      <a:pt x="14" y="126"/>
                    </a:lnTo>
                    <a:lnTo>
                      <a:pt x="26" y="137"/>
                    </a:lnTo>
                    <a:lnTo>
                      <a:pt x="38" y="148"/>
                    </a:lnTo>
                    <a:lnTo>
                      <a:pt x="54" y="155"/>
                    </a:lnTo>
                    <a:lnTo>
                      <a:pt x="69" y="159"/>
                    </a:lnTo>
                    <a:lnTo>
                      <a:pt x="87" y="161"/>
                    </a:lnTo>
                    <a:lnTo>
                      <a:pt x="105" y="159"/>
                    </a:lnTo>
                    <a:lnTo>
                      <a:pt x="121" y="155"/>
                    </a:lnTo>
                    <a:lnTo>
                      <a:pt x="136" y="148"/>
                    </a:lnTo>
                    <a:lnTo>
                      <a:pt x="148" y="137"/>
                    </a:lnTo>
                    <a:lnTo>
                      <a:pt x="160" y="126"/>
                    </a:lnTo>
                    <a:lnTo>
                      <a:pt x="167" y="112"/>
                    </a:lnTo>
                    <a:lnTo>
                      <a:pt x="172" y="97"/>
                    </a:lnTo>
                    <a:lnTo>
                      <a:pt x="174" y="81"/>
                    </a:lnTo>
                    <a:lnTo>
                      <a:pt x="161" y="81"/>
                    </a:lnTo>
                    <a:lnTo>
                      <a:pt x="160" y="67"/>
                    </a:lnTo>
                    <a:lnTo>
                      <a:pt x="155" y="54"/>
                    </a:lnTo>
                    <a:lnTo>
                      <a:pt x="148" y="42"/>
                    </a:lnTo>
                    <a:lnTo>
                      <a:pt x="140" y="32"/>
                    </a:lnTo>
                    <a:lnTo>
                      <a:pt x="128" y="24"/>
                    </a:lnTo>
                    <a:lnTo>
                      <a:pt x="116" y="18"/>
                    </a:lnTo>
                    <a:lnTo>
                      <a:pt x="102" y="14"/>
                    </a:lnTo>
                    <a:lnTo>
                      <a:pt x="87" y="13"/>
                    </a:lnTo>
                    <a:lnTo>
                      <a:pt x="73" y="14"/>
                    </a:lnTo>
                    <a:lnTo>
                      <a:pt x="59" y="18"/>
                    </a:lnTo>
                    <a:lnTo>
                      <a:pt x="46" y="24"/>
                    </a:lnTo>
                    <a:lnTo>
                      <a:pt x="36" y="32"/>
                    </a:lnTo>
                    <a:lnTo>
                      <a:pt x="26" y="42"/>
                    </a:lnTo>
                    <a:lnTo>
                      <a:pt x="19" y="54"/>
                    </a:lnTo>
                    <a:lnTo>
                      <a:pt x="14" y="67"/>
                    </a:lnTo>
                    <a:lnTo>
                      <a:pt x="13" y="81"/>
                    </a:lnTo>
                    <a:lnTo>
                      <a:pt x="14" y="94"/>
                    </a:lnTo>
                    <a:lnTo>
                      <a:pt x="19" y="106"/>
                    </a:lnTo>
                    <a:lnTo>
                      <a:pt x="26" y="119"/>
                    </a:lnTo>
                    <a:lnTo>
                      <a:pt x="36" y="128"/>
                    </a:lnTo>
                    <a:lnTo>
                      <a:pt x="46" y="137"/>
                    </a:lnTo>
                    <a:lnTo>
                      <a:pt x="59" y="143"/>
                    </a:lnTo>
                    <a:lnTo>
                      <a:pt x="73" y="148"/>
                    </a:lnTo>
                    <a:lnTo>
                      <a:pt x="87" y="149"/>
                    </a:lnTo>
                    <a:lnTo>
                      <a:pt x="102" y="148"/>
                    </a:lnTo>
                    <a:lnTo>
                      <a:pt x="116" y="143"/>
                    </a:lnTo>
                    <a:lnTo>
                      <a:pt x="128" y="137"/>
                    </a:lnTo>
                    <a:lnTo>
                      <a:pt x="140" y="128"/>
                    </a:lnTo>
                    <a:lnTo>
                      <a:pt x="148" y="119"/>
                    </a:lnTo>
                    <a:lnTo>
                      <a:pt x="155" y="106"/>
                    </a:lnTo>
                    <a:lnTo>
                      <a:pt x="160" y="94"/>
                    </a:lnTo>
                    <a:lnTo>
                      <a:pt x="161" y="81"/>
                    </a:lnTo>
                    <a:lnTo>
                      <a:pt x="174" y="81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09" name="Freeform 41"/>
              <p:cNvSpPr>
                <a:spLocks/>
              </p:cNvSpPr>
              <p:nvPr/>
            </p:nvSpPr>
            <p:spPr bwMode="auto">
              <a:xfrm>
                <a:off x="3114" y="2445"/>
                <a:ext cx="39" cy="34"/>
              </a:xfrm>
              <a:custGeom>
                <a:avLst/>
                <a:gdLst/>
                <a:ahLst/>
                <a:cxnLst>
                  <a:cxn ang="0">
                    <a:pos x="149" y="54"/>
                  </a:cxn>
                  <a:cxn ang="0">
                    <a:pos x="138" y="30"/>
                  </a:cxn>
                  <a:cxn ang="0">
                    <a:pos x="116" y="11"/>
                  </a:cxn>
                  <a:cxn ang="0">
                    <a:pos x="91" y="1"/>
                  </a:cxn>
                  <a:cxn ang="0">
                    <a:pos x="59" y="1"/>
                  </a:cxn>
                  <a:cxn ang="0">
                    <a:pos x="34" y="11"/>
                  </a:cxn>
                  <a:cxn ang="0">
                    <a:pos x="13" y="30"/>
                  </a:cxn>
                  <a:cxn ang="0">
                    <a:pos x="1" y="54"/>
                  </a:cxn>
                  <a:cxn ang="0">
                    <a:pos x="1" y="83"/>
                  </a:cxn>
                  <a:cxn ang="0">
                    <a:pos x="13" y="107"/>
                  </a:cxn>
                  <a:cxn ang="0">
                    <a:pos x="34" y="126"/>
                  </a:cxn>
                  <a:cxn ang="0">
                    <a:pos x="59" y="137"/>
                  </a:cxn>
                  <a:cxn ang="0">
                    <a:pos x="91" y="137"/>
                  </a:cxn>
                  <a:cxn ang="0">
                    <a:pos x="116" y="126"/>
                  </a:cxn>
                  <a:cxn ang="0">
                    <a:pos x="138" y="107"/>
                  </a:cxn>
                  <a:cxn ang="0">
                    <a:pos x="149" y="83"/>
                  </a:cxn>
                  <a:cxn ang="0">
                    <a:pos x="136" y="69"/>
                  </a:cxn>
                  <a:cxn ang="0">
                    <a:pos x="132" y="47"/>
                  </a:cxn>
                  <a:cxn ang="0">
                    <a:pos x="119" y="28"/>
                  </a:cxn>
                  <a:cxn ang="0">
                    <a:pos x="99" y="16"/>
                  </a:cxn>
                  <a:cxn ang="0">
                    <a:pos x="75" y="12"/>
                  </a:cxn>
                  <a:cxn ang="0">
                    <a:pos x="52" y="16"/>
                  </a:cxn>
                  <a:cxn ang="0">
                    <a:pos x="32" y="28"/>
                  </a:cxn>
                  <a:cxn ang="0">
                    <a:pos x="18" y="47"/>
                  </a:cxn>
                  <a:cxn ang="0">
                    <a:pos x="14" y="69"/>
                  </a:cxn>
                  <a:cxn ang="0">
                    <a:pos x="18" y="90"/>
                  </a:cxn>
                  <a:cxn ang="0">
                    <a:pos x="32" y="109"/>
                  </a:cxn>
                  <a:cxn ang="0">
                    <a:pos x="52" y="121"/>
                  </a:cxn>
                  <a:cxn ang="0">
                    <a:pos x="75" y="125"/>
                  </a:cxn>
                  <a:cxn ang="0">
                    <a:pos x="99" y="121"/>
                  </a:cxn>
                  <a:cxn ang="0">
                    <a:pos x="119" y="109"/>
                  </a:cxn>
                  <a:cxn ang="0">
                    <a:pos x="132" y="90"/>
                  </a:cxn>
                  <a:cxn ang="0">
                    <a:pos x="136" y="69"/>
                  </a:cxn>
                </a:cxnLst>
                <a:rect l="0" t="0" r="r" b="b"/>
                <a:pathLst>
                  <a:path w="150" h="138">
                    <a:moveTo>
                      <a:pt x="150" y="69"/>
                    </a:moveTo>
                    <a:lnTo>
                      <a:pt x="149" y="54"/>
                    </a:lnTo>
                    <a:lnTo>
                      <a:pt x="144" y="42"/>
                    </a:lnTo>
                    <a:lnTo>
                      <a:pt x="138" y="30"/>
                    </a:lnTo>
                    <a:lnTo>
                      <a:pt x="128" y="20"/>
                    </a:lnTo>
                    <a:lnTo>
                      <a:pt x="116" y="11"/>
                    </a:lnTo>
                    <a:lnTo>
                      <a:pt x="104" y="5"/>
                    </a:lnTo>
                    <a:lnTo>
                      <a:pt x="91" y="1"/>
                    </a:lnTo>
                    <a:lnTo>
                      <a:pt x="75" y="0"/>
                    </a:lnTo>
                    <a:lnTo>
                      <a:pt x="59" y="1"/>
                    </a:lnTo>
                    <a:lnTo>
                      <a:pt x="46" y="5"/>
                    </a:lnTo>
                    <a:lnTo>
                      <a:pt x="34" y="11"/>
                    </a:lnTo>
                    <a:lnTo>
                      <a:pt x="23" y="20"/>
                    </a:lnTo>
                    <a:lnTo>
                      <a:pt x="13" y="30"/>
                    </a:lnTo>
                    <a:lnTo>
                      <a:pt x="6" y="42"/>
                    </a:lnTo>
                    <a:lnTo>
                      <a:pt x="1" y="54"/>
                    </a:lnTo>
                    <a:lnTo>
                      <a:pt x="0" y="69"/>
                    </a:lnTo>
                    <a:lnTo>
                      <a:pt x="1" y="83"/>
                    </a:lnTo>
                    <a:lnTo>
                      <a:pt x="6" y="95"/>
                    </a:lnTo>
                    <a:lnTo>
                      <a:pt x="13" y="107"/>
                    </a:lnTo>
                    <a:lnTo>
                      <a:pt x="23" y="117"/>
                    </a:lnTo>
                    <a:lnTo>
                      <a:pt x="34" y="126"/>
                    </a:lnTo>
                    <a:lnTo>
                      <a:pt x="46" y="132"/>
                    </a:lnTo>
                    <a:lnTo>
                      <a:pt x="59" y="137"/>
                    </a:lnTo>
                    <a:lnTo>
                      <a:pt x="75" y="138"/>
                    </a:lnTo>
                    <a:lnTo>
                      <a:pt x="91" y="137"/>
                    </a:lnTo>
                    <a:lnTo>
                      <a:pt x="104" y="132"/>
                    </a:lnTo>
                    <a:lnTo>
                      <a:pt x="116" y="126"/>
                    </a:lnTo>
                    <a:lnTo>
                      <a:pt x="128" y="117"/>
                    </a:lnTo>
                    <a:lnTo>
                      <a:pt x="138" y="107"/>
                    </a:lnTo>
                    <a:lnTo>
                      <a:pt x="144" y="95"/>
                    </a:lnTo>
                    <a:lnTo>
                      <a:pt x="149" y="83"/>
                    </a:lnTo>
                    <a:lnTo>
                      <a:pt x="150" y="69"/>
                    </a:lnTo>
                    <a:lnTo>
                      <a:pt x="136" y="69"/>
                    </a:lnTo>
                    <a:lnTo>
                      <a:pt x="135" y="57"/>
                    </a:lnTo>
                    <a:lnTo>
                      <a:pt x="132" y="47"/>
                    </a:lnTo>
                    <a:lnTo>
                      <a:pt x="126" y="37"/>
                    </a:lnTo>
                    <a:lnTo>
                      <a:pt x="119" y="28"/>
                    </a:lnTo>
                    <a:lnTo>
                      <a:pt x="110" y="21"/>
                    </a:lnTo>
                    <a:lnTo>
                      <a:pt x="99" y="16"/>
                    </a:lnTo>
                    <a:lnTo>
                      <a:pt x="87" y="13"/>
                    </a:lnTo>
                    <a:lnTo>
                      <a:pt x="75" y="12"/>
                    </a:lnTo>
                    <a:lnTo>
                      <a:pt x="63" y="13"/>
                    </a:lnTo>
                    <a:lnTo>
                      <a:pt x="52" y="16"/>
                    </a:lnTo>
                    <a:lnTo>
                      <a:pt x="40" y="21"/>
                    </a:lnTo>
                    <a:lnTo>
                      <a:pt x="32" y="28"/>
                    </a:lnTo>
                    <a:lnTo>
                      <a:pt x="24" y="37"/>
                    </a:lnTo>
                    <a:lnTo>
                      <a:pt x="18" y="47"/>
                    </a:lnTo>
                    <a:lnTo>
                      <a:pt x="15" y="57"/>
                    </a:lnTo>
                    <a:lnTo>
                      <a:pt x="14" y="69"/>
                    </a:lnTo>
                    <a:lnTo>
                      <a:pt x="15" y="80"/>
                    </a:lnTo>
                    <a:lnTo>
                      <a:pt x="18" y="90"/>
                    </a:lnTo>
                    <a:lnTo>
                      <a:pt x="24" y="101"/>
                    </a:lnTo>
                    <a:lnTo>
                      <a:pt x="32" y="109"/>
                    </a:lnTo>
                    <a:lnTo>
                      <a:pt x="40" y="116"/>
                    </a:lnTo>
                    <a:lnTo>
                      <a:pt x="52" y="121"/>
                    </a:lnTo>
                    <a:lnTo>
                      <a:pt x="63" y="124"/>
                    </a:lnTo>
                    <a:lnTo>
                      <a:pt x="75" y="125"/>
                    </a:lnTo>
                    <a:lnTo>
                      <a:pt x="87" y="124"/>
                    </a:lnTo>
                    <a:lnTo>
                      <a:pt x="99" y="121"/>
                    </a:lnTo>
                    <a:lnTo>
                      <a:pt x="110" y="116"/>
                    </a:lnTo>
                    <a:lnTo>
                      <a:pt x="119" y="109"/>
                    </a:lnTo>
                    <a:lnTo>
                      <a:pt x="126" y="101"/>
                    </a:lnTo>
                    <a:lnTo>
                      <a:pt x="132" y="90"/>
                    </a:lnTo>
                    <a:lnTo>
                      <a:pt x="135" y="80"/>
                    </a:lnTo>
                    <a:lnTo>
                      <a:pt x="136" y="69"/>
                    </a:lnTo>
                    <a:lnTo>
                      <a:pt x="150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0" name="Freeform 42"/>
              <p:cNvSpPr>
                <a:spLocks/>
              </p:cNvSpPr>
              <p:nvPr/>
            </p:nvSpPr>
            <p:spPr bwMode="auto">
              <a:xfrm>
                <a:off x="3120" y="2447"/>
                <a:ext cx="31" cy="29"/>
              </a:xfrm>
              <a:custGeom>
                <a:avLst/>
                <a:gdLst/>
                <a:ahLst/>
                <a:cxnLst>
                  <a:cxn ang="0">
                    <a:pos x="123" y="46"/>
                  </a:cxn>
                  <a:cxn ang="0">
                    <a:pos x="113" y="26"/>
                  </a:cxn>
                  <a:cxn ang="0">
                    <a:pos x="97" y="10"/>
                  </a:cxn>
                  <a:cxn ang="0">
                    <a:pos x="74" y="1"/>
                  </a:cxn>
                  <a:cxn ang="0">
                    <a:pos x="50" y="1"/>
                  </a:cxn>
                  <a:cxn ang="0">
                    <a:pos x="27" y="10"/>
                  </a:cxn>
                  <a:cxn ang="0">
                    <a:pos x="11" y="26"/>
                  </a:cxn>
                  <a:cxn ang="0">
                    <a:pos x="1" y="46"/>
                  </a:cxn>
                  <a:cxn ang="0">
                    <a:pos x="1" y="69"/>
                  </a:cxn>
                  <a:cxn ang="0">
                    <a:pos x="11" y="90"/>
                  </a:cxn>
                  <a:cxn ang="0">
                    <a:pos x="27" y="105"/>
                  </a:cxn>
                  <a:cxn ang="0">
                    <a:pos x="50" y="114"/>
                  </a:cxn>
                  <a:cxn ang="0">
                    <a:pos x="74" y="114"/>
                  </a:cxn>
                  <a:cxn ang="0">
                    <a:pos x="97" y="105"/>
                  </a:cxn>
                  <a:cxn ang="0">
                    <a:pos x="113" y="90"/>
                  </a:cxn>
                  <a:cxn ang="0">
                    <a:pos x="123" y="69"/>
                  </a:cxn>
                  <a:cxn ang="0">
                    <a:pos x="111" y="58"/>
                  </a:cxn>
                  <a:cxn ang="0">
                    <a:pos x="108" y="40"/>
                  </a:cxn>
                  <a:cxn ang="0">
                    <a:pos x="97" y="26"/>
                  </a:cxn>
                  <a:cxn ang="0">
                    <a:pos x="81" y="15"/>
                  </a:cxn>
                  <a:cxn ang="0">
                    <a:pos x="62" y="12"/>
                  </a:cxn>
                  <a:cxn ang="0">
                    <a:pos x="43" y="15"/>
                  </a:cxn>
                  <a:cxn ang="0">
                    <a:pos x="27" y="26"/>
                  </a:cxn>
                  <a:cxn ang="0">
                    <a:pos x="17" y="40"/>
                  </a:cxn>
                  <a:cxn ang="0">
                    <a:pos x="13" y="58"/>
                  </a:cxn>
                  <a:cxn ang="0">
                    <a:pos x="17" y="75"/>
                  </a:cxn>
                  <a:cxn ang="0">
                    <a:pos x="27" y="90"/>
                  </a:cxn>
                  <a:cxn ang="0">
                    <a:pos x="43" y="99"/>
                  </a:cxn>
                  <a:cxn ang="0">
                    <a:pos x="62" y="103"/>
                  </a:cxn>
                  <a:cxn ang="0">
                    <a:pos x="81" y="99"/>
                  </a:cxn>
                  <a:cxn ang="0">
                    <a:pos x="97" y="90"/>
                  </a:cxn>
                  <a:cxn ang="0">
                    <a:pos x="108" y="75"/>
                  </a:cxn>
                  <a:cxn ang="0">
                    <a:pos x="111" y="58"/>
                  </a:cxn>
                </a:cxnLst>
                <a:rect l="0" t="0" r="r" b="b"/>
                <a:pathLst>
                  <a:path w="125" h="115">
                    <a:moveTo>
                      <a:pt x="125" y="58"/>
                    </a:moveTo>
                    <a:lnTo>
                      <a:pt x="123" y="46"/>
                    </a:lnTo>
                    <a:lnTo>
                      <a:pt x="119" y="36"/>
                    </a:lnTo>
                    <a:lnTo>
                      <a:pt x="113" y="26"/>
                    </a:lnTo>
                    <a:lnTo>
                      <a:pt x="106" y="17"/>
                    </a:lnTo>
                    <a:lnTo>
                      <a:pt x="97" y="10"/>
                    </a:lnTo>
                    <a:lnTo>
                      <a:pt x="86" y="5"/>
                    </a:lnTo>
                    <a:lnTo>
                      <a:pt x="74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9" y="5"/>
                    </a:lnTo>
                    <a:lnTo>
                      <a:pt x="27" y="10"/>
                    </a:lnTo>
                    <a:lnTo>
                      <a:pt x="19" y="17"/>
                    </a:lnTo>
                    <a:lnTo>
                      <a:pt x="11" y="26"/>
                    </a:lnTo>
                    <a:lnTo>
                      <a:pt x="5" y="36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69"/>
                    </a:lnTo>
                    <a:lnTo>
                      <a:pt x="5" y="79"/>
                    </a:lnTo>
                    <a:lnTo>
                      <a:pt x="11" y="90"/>
                    </a:lnTo>
                    <a:lnTo>
                      <a:pt x="19" y="98"/>
                    </a:lnTo>
                    <a:lnTo>
                      <a:pt x="27" y="105"/>
                    </a:lnTo>
                    <a:lnTo>
                      <a:pt x="39" y="110"/>
                    </a:lnTo>
                    <a:lnTo>
                      <a:pt x="50" y="114"/>
                    </a:lnTo>
                    <a:lnTo>
                      <a:pt x="62" y="115"/>
                    </a:lnTo>
                    <a:lnTo>
                      <a:pt x="74" y="114"/>
                    </a:lnTo>
                    <a:lnTo>
                      <a:pt x="86" y="110"/>
                    </a:lnTo>
                    <a:lnTo>
                      <a:pt x="97" y="105"/>
                    </a:lnTo>
                    <a:lnTo>
                      <a:pt x="106" y="98"/>
                    </a:lnTo>
                    <a:lnTo>
                      <a:pt x="113" y="90"/>
                    </a:lnTo>
                    <a:lnTo>
                      <a:pt x="119" y="79"/>
                    </a:lnTo>
                    <a:lnTo>
                      <a:pt x="123" y="69"/>
                    </a:lnTo>
                    <a:lnTo>
                      <a:pt x="125" y="58"/>
                    </a:lnTo>
                    <a:lnTo>
                      <a:pt x="111" y="58"/>
                    </a:lnTo>
                    <a:lnTo>
                      <a:pt x="110" y="48"/>
                    </a:lnTo>
                    <a:lnTo>
                      <a:pt x="108" y="40"/>
                    </a:lnTo>
                    <a:lnTo>
                      <a:pt x="102" y="33"/>
                    </a:lnTo>
                    <a:lnTo>
                      <a:pt x="97" y="26"/>
                    </a:lnTo>
                    <a:lnTo>
                      <a:pt x="89" y="20"/>
                    </a:lnTo>
                    <a:lnTo>
                      <a:pt x="81" y="15"/>
                    </a:lnTo>
                    <a:lnTo>
                      <a:pt x="72" y="13"/>
                    </a:lnTo>
                    <a:lnTo>
                      <a:pt x="62" y="12"/>
                    </a:lnTo>
                    <a:lnTo>
                      <a:pt x="52" y="13"/>
                    </a:lnTo>
                    <a:lnTo>
                      <a:pt x="43" y="15"/>
                    </a:lnTo>
                    <a:lnTo>
                      <a:pt x="35" y="20"/>
                    </a:lnTo>
                    <a:lnTo>
                      <a:pt x="27" y="26"/>
                    </a:lnTo>
                    <a:lnTo>
                      <a:pt x="22" y="33"/>
                    </a:lnTo>
                    <a:lnTo>
                      <a:pt x="17" y="40"/>
                    </a:lnTo>
                    <a:lnTo>
                      <a:pt x="14" y="48"/>
                    </a:lnTo>
                    <a:lnTo>
                      <a:pt x="13" y="58"/>
                    </a:lnTo>
                    <a:lnTo>
                      <a:pt x="14" y="67"/>
                    </a:lnTo>
                    <a:lnTo>
                      <a:pt x="17" y="75"/>
                    </a:lnTo>
                    <a:lnTo>
                      <a:pt x="22" y="82"/>
                    </a:lnTo>
                    <a:lnTo>
                      <a:pt x="27" y="90"/>
                    </a:lnTo>
                    <a:lnTo>
                      <a:pt x="35" y="95"/>
                    </a:lnTo>
                    <a:lnTo>
                      <a:pt x="43" y="99"/>
                    </a:lnTo>
                    <a:lnTo>
                      <a:pt x="52" y="102"/>
                    </a:lnTo>
                    <a:lnTo>
                      <a:pt x="62" y="103"/>
                    </a:lnTo>
                    <a:lnTo>
                      <a:pt x="72" y="102"/>
                    </a:lnTo>
                    <a:lnTo>
                      <a:pt x="81" y="99"/>
                    </a:lnTo>
                    <a:lnTo>
                      <a:pt x="89" y="95"/>
                    </a:lnTo>
                    <a:lnTo>
                      <a:pt x="97" y="90"/>
                    </a:lnTo>
                    <a:lnTo>
                      <a:pt x="102" y="82"/>
                    </a:lnTo>
                    <a:lnTo>
                      <a:pt x="108" y="75"/>
                    </a:lnTo>
                    <a:lnTo>
                      <a:pt x="110" y="67"/>
                    </a:lnTo>
                    <a:lnTo>
                      <a:pt x="111" y="58"/>
                    </a:lnTo>
                    <a:lnTo>
                      <a:pt x="125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1" name="Freeform 43"/>
              <p:cNvSpPr>
                <a:spLocks/>
              </p:cNvSpPr>
              <p:nvPr/>
            </p:nvSpPr>
            <p:spPr bwMode="auto">
              <a:xfrm>
                <a:off x="3123" y="2450"/>
                <a:ext cx="25" cy="23"/>
              </a:xfrm>
              <a:custGeom>
                <a:avLst/>
                <a:gdLst/>
                <a:ahLst/>
                <a:cxnLst>
                  <a:cxn ang="0">
                    <a:pos x="99" y="37"/>
                  </a:cxn>
                  <a:cxn ang="0">
                    <a:pos x="91" y="21"/>
                  </a:cxn>
                  <a:cxn ang="0">
                    <a:pos x="78" y="8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2" y="8"/>
                  </a:cxn>
                  <a:cxn ang="0">
                    <a:pos x="9" y="21"/>
                  </a:cxn>
                  <a:cxn ang="0">
                    <a:pos x="1" y="37"/>
                  </a:cxn>
                  <a:cxn ang="0">
                    <a:pos x="1" y="56"/>
                  </a:cxn>
                  <a:cxn ang="0">
                    <a:pos x="9" y="72"/>
                  </a:cxn>
                  <a:cxn ang="0">
                    <a:pos x="22" y="85"/>
                  </a:cxn>
                  <a:cxn ang="0">
                    <a:pos x="40" y="92"/>
                  </a:cxn>
                  <a:cxn ang="0">
                    <a:pos x="60" y="92"/>
                  </a:cxn>
                  <a:cxn ang="0">
                    <a:pos x="78" y="85"/>
                  </a:cxn>
                  <a:cxn ang="0">
                    <a:pos x="91" y="72"/>
                  </a:cxn>
                  <a:cxn ang="0">
                    <a:pos x="99" y="56"/>
                  </a:cxn>
                  <a:cxn ang="0">
                    <a:pos x="87" y="47"/>
                  </a:cxn>
                  <a:cxn ang="0">
                    <a:pos x="84" y="33"/>
                  </a:cxn>
                  <a:cxn ang="0">
                    <a:pos x="76" y="23"/>
                  </a:cxn>
                  <a:cxn ang="0">
                    <a:pos x="65" y="16"/>
                  </a:cxn>
                  <a:cxn ang="0">
                    <a:pos x="50" y="13"/>
                  </a:cxn>
                  <a:cxn ang="0">
                    <a:pos x="36" y="16"/>
                  </a:cxn>
                  <a:cxn ang="0">
                    <a:pos x="24" y="23"/>
                  </a:cxn>
                  <a:cxn ang="0">
                    <a:pos x="17" y="33"/>
                  </a:cxn>
                  <a:cxn ang="0">
                    <a:pos x="13" y="47"/>
                  </a:cxn>
                  <a:cxn ang="0">
                    <a:pos x="17" y="60"/>
                  </a:cxn>
                  <a:cxn ang="0">
                    <a:pos x="24" y="70"/>
                  </a:cxn>
                  <a:cxn ang="0">
                    <a:pos x="36" y="78"/>
                  </a:cxn>
                  <a:cxn ang="0">
                    <a:pos x="50" y="81"/>
                  </a:cxn>
                  <a:cxn ang="0">
                    <a:pos x="65" y="78"/>
                  </a:cxn>
                  <a:cxn ang="0">
                    <a:pos x="76" y="70"/>
                  </a:cxn>
                  <a:cxn ang="0">
                    <a:pos x="84" y="60"/>
                  </a:cxn>
                  <a:cxn ang="0">
                    <a:pos x="87" y="47"/>
                  </a:cxn>
                </a:cxnLst>
                <a:rect l="0" t="0" r="r" b="b"/>
                <a:pathLst>
                  <a:path w="100" h="93">
                    <a:moveTo>
                      <a:pt x="100" y="47"/>
                    </a:moveTo>
                    <a:lnTo>
                      <a:pt x="99" y="37"/>
                    </a:lnTo>
                    <a:lnTo>
                      <a:pt x="96" y="29"/>
                    </a:lnTo>
                    <a:lnTo>
                      <a:pt x="91" y="21"/>
                    </a:lnTo>
                    <a:lnTo>
                      <a:pt x="86" y="14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2" y="8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29"/>
                    </a:lnTo>
                    <a:lnTo>
                      <a:pt x="1" y="37"/>
                    </a:lnTo>
                    <a:lnTo>
                      <a:pt x="0" y="47"/>
                    </a:lnTo>
                    <a:lnTo>
                      <a:pt x="1" y="56"/>
                    </a:lnTo>
                    <a:lnTo>
                      <a:pt x="4" y="64"/>
                    </a:lnTo>
                    <a:lnTo>
                      <a:pt x="9" y="72"/>
                    </a:lnTo>
                    <a:lnTo>
                      <a:pt x="15" y="79"/>
                    </a:lnTo>
                    <a:lnTo>
                      <a:pt x="22" y="85"/>
                    </a:lnTo>
                    <a:lnTo>
                      <a:pt x="31" y="89"/>
                    </a:lnTo>
                    <a:lnTo>
                      <a:pt x="40" y="92"/>
                    </a:lnTo>
                    <a:lnTo>
                      <a:pt x="50" y="93"/>
                    </a:lnTo>
                    <a:lnTo>
                      <a:pt x="60" y="92"/>
                    </a:lnTo>
                    <a:lnTo>
                      <a:pt x="69" y="89"/>
                    </a:lnTo>
                    <a:lnTo>
                      <a:pt x="78" y="85"/>
                    </a:lnTo>
                    <a:lnTo>
                      <a:pt x="86" y="79"/>
                    </a:lnTo>
                    <a:lnTo>
                      <a:pt x="91" y="72"/>
                    </a:lnTo>
                    <a:lnTo>
                      <a:pt x="96" y="64"/>
                    </a:lnTo>
                    <a:lnTo>
                      <a:pt x="99" y="56"/>
                    </a:lnTo>
                    <a:lnTo>
                      <a:pt x="100" y="47"/>
                    </a:lnTo>
                    <a:lnTo>
                      <a:pt x="87" y="47"/>
                    </a:lnTo>
                    <a:lnTo>
                      <a:pt x="86" y="39"/>
                    </a:lnTo>
                    <a:lnTo>
                      <a:pt x="84" y="33"/>
                    </a:lnTo>
                    <a:lnTo>
                      <a:pt x="80" y="28"/>
                    </a:lnTo>
                    <a:lnTo>
                      <a:pt x="76" y="23"/>
                    </a:lnTo>
                    <a:lnTo>
                      <a:pt x="70" y="19"/>
                    </a:lnTo>
                    <a:lnTo>
                      <a:pt x="65" y="16"/>
                    </a:lnTo>
                    <a:lnTo>
                      <a:pt x="58" y="14"/>
                    </a:lnTo>
                    <a:lnTo>
                      <a:pt x="50" y="13"/>
                    </a:lnTo>
                    <a:lnTo>
                      <a:pt x="42" y="14"/>
                    </a:lnTo>
                    <a:lnTo>
                      <a:pt x="36" y="16"/>
                    </a:lnTo>
                    <a:lnTo>
                      <a:pt x="30" y="19"/>
                    </a:lnTo>
                    <a:lnTo>
                      <a:pt x="24" y="23"/>
                    </a:lnTo>
                    <a:lnTo>
                      <a:pt x="20" y="28"/>
                    </a:lnTo>
                    <a:lnTo>
                      <a:pt x="17" y="33"/>
                    </a:lnTo>
                    <a:lnTo>
                      <a:pt x="14" y="39"/>
                    </a:lnTo>
                    <a:lnTo>
                      <a:pt x="13" y="47"/>
                    </a:lnTo>
                    <a:lnTo>
                      <a:pt x="14" y="54"/>
                    </a:lnTo>
                    <a:lnTo>
                      <a:pt x="17" y="60"/>
                    </a:lnTo>
                    <a:lnTo>
                      <a:pt x="20" y="65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42" y="80"/>
                    </a:lnTo>
                    <a:lnTo>
                      <a:pt x="50" y="81"/>
                    </a:lnTo>
                    <a:lnTo>
                      <a:pt x="58" y="80"/>
                    </a:lnTo>
                    <a:lnTo>
                      <a:pt x="65" y="78"/>
                    </a:lnTo>
                    <a:lnTo>
                      <a:pt x="70" y="74"/>
                    </a:lnTo>
                    <a:lnTo>
                      <a:pt x="76" y="70"/>
                    </a:lnTo>
                    <a:lnTo>
                      <a:pt x="80" y="65"/>
                    </a:lnTo>
                    <a:lnTo>
                      <a:pt x="84" y="60"/>
                    </a:lnTo>
                    <a:lnTo>
                      <a:pt x="86" y="54"/>
                    </a:lnTo>
                    <a:lnTo>
                      <a:pt x="87" y="47"/>
                    </a:lnTo>
                    <a:lnTo>
                      <a:pt x="100" y="4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2" name="Freeform 44"/>
              <p:cNvSpPr>
                <a:spLocks/>
              </p:cNvSpPr>
              <p:nvPr/>
            </p:nvSpPr>
            <p:spPr bwMode="auto">
              <a:xfrm>
                <a:off x="3126" y="2453"/>
                <a:ext cx="16" cy="18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7"/>
                  </a:cxn>
                  <a:cxn ang="0">
                    <a:pos x="73" y="21"/>
                  </a:cxn>
                  <a:cxn ang="0">
                    <a:pos x="69" y="15"/>
                  </a:cxn>
                  <a:cxn ang="0">
                    <a:pos x="65" y="10"/>
                  </a:cxn>
                  <a:cxn ang="0">
                    <a:pos x="59" y="6"/>
                  </a:cxn>
                  <a:cxn ang="0">
                    <a:pos x="53" y="3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0" y="1"/>
                  </a:cxn>
                  <a:cxn ang="0">
                    <a:pos x="24" y="3"/>
                  </a:cxn>
                  <a:cxn ang="0">
                    <a:pos x="17" y="6"/>
                  </a:cxn>
                  <a:cxn ang="0">
                    <a:pos x="11" y="10"/>
                  </a:cxn>
                  <a:cxn ang="0">
                    <a:pos x="7" y="15"/>
                  </a:cxn>
                  <a:cxn ang="0">
                    <a:pos x="3" y="21"/>
                  </a:cxn>
                  <a:cxn ang="0">
                    <a:pos x="1" y="27"/>
                  </a:cxn>
                  <a:cxn ang="0">
                    <a:pos x="0" y="35"/>
                  </a:cxn>
                  <a:cxn ang="0">
                    <a:pos x="1" y="42"/>
                  </a:cxn>
                  <a:cxn ang="0">
                    <a:pos x="3" y="48"/>
                  </a:cxn>
                  <a:cxn ang="0">
                    <a:pos x="7" y="54"/>
                  </a:cxn>
                  <a:cxn ang="0">
                    <a:pos x="11" y="59"/>
                  </a:cxn>
                  <a:cxn ang="0">
                    <a:pos x="17" y="63"/>
                  </a:cxn>
                  <a:cxn ang="0">
                    <a:pos x="24" y="67"/>
                  </a:cxn>
                  <a:cxn ang="0">
                    <a:pos x="30" y="69"/>
                  </a:cxn>
                  <a:cxn ang="0">
                    <a:pos x="38" y="70"/>
                  </a:cxn>
                  <a:cxn ang="0">
                    <a:pos x="46" y="69"/>
                  </a:cxn>
                  <a:cxn ang="0">
                    <a:pos x="53" y="67"/>
                  </a:cxn>
                  <a:cxn ang="0">
                    <a:pos x="59" y="63"/>
                  </a:cxn>
                  <a:cxn ang="0">
                    <a:pos x="65" y="59"/>
                  </a:cxn>
                  <a:cxn ang="0">
                    <a:pos x="69" y="54"/>
                  </a:cxn>
                  <a:cxn ang="0">
                    <a:pos x="73" y="48"/>
                  </a:cxn>
                  <a:cxn ang="0">
                    <a:pos x="75" y="42"/>
                  </a:cxn>
                  <a:cxn ang="0">
                    <a:pos x="76" y="35"/>
                  </a:cxn>
                  <a:cxn ang="0">
                    <a:pos x="63" y="35"/>
                  </a:cxn>
                  <a:cxn ang="0">
                    <a:pos x="60" y="25"/>
                  </a:cxn>
                  <a:cxn ang="0">
                    <a:pos x="56" y="18"/>
                  </a:cxn>
                  <a:cxn ang="0">
                    <a:pos x="48" y="14"/>
                  </a:cxn>
                  <a:cxn ang="0">
                    <a:pos x="38" y="12"/>
                  </a:cxn>
                  <a:cxn ang="0">
                    <a:pos x="29" y="14"/>
                  </a:cxn>
                  <a:cxn ang="0">
                    <a:pos x="21" y="18"/>
                  </a:cxn>
                  <a:cxn ang="0">
                    <a:pos x="16" y="25"/>
                  </a:cxn>
                  <a:cxn ang="0">
                    <a:pos x="14" y="35"/>
                  </a:cxn>
                  <a:cxn ang="0">
                    <a:pos x="16" y="43"/>
                  </a:cxn>
                  <a:cxn ang="0">
                    <a:pos x="21" y="50"/>
                  </a:cxn>
                  <a:cxn ang="0">
                    <a:pos x="29" y="55"/>
                  </a:cxn>
                  <a:cxn ang="0">
                    <a:pos x="38" y="57"/>
                  </a:cxn>
                  <a:cxn ang="0">
                    <a:pos x="48" y="55"/>
                  </a:cxn>
                  <a:cxn ang="0">
                    <a:pos x="56" y="50"/>
                  </a:cxn>
                  <a:cxn ang="0">
                    <a:pos x="60" y="43"/>
                  </a:cxn>
                  <a:cxn ang="0">
                    <a:pos x="63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5" y="27"/>
                    </a:lnTo>
                    <a:lnTo>
                      <a:pt x="73" y="21"/>
                    </a:lnTo>
                    <a:lnTo>
                      <a:pt x="69" y="15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3" y="3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4" y="3"/>
                    </a:lnTo>
                    <a:lnTo>
                      <a:pt x="17" y="6"/>
                    </a:lnTo>
                    <a:lnTo>
                      <a:pt x="11" y="10"/>
                    </a:lnTo>
                    <a:lnTo>
                      <a:pt x="7" y="15"/>
                    </a:lnTo>
                    <a:lnTo>
                      <a:pt x="3" y="21"/>
                    </a:lnTo>
                    <a:lnTo>
                      <a:pt x="1" y="27"/>
                    </a:lnTo>
                    <a:lnTo>
                      <a:pt x="0" y="35"/>
                    </a:lnTo>
                    <a:lnTo>
                      <a:pt x="1" y="42"/>
                    </a:lnTo>
                    <a:lnTo>
                      <a:pt x="3" y="48"/>
                    </a:lnTo>
                    <a:lnTo>
                      <a:pt x="7" y="54"/>
                    </a:lnTo>
                    <a:lnTo>
                      <a:pt x="11" y="59"/>
                    </a:lnTo>
                    <a:lnTo>
                      <a:pt x="17" y="63"/>
                    </a:lnTo>
                    <a:lnTo>
                      <a:pt x="24" y="67"/>
                    </a:lnTo>
                    <a:lnTo>
                      <a:pt x="30" y="69"/>
                    </a:lnTo>
                    <a:lnTo>
                      <a:pt x="38" y="70"/>
                    </a:lnTo>
                    <a:lnTo>
                      <a:pt x="46" y="69"/>
                    </a:lnTo>
                    <a:lnTo>
                      <a:pt x="53" y="67"/>
                    </a:lnTo>
                    <a:lnTo>
                      <a:pt x="59" y="63"/>
                    </a:lnTo>
                    <a:lnTo>
                      <a:pt x="65" y="59"/>
                    </a:lnTo>
                    <a:lnTo>
                      <a:pt x="69" y="54"/>
                    </a:lnTo>
                    <a:lnTo>
                      <a:pt x="73" y="48"/>
                    </a:lnTo>
                    <a:lnTo>
                      <a:pt x="75" y="42"/>
                    </a:lnTo>
                    <a:lnTo>
                      <a:pt x="76" y="35"/>
                    </a:lnTo>
                    <a:lnTo>
                      <a:pt x="63" y="35"/>
                    </a:lnTo>
                    <a:lnTo>
                      <a:pt x="60" y="25"/>
                    </a:lnTo>
                    <a:lnTo>
                      <a:pt x="56" y="18"/>
                    </a:lnTo>
                    <a:lnTo>
                      <a:pt x="48" y="14"/>
                    </a:lnTo>
                    <a:lnTo>
                      <a:pt x="38" y="12"/>
                    </a:lnTo>
                    <a:lnTo>
                      <a:pt x="29" y="14"/>
                    </a:lnTo>
                    <a:lnTo>
                      <a:pt x="21" y="18"/>
                    </a:lnTo>
                    <a:lnTo>
                      <a:pt x="16" y="25"/>
                    </a:lnTo>
                    <a:lnTo>
                      <a:pt x="14" y="35"/>
                    </a:lnTo>
                    <a:lnTo>
                      <a:pt x="16" y="43"/>
                    </a:lnTo>
                    <a:lnTo>
                      <a:pt x="21" y="50"/>
                    </a:lnTo>
                    <a:lnTo>
                      <a:pt x="29" y="55"/>
                    </a:lnTo>
                    <a:lnTo>
                      <a:pt x="38" y="57"/>
                    </a:lnTo>
                    <a:lnTo>
                      <a:pt x="48" y="55"/>
                    </a:lnTo>
                    <a:lnTo>
                      <a:pt x="56" y="50"/>
                    </a:lnTo>
                    <a:lnTo>
                      <a:pt x="60" y="43"/>
                    </a:lnTo>
                    <a:lnTo>
                      <a:pt x="63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3" name="Freeform 45"/>
              <p:cNvSpPr>
                <a:spLocks/>
              </p:cNvSpPr>
              <p:nvPr/>
            </p:nvSpPr>
            <p:spPr bwMode="auto">
              <a:xfrm>
                <a:off x="3127" y="2456"/>
                <a:ext cx="13" cy="12"/>
              </a:xfrm>
              <a:custGeom>
                <a:avLst/>
                <a:gdLst/>
                <a:ahLst/>
                <a:cxnLst>
                  <a:cxn ang="0">
                    <a:pos x="52" y="24"/>
                  </a:cxn>
                  <a:cxn ang="0">
                    <a:pos x="50" y="14"/>
                  </a:cxn>
                  <a:cxn ang="0">
                    <a:pos x="44" y="7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3" y="14"/>
                  </a:cxn>
                  <a:cxn ang="0">
                    <a:pos x="0" y="24"/>
                  </a:cxn>
                  <a:cxn ang="0">
                    <a:pos x="3" y="33"/>
                  </a:cxn>
                  <a:cxn ang="0">
                    <a:pos x="8" y="40"/>
                  </a:cxn>
                  <a:cxn ang="0">
                    <a:pos x="16" y="45"/>
                  </a:cxn>
                  <a:cxn ang="0">
                    <a:pos x="26" y="47"/>
                  </a:cxn>
                  <a:cxn ang="0">
                    <a:pos x="36" y="45"/>
                  </a:cxn>
                  <a:cxn ang="0">
                    <a:pos x="44" y="40"/>
                  </a:cxn>
                  <a:cxn ang="0">
                    <a:pos x="50" y="33"/>
                  </a:cxn>
                  <a:cxn ang="0">
                    <a:pos x="52" y="24"/>
                  </a:cxn>
                  <a:cxn ang="0">
                    <a:pos x="52" y="24"/>
                  </a:cxn>
                </a:cxnLst>
                <a:rect l="0" t="0" r="r" b="b"/>
                <a:pathLst>
                  <a:path w="52" h="47">
                    <a:moveTo>
                      <a:pt x="52" y="24"/>
                    </a:moveTo>
                    <a:lnTo>
                      <a:pt x="50" y="14"/>
                    </a:lnTo>
                    <a:lnTo>
                      <a:pt x="44" y="7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7"/>
                    </a:lnTo>
                    <a:lnTo>
                      <a:pt x="3" y="14"/>
                    </a:lnTo>
                    <a:lnTo>
                      <a:pt x="0" y="24"/>
                    </a:lnTo>
                    <a:lnTo>
                      <a:pt x="3" y="33"/>
                    </a:lnTo>
                    <a:lnTo>
                      <a:pt x="8" y="40"/>
                    </a:lnTo>
                    <a:lnTo>
                      <a:pt x="16" y="45"/>
                    </a:lnTo>
                    <a:lnTo>
                      <a:pt x="26" y="47"/>
                    </a:lnTo>
                    <a:lnTo>
                      <a:pt x="36" y="45"/>
                    </a:lnTo>
                    <a:lnTo>
                      <a:pt x="44" y="40"/>
                    </a:lnTo>
                    <a:lnTo>
                      <a:pt x="50" y="33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4" name="Freeform 46"/>
              <p:cNvSpPr>
                <a:spLocks/>
              </p:cNvSpPr>
              <p:nvPr/>
            </p:nvSpPr>
            <p:spPr bwMode="auto">
              <a:xfrm>
                <a:off x="3132" y="2459"/>
                <a:ext cx="9" cy="6"/>
              </a:xfrm>
              <a:custGeom>
                <a:avLst/>
                <a:gdLst/>
                <a:ahLst/>
                <a:cxnLst>
                  <a:cxn ang="0">
                    <a:pos x="26" y="13"/>
                  </a:cxn>
                  <a:cxn ang="0">
                    <a:pos x="25" y="8"/>
                  </a:cxn>
                  <a:cxn ang="0">
                    <a:pos x="22" y="4"/>
                  </a:cxn>
                  <a:cxn ang="0">
                    <a:pos x="18" y="1"/>
                  </a:cxn>
                  <a:cxn ang="0">
                    <a:pos x="13" y="0"/>
                  </a:cxn>
                  <a:cxn ang="0">
                    <a:pos x="9" y="1"/>
                  </a:cxn>
                  <a:cxn ang="0">
                    <a:pos x="4" y="4"/>
                  </a:cxn>
                  <a:cxn ang="0">
                    <a:pos x="1" y="8"/>
                  </a:cxn>
                  <a:cxn ang="0">
                    <a:pos x="0" y="13"/>
                  </a:cxn>
                  <a:cxn ang="0">
                    <a:pos x="1" y="17"/>
                  </a:cxn>
                  <a:cxn ang="0">
                    <a:pos x="4" y="21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8" y="24"/>
                  </a:cxn>
                  <a:cxn ang="0">
                    <a:pos x="22" y="21"/>
                  </a:cxn>
                  <a:cxn ang="0">
                    <a:pos x="25" y="17"/>
                  </a:cxn>
                  <a:cxn ang="0">
                    <a:pos x="26" y="13"/>
                  </a:cxn>
                  <a:cxn ang="0">
                    <a:pos x="26" y="13"/>
                  </a:cxn>
                </a:cxnLst>
                <a:rect l="0" t="0" r="r" b="b"/>
                <a:pathLst>
                  <a:path w="26" h="25">
                    <a:moveTo>
                      <a:pt x="26" y="13"/>
                    </a:moveTo>
                    <a:lnTo>
                      <a:pt x="25" y="8"/>
                    </a:lnTo>
                    <a:lnTo>
                      <a:pt x="22" y="4"/>
                    </a:lnTo>
                    <a:lnTo>
                      <a:pt x="18" y="1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4" y="21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8" y="24"/>
                    </a:lnTo>
                    <a:lnTo>
                      <a:pt x="22" y="21"/>
                    </a:lnTo>
                    <a:lnTo>
                      <a:pt x="25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5" name="Freeform 47"/>
              <p:cNvSpPr>
                <a:spLocks/>
              </p:cNvSpPr>
              <p:nvPr/>
            </p:nvSpPr>
            <p:spPr bwMode="auto">
              <a:xfrm>
                <a:off x="3094" y="2439"/>
                <a:ext cx="70" cy="65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40" y="0"/>
                  </a:cxn>
                  <a:cxn ang="0">
                    <a:pos x="167" y="3"/>
                  </a:cxn>
                  <a:cxn ang="0">
                    <a:pos x="194" y="10"/>
                  </a:cxn>
                  <a:cxn ang="0">
                    <a:pos x="218" y="22"/>
                  </a:cxn>
                  <a:cxn ang="0">
                    <a:pos x="238" y="38"/>
                  </a:cxn>
                  <a:cxn ang="0">
                    <a:pos x="256" y="57"/>
                  </a:cxn>
                  <a:cxn ang="0">
                    <a:pos x="268" y="78"/>
                  </a:cxn>
                  <a:cxn ang="0">
                    <a:pos x="276" y="103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4"/>
                  </a:cxn>
                  <a:cxn ang="0">
                    <a:pos x="268" y="179"/>
                  </a:cxn>
                  <a:cxn ang="0">
                    <a:pos x="256" y="201"/>
                  </a:cxn>
                  <a:cxn ang="0">
                    <a:pos x="238" y="219"/>
                  </a:cxn>
                  <a:cxn ang="0">
                    <a:pos x="218" y="236"/>
                  </a:cxn>
                  <a:cxn ang="0">
                    <a:pos x="194" y="247"/>
                  </a:cxn>
                  <a:cxn ang="0">
                    <a:pos x="167" y="254"/>
                  </a:cxn>
                  <a:cxn ang="0">
                    <a:pos x="140" y="258"/>
                  </a:cxn>
                  <a:cxn ang="0">
                    <a:pos x="140" y="258"/>
                  </a:cxn>
                  <a:cxn ang="0">
                    <a:pos x="112" y="254"/>
                  </a:cxn>
                  <a:cxn ang="0">
                    <a:pos x="85" y="247"/>
                  </a:cxn>
                  <a:cxn ang="0">
                    <a:pos x="61" y="236"/>
                  </a:cxn>
                  <a:cxn ang="0">
                    <a:pos x="41" y="219"/>
                  </a:cxn>
                  <a:cxn ang="0">
                    <a:pos x="23" y="201"/>
                  </a:cxn>
                  <a:cxn ang="0">
                    <a:pos x="11" y="179"/>
                  </a:cxn>
                  <a:cxn ang="0">
                    <a:pos x="3" y="154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3" y="103"/>
                  </a:cxn>
                  <a:cxn ang="0">
                    <a:pos x="11" y="78"/>
                  </a:cxn>
                  <a:cxn ang="0">
                    <a:pos x="23" y="57"/>
                  </a:cxn>
                  <a:cxn ang="0">
                    <a:pos x="41" y="38"/>
                  </a:cxn>
                  <a:cxn ang="0">
                    <a:pos x="61" y="22"/>
                  </a:cxn>
                  <a:cxn ang="0">
                    <a:pos x="85" y="10"/>
                  </a:cxn>
                  <a:cxn ang="0">
                    <a:pos x="112" y="3"/>
                  </a:cxn>
                  <a:cxn ang="0">
                    <a:pos x="140" y="0"/>
                  </a:cxn>
                </a:cxnLst>
                <a:rect l="0" t="0" r="r" b="b"/>
                <a:pathLst>
                  <a:path w="279" h="258">
                    <a:moveTo>
                      <a:pt x="140" y="0"/>
                    </a:moveTo>
                    <a:lnTo>
                      <a:pt x="140" y="0"/>
                    </a:lnTo>
                    <a:lnTo>
                      <a:pt x="167" y="3"/>
                    </a:lnTo>
                    <a:lnTo>
                      <a:pt x="194" y="10"/>
                    </a:lnTo>
                    <a:lnTo>
                      <a:pt x="218" y="22"/>
                    </a:lnTo>
                    <a:lnTo>
                      <a:pt x="238" y="38"/>
                    </a:lnTo>
                    <a:lnTo>
                      <a:pt x="256" y="57"/>
                    </a:lnTo>
                    <a:lnTo>
                      <a:pt x="268" y="78"/>
                    </a:lnTo>
                    <a:lnTo>
                      <a:pt x="276" y="103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4"/>
                    </a:lnTo>
                    <a:lnTo>
                      <a:pt x="268" y="179"/>
                    </a:lnTo>
                    <a:lnTo>
                      <a:pt x="256" y="201"/>
                    </a:lnTo>
                    <a:lnTo>
                      <a:pt x="238" y="219"/>
                    </a:lnTo>
                    <a:lnTo>
                      <a:pt x="218" y="236"/>
                    </a:lnTo>
                    <a:lnTo>
                      <a:pt x="194" y="247"/>
                    </a:lnTo>
                    <a:lnTo>
                      <a:pt x="167" y="254"/>
                    </a:lnTo>
                    <a:lnTo>
                      <a:pt x="140" y="258"/>
                    </a:lnTo>
                    <a:lnTo>
                      <a:pt x="140" y="258"/>
                    </a:lnTo>
                    <a:lnTo>
                      <a:pt x="112" y="254"/>
                    </a:lnTo>
                    <a:lnTo>
                      <a:pt x="85" y="247"/>
                    </a:lnTo>
                    <a:lnTo>
                      <a:pt x="61" y="236"/>
                    </a:lnTo>
                    <a:lnTo>
                      <a:pt x="41" y="219"/>
                    </a:lnTo>
                    <a:lnTo>
                      <a:pt x="23" y="201"/>
                    </a:lnTo>
                    <a:lnTo>
                      <a:pt x="11" y="179"/>
                    </a:lnTo>
                    <a:lnTo>
                      <a:pt x="3" y="154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103"/>
                    </a:lnTo>
                    <a:lnTo>
                      <a:pt x="11" y="78"/>
                    </a:lnTo>
                    <a:lnTo>
                      <a:pt x="23" y="57"/>
                    </a:lnTo>
                    <a:lnTo>
                      <a:pt x="41" y="38"/>
                    </a:lnTo>
                    <a:lnTo>
                      <a:pt x="61" y="22"/>
                    </a:lnTo>
                    <a:lnTo>
                      <a:pt x="85" y="10"/>
                    </a:lnTo>
                    <a:lnTo>
                      <a:pt x="112" y="3"/>
                    </a:lnTo>
                    <a:lnTo>
                      <a:pt x="1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6" name="Freeform 48"/>
              <p:cNvSpPr>
                <a:spLocks/>
              </p:cNvSpPr>
              <p:nvPr/>
            </p:nvSpPr>
            <p:spPr bwMode="auto">
              <a:xfrm>
                <a:off x="3485" y="2490"/>
                <a:ext cx="17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8"/>
                  </a:cxn>
                  <a:cxn ang="0">
                    <a:pos x="16" y="16"/>
                  </a:cxn>
                  <a:cxn ang="0">
                    <a:pos x="25" y="24"/>
                  </a:cxn>
                  <a:cxn ang="0">
                    <a:pos x="35" y="30"/>
                  </a:cxn>
                  <a:cxn ang="0">
                    <a:pos x="45" y="36"/>
                  </a:cxn>
                  <a:cxn ang="0">
                    <a:pos x="56" y="41"/>
                  </a:cxn>
                  <a:cxn ang="0">
                    <a:pos x="67" y="45"/>
                  </a:cxn>
                  <a:cxn ang="0">
                    <a:pos x="79" y="48"/>
                  </a:cxn>
                  <a:cxn ang="0">
                    <a:pos x="65" y="42"/>
                  </a:cxn>
                  <a:cxn ang="0">
                    <a:pos x="49" y="35"/>
                  </a:cxn>
                  <a:cxn ang="0">
                    <a:pos x="35" y="27"/>
                  </a:cxn>
                  <a:cxn ang="0">
                    <a:pos x="20" y="16"/>
                  </a:cxn>
                  <a:cxn ang="0">
                    <a:pos x="7" y="6"/>
                  </a:cxn>
                  <a:cxn ang="0">
                    <a:pos x="0" y="0"/>
                  </a:cxn>
                </a:cxnLst>
                <a:rect l="0" t="0" r="r" b="b"/>
                <a:pathLst>
                  <a:path w="79" h="48">
                    <a:moveTo>
                      <a:pt x="0" y="0"/>
                    </a:moveTo>
                    <a:lnTo>
                      <a:pt x="8" y="8"/>
                    </a:lnTo>
                    <a:lnTo>
                      <a:pt x="16" y="16"/>
                    </a:lnTo>
                    <a:lnTo>
                      <a:pt x="25" y="24"/>
                    </a:lnTo>
                    <a:lnTo>
                      <a:pt x="35" y="30"/>
                    </a:lnTo>
                    <a:lnTo>
                      <a:pt x="45" y="36"/>
                    </a:lnTo>
                    <a:lnTo>
                      <a:pt x="56" y="41"/>
                    </a:lnTo>
                    <a:lnTo>
                      <a:pt x="67" y="45"/>
                    </a:lnTo>
                    <a:lnTo>
                      <a:pt x="79" y="48"/>
                    </a:lnTo>
                    <a:lnTo>
                      <a:pt x="65" y="42"/>
                    </a:lnTo>
                    <a:lnTo>
                      <a:pt x="49" y="35"/>
                    </a:lnTo>
                    <a:lnTo>
                      <a:pt x="35" y="27"/>
                    </a:lnTo>
                    <a:lnTo>
                      <a:pt x="20" y="16"/>
                    </a:lnTo>
                    <a:lnTo>
                      <a:pt x="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7" name="Freeform 49"/>
              <p:cNvSpPr>
                <a:spLocks/>
              </p:cNvSpPr>
              <p:nvPr/>
            </p:nvSpPr>
            <p:spPr bwMode="auto">
              <a:xfrm>
                <a:off x="3476" y="2473"/>
                <a:ext cx="51" cy="30"/>
              </a:xfrm>
              <a:custGeom>
                <a:avLst/>
                <a:gdLst/>
                <a:ahLst/>
                <a:cxnLst>
                  <a:cxn ang="0">
                    <a:pos x="193" y="109"/>
                  </a:cxn>
                  <a:cxn ang="0">
                    <a:pos x="188" y="111"/>
                  </a:cxn>
                  <a:cxn ang="0">
                    <a:pos x="181" y="113"/>
                  </a:cxn>
                  <a:cxn ang="0">
                    <a:pos x="174" y="115"/>
                  </a:cxn>
                  <a:cxn ang="0">
                    <a:pos x="168" y="116"/>
                  </a:cxn>
                  <a:cxn ang="0">
                    <a:pos x="161" y="117"/>
                  </a:cxn>
                  <a:cxn ang="0">
                    <a:pos x="154" y="118"/>
                  </a:cxn>
                  <a:cxn ang="0">
                    <a:pos x="147" y="120"/>
                  </a:cxn>
                  <a:cxn ang="0">
                    <a:pos x="140" y="120"/>
                  </a:cxn>
                  <a:cxn ang="0">
                    <a:pos x="134" y="120"/>
                  </a:cxn>
                  <a:cxn ang="0">
                    <a:pos x="129" y="118"/>
                  </a:cxn>
                  <a:cxn ang="0">
                    <a:pos x="123" y="118"/>
                  </a:cxn>
                  <a:cxn ang="0">
                    <a:pos x="117" y="117"/>
                  </a:cxn>
                  <a:cxn ang="0">
                    <a:pos x="112" y="116"/>
                  </a:cxn>
                  <a:cxn ang="0">
                    <a:pos x="106" y="115"/>
                  </a:cxn>
                  <a:cxn ang="0">
                    <a:pos x="102" y="113"/>
                  </a:cxn>
                  <a:cxn ang="0">
                    <a:pos x="96" y="112"/>
                  </a:cxn>
                  <a:cxn ang="0">
                    <a:pos x="92" y="110"/>
                  </a:cxn>
                  <a:cxn ang="0">
                    <a:pos x="75" y="103"/>
                  </a:cxn>
                  <a:cxn ang="0">
                    <a:pos x="61" y="95"/>
                  </a:cxn>
                  <a:cxn ang="0">
                    <a:pos x="46" y="84"/>
                  </a:cxn>
                  <a:cxn ang="0">
                    <a:pos x="40" y="81"/>
                  </a:cxn>
                  <a:cxn ang="0">
                    <a:pos x="33" y="73"/>
                  </a:cxn>
                  <a:cxn ang="0">
                    <a:pos x="25" y="64"/>
                  </a:cxn>
                  <a:cxn ang="0">
                    <a:pos x="18" y="55"/>
                  </a:cxn>
                  <a:cxn ang="0">
                    <a:pos x="13" y="44"/>
                  </a:cxn>
                  <a:cxn ang="0">
                    <a:pos x="8" y="34"/>
                  </a:cxn>
                  <a:cxn ang="0">
                    <a:pos x="5" y="23"/>
                  </a:cxn>
                  <a:cxn ang="0">
                    <a:pos x="1" y="11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21" y="41"/>
                  </a:cxn>
                  <a:cxn ang="0">
                    <a:pos x="43" y="65"/>
                  </a:cxn>
                  <a:cxn ang="0">
                    <a:pos x="68" y="84"/>
                  </a:cxn>
                  <a:cxn ang="0">
                    <a:pos x="97" y="99"/>
                  </a:cxn>
                  <a:cxn ang="0">
                    <a:pos x="129" y="108"/>
                  </a:cxn>
                  <a:cxn ang="0">
                    <a:pos x="163" y="111"/>
                  </a:cxn>
                  <a:cxn ang="0">
                    <a:pos x="193" y="109"/>
                  </a:cxn>
                </a:cxnLst>
                <a:rect l="0" t="0" r="r" b="b"/>
                <a:pathLst>
                  <a:path w="193" h="120">
                    <a:moveTo>
                      <a:pt x="193" y="109"/>
                    </a:moveTo>
                    <a:lnTo>
                      <a:pt x="188" y="111"/>
                    </a:lnTo>
                    <a:lnTo>
                      <a:pt x="181" y="113"/>
                    </a:lnTo>
                    <a:lnTo>
                      <a:pt x="174" y="115"/>
                    </a:lnTo>
                    <a:lnTo>
                      <a:pt x="168" y="116"/>
                    </a:lnTo>
                    <a:lnTo>
                      <a:pt x="161" y="117"/>
                    </a:lnTo>
                    <a:lnTo>
                      <a:pt x="154" y="118"/>
                    </a:lnTo>
                    <a:lnTo>
                      <a:pt x="147" y="120"/>
                    </a:lnTo>
                    <a:lnTo>
                      <a:pt x="140" y="120"/>
                    </a:lnTo>
                    <a:lnTo>
                      <a:pt x="134" y="120"/>
                    </a:lnTo>
                    <a:lnTo>
                      <a:pt x="129" y="118"/>
                    </a:lnTo>
                    <a:lnTo>
                      <a:pt x="123" y="118"/>
                    </a:lnTo>
                    <a:lnTo>
                      <a:pt x="117" y="117"/>
                    </a:lnTo>
                    <a:lnTo>
                      <a:pt x="112" y="116"/>
                    </a:lnTo>
                    <a:lnTo>
                      <a:pt x="106" y="115"/>
                    </a:lnTo>
                    <a:lnTo>
                      <a:pt x="102" y="113"/>
                    </a:lnTo>
                    <a:lnTo>
                      <a:pt x="96" y="112"/>
                    </a:lnTo>
                    <a:lnTo>
                      <a:pt x="92" y="110"/>
                    </a:lnTo>
                    <a:lnTo>
                      <a:pt x="75" y="103"/>
                    </a:lnTo>
                    <a:lnTo>
                      <a:pt x="61" y="95"/>
                    </a:lnTo>
                    <a:lnTo>
                      <a:pt x="46" y="84"/>
                    </a:lnTo>
                    <a:lnTo>
                      <a:pt x="40" y="81"/>
                    </a:lnTo>
                    <a:lnTo>
                      <a:pt x="33" y="73"/>
                    </a:lnTo>
                    <a:lnTo>
                      <a:pt x="25" y="64"/>
                    </a:lnTo>
                    <a:lnTo>
                      <a:pt x="18" y="55"/>
                    </a:lnTo>
                    <a:lnTo>
                      <a:pt x="13" y="44"/>
                    </a:lnTo>
                    <a:lnTo>
                      <a:pt x="8" y="34"/>
                    </a:lnTo>
                    <a:lnTo>
                      <a:pt x="5" y="23"/>
                    </a:lnTo>
                    <a:lnTo>
                      <a:pt x="1" y="11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21" y="41"/>
                    </a:lnTo>
                    <a:lnTo>
                      <a:pt x="43" y="65"/>
                    </a:lnTo>
                    <a:lnTo>
                      <a:pt x="68" y="84"/>
                    </a:lnTo>
                    <a:lnTo>
                      <a:pt x="97" y="99"/>
                    </a:lnTo>
                    <a:lnTo>
                      <a:pt x="129" y="108"/>
                    </a:lnTo>
                    <a:lnTo>
                      <a:pt x="163" y="111"/>
                    </a:lnTo>
                    <a:lnTo>
                      <a:pt x="193" y="109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8" name="Freeform 50"/>
              <p:cNvSpPr>
                <a:spLocks/>
              </p:cNvSpPr>
              <p:nvPr/>
            </p:nvSpPr>
            <p:spPr bwMode="auto">
              <a:xfrm>
                <a:off x="3476" y="2463"/>
                <a:ext cx="61" cy="39"/>
              </a:xfrm>
              <a:custGeom>
                <a:avLst/>
                <a:gdLst/>
                <a:ahLst/>
                <a:cxnLst>
                  <a:cxn ang="0">
                    <a:pos x="191" y="153"/>
                  </a:cxn>
                  <a:cxn ang="0">
                    <a:pos x="198" y="151"/>
                  </a:cxn>
                  <a:cxn ang="0">
                    <a:pos x="204" y="148"/>
                  </a:cxn>
                  <a:cxn ang="0">
                    <a:pos x="210" y="145"/>
                  </a:cxn>
                  <a:cxn ang="0">
                    <a:pos x="216" y="142"/>
                  </a:cxn>
                  <a:cxn ang="0">
                    <a:pos x="221" y="138"/>
                  </a:cxn>
                  <a:cxn ang="0">
                    <a:pos x="227" y="135"/>
                  </a:cxn>
                  <a:cxn ang="0">
                    <a:pos x="232" y="131"/>
                  </a:cxn>
                  <a:cxn ang="0">
                    <a:pos x="237" y="126"/>
                  </a:cxn>
                  <a:cxn ang="0">
                    <a:pos x="226" y="132"/>
                  </a:cxn>
                  <a:cxn ang="0">
                    <a:pos x="196" y="140"/>
                  </a:cxn>
                  <a:cxn ang="0">
                    <a:pos x="164" y="143"/>
                  </a:cxn>
                  <a:cxn ang="0">
                    <a:pos x="133" y="140"/>
                  </a:cxn>
                  <a:cxn ang="0">
                    <a:pos x="103" y="132"/>
                  </a:cxn>
                  <a:cxn ang="0">
                    <a:pos x="76" y="118"/>
                  </a:cxn>
                  <a:cxn ang="0">
                    <a:pos x="53" y="100"/>
                  </a:cxn>
                  <a:cxn ang="0">
                    <a:pos x="33" y="78"/>
                  </a:cxn>
                  <a:cxn ang="0">
                    <a:pos x="18" y="53"/>
                  </a:cxn>
                  <a:cxn ang="0">
                    <a:pos x="9" y="25"/>
                  </a:cxn>
                  <a:cxn ang="0">
                    <a:pos x="6" y="0"/>
                  </a:cxn>
                  <a:cxn ang="0">
                    <a:pos x="5" y="4"/>
                  </a:cxn>
                  <a:cxn ang="0">
                    <a:pos x="3" y="8"/>
                  </a:cxn>
                  <a:cxn ang="0">
                    <a:pos x="2" y="12"/>
                  </a:cxn>
                  <a:cxn ang="0">
                    <a:pos x="1" y="17"/>
                  </a:cxn>
                  <a:cxn ang="0">
                    <a:pos x="1" y="21"/>
                  </a:cxn>
                  <a:cxn ang="0">
                    <a:pos x="0" y="25"/>
                  </a:cxn>
                  <a:cxn ang="0">
                    <a:pos x="0" y="31"/>
                  </a:cxn>
                  <a:cxn ang="0">
                    <a:pos x="0" y="35"/>
                  </a:cxn>
                  <a:cxn ang="0">
                    <a:pos x="0" y="38"/>
                  </a:cxn>
                  <a:cxn ang="0">
                    <a:pos x="1" y="41"/>
                  </a:cxn>
                  <a:cxn ang="0">
                    <a:pos x="1" y="45"/>
                  </a:cxn>
                  <a:cxn ang="0">
                    <a:pos x="1" y="48"/>
                  </a:cxn>
                  <a:cxn ang="0">
                    <a:pos x="6" y="58"/>
                  </a:cxn>
                  <a:cxn ang="0">
                    <a:pos x="21" y="85"/>
                  </a:cxn>
                  <a:cxn ang="0">
                    <a:pos x="43" y="109"/>
                  </a:cxn>
                  <a:cxn ang="0">
                    <a:pos x="68" y="129"/>
                  </a:cxn>
                  <a:cxn ang="0">
                    <a:pos x="97" y="143"/>
                  </a:cxn>
                  <a:cxn ang="0">
                    <a:pos x="130" y="152"/>
                  </a:cxn>
                  <a:cxn ang="0">
                    <a:pos x="164" y="155"/>
                  </a:cxn>
                  <a:cxn ang="0">
                    <a:pos x="191" y="153"/>
                  </a:cxn>
                </a:cxnLst>
                <a:rect l="0" t="0" r="r" b="b"/>
                <a:pathLst>
                  <a:path w="237" h="155">
                    <a:moveTo>
                      <a:pt x="191" y="153"/>
                    </a:moveTo>
                    <a:lnTo>
                      <a:pt x="198" y="151"/>
                    </a:lnTo>
                    <a:lnTo>
                      <a:pt x="204" y="148"/>
                    </a:lnTo>
                    <a:lnTo>
                      <a:pt x="210" y="145"/>
                    </a:lnTo>
                    <a:lnTo>
                      <a:pt x="216" y="142"/>
                    </a:lnTo>
                    <a:lnTo>
                      <a:pt x="221" y="138"/>
                    </a:lnTo>
                    <a:lnTo>
                      <a:pt x="227" y="135"/>
                    </a:lnTo>
                    <a:lnTo>
                      <a:pt x="232" y="131"/>
                    </a:lnTo>
                    <a:lnTo>
                      <a:pt x="237" y="126"/>
                    </a:lnTo>
                    <a:lnTo>
                      <a:pt x="226" y="132"/>
                    </a:lnTo>
                    <a:lnTo>
                      <a:pt x="196" y="140"/>
                    </a:lnTo>
                    <a:lnTo>
                      <a:pt x="164" y="143"/>
                    </a:lnTo>
                    <a:lnTo>
                      <a:pt x="133" y="140"/>
                    </a:lnTo>
                    <a:lnTo>
                      <a:pt x="103" y="132"/>
                    </a:lnTo>
                    <a:lnTo>
                      <a:pt x="76" y="118"/>
                    </a:lnTo>
                    <a:lnTo>
                      <a:pt x="53" y="100"/>
                    </a:lnTo>
                    <a:lnTo>
                      <a:pt x="33" y="78"/>
                    </a:lnTo>
                    <a:lnTo>
                      <a:pt x="18" y="53"/>
                    </a:lnTo>
                    <a:lnTo>
                      <a:pt x="9" y="25"/>
                    </a:lnTo>
                    <a:lnTo>
                      <a:pt x="6" y="0"/>
                    </a:lnTo>
                    <a:lnTo>
                      <a:pt x="5" y="4"/>
                    </a:lnTo>
                    <a:lnTo>
                      <a:pt x="3" y="8"/>
                    </a:lnTo>
                    <a:lnTo>
                      <a:pt x="2" y="12"/>
                    </a:lnTo>
                    <a:lnTo>
                      <a:pt x="1" y="17"/>
                    </a:lnTo>
                    <a:lnTo>
                      <a:pt x="1" y="21"/>
                    </a:lnTo>
                    <a:lnTo>
                      <a:pt x="0" y="25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0" y="38"/>
                    </a:lnTo>
                    <a:lnTo>
                      <a:pt x="1" y="41"/>
                    </a:lnTo>
                    <a:lnTo>
                      <a:pt x="1" y="45"/>
                    </a:lnTo>
                    <a:lnTo>
                      <a:pt x="1" y="48"/>
                    </a:lnTo>
                    <a:lnTo>
                      <a:pt x="6" y="58"/>
                    </a:lnTo>
                    <a:lnTo>
                      <a:pt x="21" y="85"/>
                    </a:lnTo>
                    <a:lnTo>
                      <a:pt x="43" y="109"/>
                    </a:lnTo>
                    <a:lnTo>
                      <a:pt x="68" y="129"/>
                    </a:lnTo>
                    <a:lnTo>
                      <a:pt x="97" y="143"/>
                    </a:lnTo>
                    <a:lnTo>
                      <a:pt x="130" y="152"/>
                    </a:lnTo>
                    <a:lnTo>
                      <a:pt x="164" y="155"/>
                    </a:lnTo>
                    <a:lnTo>
                      <a:pt x="191" y="153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19" name="Freeform 51"/>
              <p:cNvSpPr>
                <a:spLocks/>
              </p:cNvSpPr>
              <p:nvPr/>
            </p:nvSpPr>
            <p:spPr bwMode="auto">
              <a:xfrm>
                <a:off x="3476" y="2454"/>
                <a:ext cx="65" cy="45"/>
              </a:xfrm>
              <a:custGeom>
                <a:avLst/>
                <a:gdLst/>
                <a:ahLst/>
                <a:cxnLst>
                  <a:cxn ang="0">
                    <a:pos x="230" y="164"/>
                  </a:cxn>
                  <a:cxn ang="0">
                    <a:pos x="234" y="160"/>
                  </a:cxn>
                  <a:cxn ang="0">
                    <a:pos x="237" y="156"/>
                  </a:cxn>
                  <a:cxn ang="0">
                    <a:pos x="241" y="152"/>
                  </a:cxn>
                  <a:cxn ang="0">
                    <a:pos x="245" y="148"/>
                  </a:cxn>
                  <a:cxn ang="0">
                    <a:pos x="249" y="144"/>
                  </a:cxn>
                  <a:cxn ang="0">
                    <a:pos x="252" y="140"/>
                  </a:cxn>
                  <a:cxn ang="0">
                    <a:pos x="254" y="135"/>
                  </a:cxn>
                  <a:cxn ang="0">
                    <a:pos x="258" y="131"/>
                  </a:cxn>
                  <a:cxn ang="0">
                    <a:pos x="241" y="144"/>
                  </a:cxn>
                  <a:cxn ang="0">
                    <a:pos x="216" y="156"/>
                  </a:cxn>
                  <a:cxn ang="0">
                    <a:pos x="188" y="164"/>
                  </a:cxn>
                  <a:cxn ang="0">
                    <a:pos x="159" y="167"/>
                  </a:cxn>
                  <a:cxn ang="0">
                    <a:pos x="130" y="164"/>
                  </a:cxn>
                  <a:cxn ang="0">
                    <a:pos x="102" y="156"/>
                  </a:cxn>
                  <a:cxn ang="0">
                    <a:pos x="78" y="144"/>
                  </a:cxn>
                  <a:cxn ang="0">
                    <a:pos x="57" y="126"/>
                  </a:cxn>
                  <a:cxn ang="0">
                    <a:pos x="38" y="107"/>
                  </a:cxn>
                  <a:cxn ang="0">
                    <a:pos x="24" y="84"/>
                  </a:cxn>
                  <a:cxn ang="0">
                    <a:pos x="16" y="58"/>
                  </a:cxn>
                  <a:cxn ang="0">
                    <a:pos x="13" y="32"/>
                  </a:cxn>
                  <a:cxn ang="0">
                    <a:pos x="16" y="5"/>
                  </a:cxn>
                  <a:cxn ang="0">
                    <a:pos x="17" y="0"/>
                  </a:cxn>
                  <a:cxn ang="0">
                    <a:pos x="14" y="4"/>
                  </a:cxn>
                  <a:cxn ang="0">
                    <a:pos x="12" y="9"/>
                  </a:cxn>
                  <a:cxn ang="0">
                    <a:pos x="10" y="13"/>
                  </a:cxn>
                  <a:cxn ang="0">
                    <a:pos x="7" y="18"/>
                  </a:cxn>
                  <a:cxn ang="0">
                    <a:pos x="5" y="22"/>
                  </a:cxn>
                  <a:cxn ang="0">
                    <a:pos x="3" y="27"/>
                  </a:cxn>
                  <a:cxn ang="0">
                    <a:pos x="1" y="33"/>
                  </a:cxn>
                  <a:cxn ang="0">
                    <a:pos x="0" y="38"/>
                  </a:cxn>
                  <a:cxn ang="0">
                    <a:pos x="3" y="61"/>
                  </a:cxn>
                  <a:cxn ang="0">
                    <a:pos x="12" y="88"/>
                  </a:cxn>
                  <a:cxn ang="0">
                    <a:pos x="28" y="114"/>
                  </a:cxn>
                  <a:cxn ang="0">
                    <a:pos x="46" y="136"/>
                  </a:cxn>
                  <a:cxn ang="0">
                    <a:pos x="70" y="153"/>
                  </a:cxn>
                  <a:cxn ang="0">
                    <a:pos x="98" y="168"/>
                  </a:cxn>
                  <a:cxn ang="0">
                    <a:pos x="127" y="176"/>
                  </a:cxn>
                  <a:cxn ang="0">
                    <a:pos x="159" y="179"/>
                  </a:cxn>
                  <a:cxn ang="0">
                    <a:pos x="192" y="176"/>
                  </a:cxn>
                  <a:cxn ang="0">
                    <a:pos x="221" y="168"/>
                  </a:cxn>
                  <a:cxn ang="0">
                    <a:pos x="230" y="164"/>
                  </a:cxn>
                </a:cxnLst>
                <a:rect l="0" t="0" r="r" b="b"/>
                <a:pathLst>
                  <a:path w="258" h="179">
                    <a:moveTo>
                      <a:pt x="230" y="164"/>
                    </a:moveTo>
                    <a:lnTo>
                      <a:pt x="234" y="160"/>
                    </a:lnTo>
                    <a:lnTo>
                      <a:pt x="237" y="156"/>
                    </a:lnTo>
                    <a:lnTo>
                      <a:pt x="241" y="152"/>
                    </a:lnTo>
                    <a:lnTo>
                      <a:pt x="245" y="148"/>
                    </a:lnTo>
                    <a:lnTo>
                      <a:pt x="249" y="144"/>
                    </a:lnTo>
                    <a:lnTo>
                      <a:pt x="252" y="140"/>
                    </a:lnTo>
                    <a:lnTo>
                      <a:pt x="254" y="135"/>
                    </a:lnTo>
                    <a:lnTo>
                      <a:pt x="258" y="131"/>
                    </a:lnTo>
                    <a:lnTo>
                      <a:pt x="241" y="144"/>
                    </a:lnTo>
                    <a:lnTo>
                      <a:pt x="216" y="156"/>
                    </a:lnTo>
                    <a:lnTo>
                      <a:pt x="188" y="164"/>
                    </a:lnTo>
                    <a:lnTo>
                      <a:pt x="159" y="167"/>
                    </a:lnTo>
                    <a:lnTo>
                      <a:pt x="130" y="164"/>
                    </a:lnTo>
                    <a:lnTo>
                      <a:pt x="102" y="156"/>
                    </a:lnTo>
                    <a:lnTo>
                      <a:pt x="78" y="144"/>
                    </a:lnTo>
                    <a:lnTo>
                      <a:pt x="57" y="126"/>
                    </a:lnTo>
                    <a:lnTo>
                      <a:pt x="38" y="107"/>
                    </a:lnTo>
                    <a:lnTo>
                      <a:pt x="24" y="84"/>
                    </a:lnTo>
                    <a:lnTo>
                      <a:pt x="16" y="58"/>
                    </a:lnTo>
                    <a:lnTo>
                      <a:pt x="13" y="32"/>
                    </a:lnTo>
                    <a:lnTo>
                      <a:pt x="16" y="5"/>
                    </a:lnTo>
                    <a:lnTo>
                      <a:pt x="17" y="0"/>
                    </a:lnTo>
                    <a:lnTo>
                      <a:pt x="14" y="4"/>
                    </a:lnTo>
                    <a:lnTo>
                      <a:pt x="12" y="9"/>
                    </a:lnTo>
                    <a:lnTo>
                      <a:pt x="10" y="13"/>
                    </a:lnTo>
                    <a:lnTo>
                      <a:pt x="7" y="18"/>
                    </a:lnTo>
                    <a:lnTo>
                      <a:pt x="5" y="22"/>
                    </a:lnTo>
                    <a:lnTo>
                      <a:pt x="3" y="27"/>
                    </a:lnTo>
                    <a:lnTo>
                      <a:pt x="1" y="33"/>
                    </a:lnTo>
                    <a:lnTo>
                      <a:pt x="0" y="38"/>
                    </a:lnTo>
                    <a:lnTo>
                      <a:pt x="3" y="61"/>
                    </a:lnTo>
                    <a:lnTo>
                      <a:pt x="12" y="88"/>
                    </a:lnTo>
                    <a:lnTo>
                      <a:pt x="28" y="114"/>
                    </a:lnTo>
                    <a:lnTo>
                      <a:pt x="46" y="136"/>
                    </a:lnTo>
                    <a:lnTo>
                      <a:pt x="70" y="153"/>
                    </a:lnTo>
                    <a:lnTo>
                      <a:pt x="98" y="168"/>
                    </a:lnTo>
                    <a:lnTo>
                      <a:pt x="127" y="176"/>
                    </a:lnTo>
                    <a:lnTo>
                      <a:pt x="159" y="179"/>
                    </a:lnTo>
                    <a:lnTo>
                      <a:pt x="192" y="176"/>
                    </a:lnTo>
                    <a:lnTo>
                      <a:pt x="221" y="168"/>
                    </a:lnTo>
                    <a:lnTo>
                      <a:pt x="230" y="164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0" name="Freeform 52"/>
              <p:cNvSpPr>
                <a:spLocks/>
              </p:cNvSpPr>
              <p:nvPr/>
            </p:nvSpPr>
            <p:spPr bwMode="auto">
              <a:xfrm>
                <a:off x="3482" y="2447"/>
                <a:ext cx="65" cy="49"/>
              </a:xfrm>
              <a:custGeom>
                <a:avLst/>
                <a:gdLst/>
                <a:ahLst/>
                <a:cxnLst>
                  <a:cxn ang="0">
                    <a:pos x="244" y="160"/>
                  </a:cxn>
                  <a:cxn ang="0">
                    <a:pos x="247" y="155"/>
                  </a:cxn>
                  <a:cxn ang="0">
                    <a:pos x="249" y="151"/>
                  </a:cxn>
                  <a:cxn ang="0">
                    <a:pos x="251" y="147"/>
                  </a:cxn>
                  <a:cxn ang="0">
                    <a:pos x="253" y="143"/>
                  </a:cxn>
                  <a:cxn ang="0">
                    <a:pos x="254" y="139"/>
                  </a:cxn>
                  <a:cxn ang="0">
                    <a:pos x="257" y="134"/>
                  </a:cxn>
                  <a:cxn ang="0">
                    <a:pos x="258" y="130"/>
                  </a:cxn>
                  <a:cxn ang="0">
                    <a:pos x="259" y="126"/>
                  </a:cxn>
                  <a:cxn ang="0">
                    <a:pos x="258" y="128"/>
                  </a:cxn>
                  <a:cxn ang="0">
                    <a:pos x="242" y="146"/>
                  </a:cxn>
                  <a:cxn ang="0">
                    <a:pos x="222" y="161"/>
                  </a:cxn>
                  <a:cxn ang="0">
                    <a:pos x="200" y="173"/>
                  </a:cxn>
                  <a:cxn ang="0">
                    <a:pos x="174" y="180"/>
                  </a:cxn>
                  <a:cxn ang="0">
                    <a:pos x="147" y="182"/>
                  </a:cxn>
                  <a:cxn ang="0">
                    <a:pos x="120" y="180"/>
                  </a:cxn>
                  <a:cxn ang="0">
                    <a:pos x="95" y="173"/>
                  </a:cxn>
                  <a:cxn ang="0">
                    <a:pos x="72" y="161"/>
                  </a:cxn>
                  <a:cxn ang="0">
                    <a:pos x="52" y="146"/>
                  </a:cxn>
                  <a:cxn ang="0">
                    <a:pos x="37" y="128"/>
                  </a:cxn>
                  <a:cxn ang="0">
                    <a:pos x="23" y="107"/>
                  </a:cxn>
                  <a:cxn ang="0">
                    <a:pos x="16" y="83"/>
                  </a:cxn>
                  <a:cxn ang="0">
                    <a:pos x="13" y="59"/>
                  </a:cxn>
                  <a:cxn ang="0">
                    <a:pos x="16" y="34"/>
                  </a:cxn>
                  <a:cxn ang="0">
                    <a:pos x="23" y="10"/>
                  </a:cxn>
                  <a:cxn ang="0">
                    <a:pos x="30" y="0"/>
                  </a:cxn>
                  <a:cxn ang="0">
                    <a:pos x="22" y="6"/>
                  </a:cxn>
                  <a:cxn ang="0">
                    <a:pos x="16" y="13"/>
                  </a:cxn>
                  <a:cxn ang="0">
                    <a:pos x="10" y="21"/>
                  </a:cxn>
                  <a:cxn ang="0">
                    <a:pos x="4" y="29"/>
                  </a:cxn>
                  <a:cxn ang="0">
                    <a:pos x="3" y="32"/>
                  </a:cxn>
                  <a:cxn ang="0">
                    <a:pos x="0" y="59"/>
                  </a:cxn>
                  <a:cxn ang="0">
                    <a:pos x="3" y="85"/>
                  </a:cxn>
                  <a:cxn ang="0">
                    <a:pos x="12" y="111"/>
                  </a:cxn>
                  <a:cxn ang="0">
                    <a:pos x="26" y="134"/>
                  </a:cxn>
                  <a:cxn ang="0">
                    <a:pos x="43" y="154"/>
                  </a:cxn>
                  <a:cxn ang="0">
                    <a:pos x="66" y="171"/>
                  </a:cxn>
                  <a:cxn ang="0">
                    <a:pos x="90" y="183"/>
                  </a:cxn>
                  <a:cxn ang="0">
                    <a:pos x="118" y="192"/>
                  </a:cxn>
                  <a:cxn ang="0">
                    <a:pos x="147" y="195"/>
                  </a:cxn>
                  <a:cxn ang="0">
                    <a:pos x="176" y="192"/>
                  </a:cxn>
                  <a:cxn ang="0">
                    <a:pos x="204" y="183"/>
                  </a:cxn>
                  <a:cxn ang="0">
                    <a:pos x="229" y="171"/>
                  </a:cxn>
                  <a:cxn ang="0">
                    <a:pos x="244" y="160"/>
                  </a:cxn>
                </a:cxnLst>
                <a:rect l="0" t="0" r="r" b="b"/>
                <a:pathLst>
                  <a:path w="259" h="195">
                    <a:moveTo>
                      <a:pt x="244" y="160"/>
                    </a:moveTo>
                    <a:lnTo>
                      <a:pt x="247" y="155"/>
                    </a:lnTo>
                    <a:lnTo>
                      <a:pt x="249" y="151"/>
                    </a:lnTo>
                    <a:lnTo>
                      <a:pt x="251" y="147"/>
                    </a:lnTo>
                    <a:lnTo>
                      <a:pt x="253" y="143"/>
                    </a:lnTo>
                    <a:lnTo>
                      <a:pt x="254" y="139"/>
                    </a:lnTo>
                    <a:lnTo>
                      <a:pt x="257" y="134"/>
                    </a:lnTo>
                    <a:lnTo>
                      <a:pt x="258" y="130"/>
                    </a:lnTo>
                    <a:lnTo>
                      <a:pt x="259" y="126"/>
                    </a:lnTo>
                    <a:lnTo>
                      <a:pt x="258" y="128"/>
                    </a:lnTo>
                    <a:lnTo>
                      <a:pt x="242" y="146"/>
                    </a:lnTo>
                    <a:lnTo>
                      <a:pt x="222" y="161"/>
                    </a:lnTo>
                    <a:lnTo>
                      <a:pt x="200" y="173"/>
                    </a:lnTo>
                    <a:lnTo>
                      <a:pt x="174" y="180"/>
                    </a:lnTo>
                    <a:lnTo>
                      <a:pt x="147" y="182"/>
                    </a:lnTo>
                    <a:lnTo>
                      <a:pt x="120" y="180"/>
                    </a:lnTo>
                    <a:lnTo>
                      <a:pt x="95" y="173"/>
                    </a:lnTo>
                    <a:lnTo>
                      <a:pt x="72" y="161"/>
                    </a:lnTo>
                    <a:lnTo>
                      <a:pt x="52" y="146"/>
                    </a:lnTo>
                    <a:lnTo>
                      <a:pt x="37" y="128"/>
                    </a:lnTo>
                    <a:lnTo>
                      <a:pt x="23" y="107"/>
                    </a:lnTo>
                    <a:lnTo>
                      <a:pt x="16" y="83"/>
                    </a:lnTo>
                    <a:lnTo>
                      <a:pt x="13" y="59"/>
                    </a:lnTo>
                    <a:lnTo>
                      <a:pt x="16" y="34"/>
                    </a:lnTo>
                    <a:lnTo>
                      <a:pt x="23" y="10"/>
                    </a:lnTo>
                    <a:lnTo>
                      <a:pt x="30" y="0"/>
                    </a:lnTo>
                    <a:lnTo>
                      <a:pt x="22" y="6"/>
                    </a:lnTo>
                    <a:lnTo>
                      <a:pt x="16" y="13"/>
                    </a:lnTo>
                    <a:lnTo>
                      <a:pt x="10" y="21"/>
                    </a:lnTo>
                    <a:lnTo>
                      <a:pt x="4" y="29"/>
                    </a:lnTo>
                    <a:lnTo>
                      <a:pt x="3" y="32"/>
                    </a:lnTo>
                    <a:lnTo>
                      <a:pt x="0" y="59"/>
                    </a:lnTo>
                    <a:lnTo>
                      <a:pt x="3" y="85"/>
                    </a:lnTo>
                    <a:lnTo>
                      <a:pt x="12" y="111"/>
                    </a:lnTo>
                    <a:lnTo>
                      <a:pt x="26" y="134"/>
                    </a:lnTo>
                    <a:lnTo>
                      <a:pt x="43" y="154"/>
                    </a:lnTo>
                    <a:lnTo>
                      <a:pt x="66" y="171"/>
                    </a:lnTo>
                    <a:lnTo>
                      <a:pt x="90" y="183"/>
                    </a:lnTo>
                    <a:lnTo>
                      <a:pt x="118" y="192"/>
                    </a:lnTo>
                    <a:lnTo>
                      <a:pt x="147" y="195"/>
                    </a:lnTo>
                    <a:lnTo>
                      <a:pt x="176" y="192"/>
                    </a:lnTo>
                    <a:lnTo>
                      <a:pt x="204" y="183"/>
                    </a:lnTo>
                    <a:lnTo>
                      <a:pt x="229" y="171"/>
                    </a:lnTo>
                    <a:lnTo>
                      <a:pt x="244" y="160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1" name="Freeform 53"/>
              <p:cNvSpPr>
                <a:spLocks/>
              </p:cNvSpPr>
              <p:nvPr/>
            </p:nvSpPr>
            <p:spPr bwMode="auto">
              <a:xfrm>
                <a:off x="3485" y="2442"/>
                <a:ext cx="63" cy="51"/>
              </a:xfrm>
              <a:custGeom>
                <a:avLst/>
                <a:gdLst/>
                <a:ahLst/>
                <a:cxnLst>
                  <a:cxn ang="0">
                    <a:pos x="250" y="111"/>
                  </a:cxn>
                  <a:cxn ang="0">
                    <a:pos x="250" y="112"/>
                  </a:cxn>
                  <a:cxn ang="0">
                    <a:pos x="250" y="114"/>
                  </a:cxn>
                  <a:cxn ang="0">
                    <a:pos x="250" y="115"/>
                  </a:cxn>
                  <a:cxn ang="0">
                    <a:pos x="250" y="117"/>
                  </a:cxn>
                  <a:cxn ang="0">
                    <a:pos x="250" y="121"/>
                  </a:cxn>
                  <a:cxn ang="0">
                    <a:pos x="250" y="125"/>
                  </a:cxn>
                  <a:cxn ang="0">
                    <a:pos x="250" y="129"/>
                  </a:cxn>
                  <a:cxn ang="0">
                    <a:pos x="249" y="132"/>
                  </a:cxn>
                  <a:cxn ang="0">
                    <a:pos x="249" y="136"/>
                  </a:cxn>
                  <a:cxn ang="0">
                    <a:pos x="248" y="140"/>
                  </a:cxn>
                  <a:cxn ang="0">
                    <a:pos x="248" y="145"/>
                  </a:cxn>
                  <a:cxn ang="0">
                    <a:pos x="247" y="148"/>
                  </a:cxn>
                  <a:cxn ang="0">
                    <a:pos x="247" y="148"/>
                  </a:cxn>
                  <a:cxn ang="0">
                    <a:pos x="230" y="166"/>
                  </a:cxn>
                  <a:cxn ang="0">
                    <a:pos x="210" y="182"/>
                  </a:cxn>
                  <a:cxn ang="0">
                    <a:pos x="188" y="193"/>
                  </a:cxn>
                  <a:cxn ang="0">
                    <a:pos x="162" y="201"/>
                  </a:cxn>
                  <a:cxn ang="0">
                    <a:pos x="135" y="203"/>
                  </a:cxn>
                  <a:cxn ang="0">
                    <a:pos x="108" y="201"/>
                  </a:cxn>
                  <a:cxn ang="0">
                    <a:pos x="83" y="193"/>
                  </a:cxn>
                  <a:cxn ang="0">
                    <a:pos x="60" y="182"/>
                  </a:cxn>
                  <a:cxn ang="0">
                    <a:pos x="40" y="166"/>
                  </a:cxn>
                  <a:cxn ang="0">
                    <a:pos x="24" y="148"/>
                  </a:cxn>
                  <a:cxn ang="0">
                    <a:pos x="11" y="127"/>
                  </a:cxn>
                  <a:cxn ang="0">
                    <a:pos x="2" y="103"/>
                  </a:cxn>
                  <a:cxn ang="0">
                    <a:pos x="0" y="79"/>
                  </a:cxn>
                  <a:cxn ang="0">
                    <a:pos x="2" y="54"/>
                  </a:cxn>
                  <a:cxn ang="0">
                    <a:pos x="11" y="30"/>
                  </a:cxn>
                  <a:cxn ang="0">
                    <a:pos x="17" y="21"/>
                  </a:cxn>
                  <a:cxn ang="0">
                    <a:pos x="24" y="15"/>
                  </a:cxn>
                  <a:cxn ang="0">
                    <a:pos x="31" y="10"/>
                  </a:cxn>
                  <a:cxn ang="0">
                    <a:pos x="40" y="4"/>
                  </a:cxn>
                  <a:cxn ang="0">
                    <a:pos x="48" y="0"/>
                  </a:cxn>
                  <a:cxn ang="0">
                    <a:pos x="35" y="16"/>
                  </a:cxn>
                  <a:cxn ang="0">
                    <a:pos x="24" y="35"/>
                  </a:cxn>
                  <a:cxn ang="0">
                    <a:pos x="16" y="56"/>
                  </a:cxn>
                  <a:cxn ang="0">
                    <a:pos x="14" y="79"/>
                  </a:cxn>
                  <a:cxn ang="0">
                    <a:pos x="16" y="101"/>
                  </a:cxn>
                  <a:cxn ang="0">
                    <a:pos x="24" y="122"/>
                  </a:cxn>
                  <a:cxn ang="0">
                    <a:pos x="35" y="141"/>
                  </a:cxn>
                  <a:cxn ang="0">
                    <a:pos x="49" y="158"/>
                  </a:cxn>
                  <a:cxn ang="0">
                    <a:pos x="67" y="171"/>
                  </a:cxn>
                  <a:cxn ang="0">
                    <a:pos x="88" y="182"/>
                  </a:cxn>
                  <a:cxn ang="0">
                    <a:pos x="111" y="189"/>
                  </a:cxn>
                  <a:cxn ang="0">
                    <a:pos x="135" y="191"/>
                  </a:cxn>
                  <a:cxn ang="0">
                    <a:pos x="160" y="189"/>
                  </a:cxn>
                  <a:cxn ang="0">
                    <a:pos x="182" y="182"/>
                  </a:cxn>
                  <a:cxn ang="0">
                    <a:pos x="203" y="171"/>
                  </a:cxn>
                  <a:cxn ang="0">
                    <a:pos x="221" y="158"/>
                  </a:cxn>
                  <a:cxn ang="0">
                    <a:pos x="236" y="141"/>
                  </a:cxn>
                  <a:cxn ang="0">
                    <a:pos x="247" y="122"/>
                  </a:cxn>
                  <a:cxn ang="0">
                    <a:pos x="250" y="111"/>
                  </a:cxn>
                </a:cxnLst>
                <a:rect l="0" t="0" r="r" b="b"/>
                <a:pathLst>
                  <a:path w="250" h="203">
                    <a:moveTo>
                      <a:pt x="250" y="111"/>
                    </a:moveTo>
                    <a:lnTo>
                      <a:pt x="250" y="112"/>
                    </a:lnTo>
                    <a:lnTo>
                      <a:pt x="250" y="114"/>
                    </a:lnTo>
                    <a:lnTo>
                      <a:pt x="250" y="115"/>
                    </a:lnTo>
                    <a:lnTo>
                      <a:pt x="250" y="117"/>
                    </a:lnTo>
                    <a:lnTo>
                      <a:pt x="250" y="121"/>
                    </a:lnTo>
                    <a:lnTo>
                      <a:pt x="250" y="125"/>
                    </a:lnTo>
                    <a:lnTo>
                      <a:pt x="250" y="129"/>
                    </a:lnTo>
                    <a:lnTo>
                      <a:pt x="249" y="132"/>
                    </a:lnTo>
                    <a:lnTo>
                      <a:pt x="249" y="136"/>
                    </a:lnTo>
                    <a:lnTo>
                      <a:pt x="248" y="140"/>
                    </a:lnTo>
                    <a:lnTo>
                      <a:pt x="248" y="145"/>
                    </a:lnTo>
                    <a:lnTo>
                      <a:pt x="247" y="148"/>
                    </a:lnTo>
                    <a:lnTo>
                      <a:pt x="247" y="148"/>
                    </a:lnTo>
                    <a:lnTo>
                      <a:pt x="230" y="166"/>
                    </a:lnTo>
                    <a:lnTo>
                      <a:pt x="210" y="182"/>
                    </a:lnTo>
                    <a:lnTo>
                      <a:pt x="188" y="193"/>
                    </a:lnTo>
                    <a:lnTo>
                      <a:pt x="162" y="201"/>
                    </a:lnTo>
                    <a:lnTo>
                      <a:pt x="135" y="203"/>
                    </a:lnTo>
                    <a:lnTo>
                      <a:pt x="108" y="201"/>
                    </a:lnTo>
                    <a:lnTo>
                      <a:pt x="83" y="193"/>
                    </a:lnTo>
                    <a:lnTo>
                      <a:pt x="60" y="182"/>
                    </a:lnTo>
                    <a:lnTo>
                      <a:pt x="40" y="166"/>
                    </a:lnTo>
                    <a:lnTo>
                      <a:pt x="24" y="148"/>
                    </a:lnTo>
                    <a:lnTo>
                      <a:pt x="11" y="127"/>
                    </a:lnTo>
                    <a:lnTo>
                      <a:pt x="2" y="103"/>
                    </a:lnTo>
                    <a:lnTo>
                      <a:pt x="0" y="79"/>
                    </a:lnTo>
                    <a:lnTo>
                      <a:pt x="2" y="54"/>
                    </a:lnTo>
                    <a:lnTo>
                      <a:pt x="11" y="30"/>
                    </a:lnTo>
                    <a:lnTo>
                      <a:pt x="17" y="21"/>
                    </a:lnTo>
                    <a:lnTo>
                      <a:pt x="24" y="15"/>
                    </a:lnTo>
                    <a:lnTo>
                      <a:pt x="31" y="10"/>
                    </a:lnTo>
                    <a:lnTo>
                      <a:pt x="40" y="4"/>
                    </a:lnTo>
                    <a:lnTo>
                      <a:pt x="48" y="0"/>
                    </a:lnTo>
                    <a:lnTo>
                      <a:pt x="35" y="16"/>
                    </a:lnTo>
                    <a:lnTo>
                      <a:pt x="24" y="35"/>
                    </a:lnTo>
                    <a:lnTo>
                      <a:pt x="16" y="56"/>
                    </a:lnTo>
                    <a:lnTo>
                      <a:pt x="14" y="79"/>
                    </a:lnTo>
                    <a:lnTo>
                      <a:pt x="16" y="101"/>
                    </a:lnTo>
                    <a:lnTo>
                      <a:pt x="24" y="122"/>
                    </a:lnTo>
                    <a:lnTo>
                      <a:pt x="35" y="141"/>
                    </a:lnTo>
                    <a:lnTo>
                      <a:pt x="49" y="158"/>
                    </a:lnTo>
                    <a:lnTo>
                      <a:pt x="67" y="171"/>
                    </a:lnTo>
                    <a:lnTo>
                      <a:pt x="88" y="182"/>
                    </a:lnTo>
                    <a:lnTo>
                      <a:pt x="111" y="189"/>
                    </a:lnTo>
                    <a:lnTo>
                      <a:pt x="135" y="191"/>
                    </a:lnTo>
                    <a:lnTo>
                      <a:pt x="160" y="189"/>
                    </a:lnTo>
                    <a:lnTo>
                      <a:pt x="182" y="182"/>
                    </a:lnTo>
                    <a:lnTo>
                      <a:pt x="203" y="171"/>
                    </a:lnTo>
                    <a:lnTo>
                      <a:pt x="221" y="158"/>
                    </a:lnTo>
                    <a:lnTo>
                      <a:pt x="236" y="141"/>
                    </a:lnTo>
                    <a:lnTo>
                      <a:pt x="247" y="122"/>
                    </a:lnTo>
                    <a:lnTo>
                      <a:pt x="250" y="111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2" name="Freeform 54"/>
              <p:cNvSpPr>
                <a:spLocks/>
              </p:cNvSpPr>
              <p:nvPr/>
            </p:nvSpPr>
            <p:spPr bwMode="auto">
              <a:xfrm>
                <a:off x="3488" y="2439"/>
                <a:ext cx="60" cy="51"/>
              </a:xfrm>
              <a:custGeom>
                <a:avLst/>
                <a:gdLst/>
                <a:ahLst/>
                <a:cxnLst>
                  <a:cxn ang="0">
                    <a:pos x="238" y="125"/>
                  </a:cxn>
                  <a:cxn ang="0">
                    <a:pos x="238" y="121"/>
                  </a:cxn>
                  <a:cxn ang="0">
                    <a:pos x="238" y="116"/>
                  </a:cxn>
                  <a:cxn ang="0">
                    <a:pos x="237" y="111"/>
                  </a:cxn>
                  <a:cxn ang="0">
                    <a:pos x="237" y="107"/>
                  </a:cxn>
                  <a:cxn ang="0">
                    <a:pos x="236" y="103"/>
                  </a:cxn>
                  <a:cxn ang="0">
                    <a:pos x="235" y="99"/>
                  </a:cxn>
                  <a:cxn ang="0">
                    <a:pos x="234" y="95"/>
                  </a:cxn>
                  <a:cxn ang="0">
                    <a:pos x="233" y="91"/>
                  </a:cxn>
                  <a:cxn ang="0">
                    <a:pos x="232" y="110"/>
                  </a:cxn>
                  <a:cxn ang="0">
                    <a:pos x="225" y="129"/>
                  </a:cxn>
                  <a:cxn ang="0">
                    <a:pos x="215" y="146"/>
                  </a:cxn>
                  <a:cxn ang="0">
                    <a:pos x="201" y="162"/>
                  </a:cxn>
                  <a:cxn ang="0">
                    <a:pos x="185" y="174"/>
                  </a:cxn>
                  <a:cxn ang="0">
                    <a:pos x="166" y="183"/>
                  </a:cxn>
                  <a:cxn ang="0">
                    <a:pos x="146" y="190"/>
                  </a:cxn>
                  <a:cxn ang="0">
                    <a:pos x="123" y="192"/>
                  </a:cxn>
                  <a:cxn ang="0">
                    <a:pos x="101" y="190"/>
                  </a:cxn>
                  <a:cxn ang="0">
                    <a:pos x="81" y="183"/>
                  </a:cxn>
                  <a:cxn ang="0">
                    <a:pos x="62" y="174"/>
                  </a:cxn>
                  <a:cxn ang="0">
                    <a:pos x="45" y="162"/>
                  </a:cxn>
                  <a:cxn ang="0">
                    <a:pos x="32" y="146"/>
                  </a:cxn>
                  <a:cxn ang="0">
                    <a:pos x="22" y="129"/>
                  </a:cxn>
                  <a:cxn ang="0">
                    <a:pos x="15" y="110"/>
                  </a:cxn>
                  <a:cxn ang="0">
                    <a:pos x="13" y="90"/>
                  </a:cxn>
                  <a:cxn ang="0">
                    <a:pos x="15" y="69"/>
                  </a:cxn>
                  <a:cxn ang="0">
                    <a:pos x="22" y="50"/>
                  </a:cxn>
                  <a:cxn ang="0">
                    <a:pos x="32" y="33"/>
                  </a:cxn>
                  <a:cxn ang="0">
                    <a:pos x="45" y="17"/>
                  </a:cxn>
                  <a:cxn ang="0">
                    <a:pos x="62" y="5"/>
                  </a:cxn>
                  <a:cxn ang="0">
                    <a:pos x="73" y="0"/>
                  </a:cxn>
                  <a:cxn ang="0">
                    <a:pos x="69" y="1"/>
                  </a:cxn>
                  <a:cxn ang="0">
                    <a:pos x="63" y="2"/>
                  </a:cxn>
                  <a:cxn ang="0">
                    <a:pos x="58" y="3"/>
                  </a:cxn>
                  <a:cxn ang="0">
                    <a:pos x="53" y="4"/>
                  </a:cxn>
                  <a:cxn ang="0">
                    <a:pos x="48" y="6"/>
                  </a:cxn>
                  <a:cxn ang="0">
                    <a:pos x="43" y="8"/>
                  </a:cxn>
                  <a:cxn ang="0">
                    <a:pos x="38" y="10"/>
                  </a:cxn>
                  <a:cxn ang="0">
                    <a:pos x="34" y="12"/>
                  </a:cxn>
                  <a:cxn ang="0">
                    <a:pos x="22" y="27"/>
                  </a:cxn>
                  <a:cxn ang="0">
                    <a:pos x="10" y="45"/>
                  </a:cxn>
                  <a:cxn ang="0">
                    <a:pos x="3" y="67"/>
                  </a:cxn>
                  <a:cxn ang="0">
                    <a:pos x="0" y="90"/>
                  </a:cxn>
                  <a:cxn ang="0">
                    <a:pos x="3" y="112"/>
                  </a:cxn>
                  <a:cxn ang="0">
                    <a:pos x="10" y="133"/>
                  </a:cxn>
                  <a:cxn ang="0">
                    <a:pos x="22" y="152"/>
                  </a:cxn>
                  <a:cxn ang="0">
                    <a:pos x="37" y="169"/>
                  </a:cxn>
                  <a:cxn ang="0">
                    <a:pos x="55" y="183"/>
                  </a:cxn>
                  <a:cxn ang="0">
                    <a:pos x="76" y="194"/>
                  </a:cxn>
                  <a:cxn ang="0">
                    <a:pos x="99" y="201"/>
                  </a:cxn>
                  <a:cxn ang="0">
                    <a:pos x="123" y="203"/>
                  </a:cxn>
                  <a:cxn ang="0">
                    <a:pos x="148" y="201"/>
                  </a:cxn>
                  <a:cxn ang="0">
                    <a:pos x="171" y="194"/>
                  </a:cxn>
                  <a:cxn ang="0">
                    <a:pos x="191" y="183"/>
                  </a:cxn>
                  <a:cxn ang="0">
                    <a:pos x="210" y="169"/>
                  </a:cxn>
                  <a:cxn ang="0">
                    <a:pos x="225" y="152"/>
                  </a:cxn>
                  <a:cxn ang="0">
                    <a:pos x="236" y="133"/>
                  </a:cxn>
                  <a:cxn ang="0">
                    <a:pos x="238" y="125"/>
                  </a:cxn>
                </a:cxnLst>
                <a:rect l="0" t="0" r="r" b="b"/>
                <a:pathLst>
                  <a:path w="238" h="203">
                    <a:moveTo>
                      <a:pt x="238" y="125"/>
                    </a:moveTo>
                    <a:lnTo>
                      <a:pt x="238" y="121"/>
                    </a:lnTo>
                    <a:lnTo>
                      <a:pt x="238" y="116"/>
                    </a:lnTo>
                    <a:lnTo>
                      <a:pt x="237" y="111"/>
                    </a:lnTo>
                    <a:lnTo>
                      <a:pt x="237" y="107"/>
                    </a:lnTo>
                    <a:lnTo>
                      <a:pt x="236" y="103"/>
                    </a:lnTo>
                    <a:lnTo>
                      <a:pt x="235" y="99"/>
                    </a:lnTo>
                    <a:lnTo>
                      <a:pt x="234" y="95"/>
                    </a:lnTo>
                    <a:lnTo>
                      <a:pt x="233" y="91"/>
                    </a:lnTo>
                    <a:lnTo>
                      <a:pt x="232" y="110"/>
                    </a:lnTo>
                    <a:lnTo>
                      <a:pt x="225" y="129"/>
                    </a:lnTo>
                    <a:lnTo>
                      <a:pt x="215" y="146"/>
                    </a:lnTo>
                    <a:lnTo>
                      <a:pt x="201" y="162"/>
                    </a:lnTo>
                    <a:lnTo>
                      <a:pt x="185" y="174"/>
                    </a:lnTo>
                    <a:lnTo>
                      <a:pt x="166" y="183"/>
                    </a:lnTo>
                    <a:lnTo>
                      <a:pt x="146" y="190"/>
                    </a:lnTo>
                    <a:lnTo>
                      <a:pt x="123" y="192"/>
                    </a:lnTo>
                    <a:lnTo>
                      <a:pt x="101" y="190"/>
                    </a:lnTo>
                    <a:lnTo>
                      <a:pt x="81" y="183"/>
                    </a:lnTo>
                    <a:lnTo>
                      <a:pt x="62" y="174"/>
                    </a:lnTo>
                    <a:lnTo>
                      <a:pt x="45" y="162"/>
                    </a:lnTo>
                    <a:lnTo>
                      <a:pt x="32" y="146"/>
                    </a:lnTo>
                    <a:lnTo>
                      <a:pt x="22" y="129"/>
                    </a:lnTo>
                    <a:lnTo>
                      <a:pt x="15" y="110"/>
                    </a:lnTo>
                    <a:lnTo>
                      <a:pt x="13" y="90"/>
                    </a:lnTo>
                    <a:lnTo>
                      <a:pt x="15" y="69"/>
                    </a:lnTo>
                    <a:lnTo>
                      <a:pt x="22" y="50"/>
                    </a:lnTo>
                    <a:lnTo>
                      <a:pt x="32" y="33"/>
                    </a:lnTo>
                    <a:lnTo>
                      <a:pt x="45" y="17"/>
                    </a:lnTo>
                    <a:lnTo>
                      <a:pt x="62" y="5"/>
                    </a:lnTo>
                    <a:lnTo>
                      <a:pt x="73" y="0"/>
                    </a:lnTo>
                    <a:lnTo>
                      <a:pt x="69" y="1"/>
                    </a:lnTo>
                    <a:lnTo>
                      <a:pt x="63" y="2"/>
                    </a:lnTo>
                    <a:lnTo>
                      <a:pt x="58" y="3"/>
                    </a:lnTo>
                    <a:lnTo>
                      <a:pt x="53" y="4"/>
                    </a:lnTo>
                    <a:lnTo>
                      <a:pt x="48" y="6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4" y="12"/>
                    </a:lnTo>
                    <a:lnTo>
                      <a:pt x="22" y="27"/>
                    </a:lnTo>
                    <a:lnTo>
                      <a:pt x="10" y="45"/>
                    </a:lnTo>
                    <a:lnTo>
                      <a:pt x="3" y="67"/>
                    </a:lnTo>
                    <a:lnTo>
                      <a:pt x="0" y="90"/>
                    </a:lnTo>
                    <a:lnTo>
                      <a:pt x="3" y="112"/>
                    </a:lnTo>
                    <a:lnTo>
                      <a:pt x="10" y="133"/>
                    </a:lnTo>
                    <a:lnTo>
                      <a:pt x="22" y="152"/>
                    </a:lnTo>
                    <a:lnTo>
                      <a:pt x="37" y="169"/>
                    </a:lnTo>
                    <a:lnTo>
                      <a:pt x="55" y="183"/>
                    </a:lnTo>
                    <a:lnTo>
                      <a:pt x="76" y="194"/>
                    </a:lnTo>
                    <a:lnTo>
                      <a:pt x="99" y="201"/>
                    </a:lnTo>
                    <a:lnTo>
                      <a:pt x="123" y="203"/>
                    </a:lnTo>
                    <a:lnTo>
                      <a:pt x="148" y="201"/>
                    </a:lnTo>
                    <a:lnTo>
                      <a:pt x="171" y="194"/>
                    </a:lnTo>
                    <a:lnTo>
                      <a:pt x="191" y="183"/>
                    </a:lnTo>
                    <a:lnTo>
                      <a:pt x="210" y="169"/>
                    </a:lnTo>
                    <a:lnTo>
                      <a:pt x="225" y="152"/>
                    </a:lnTo>
                    <a:lnTo>
                      <a:pt x="236" y="133"/>
                    </a:lnTo>
                    <a:lnTo>
                      <a:pt x="238" y="125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3" name="Freeform 55"/>
              <p:cNvSpPr>
                <a:spLocks/>
              </p:cNvSpPr>
              <p:nvPr/>
            </p:nvSpPr>
            <p:spPr bwMode="auto">
              <a:xfrm>
                <a:off x="3489" y="2439"/>
                <a:ext cx="55" cy="49"/>
              </a:xfrm>
              <a:custGeom>
                <a:avLst/>
                <a:gdLst/>
                <a:ahLst/>
                <a:cxnLst>
                  <a:cxn ang="0">
                    <a:pos x="109" y="1"/>
                  </a:cxn>
                  <a:cxn ang="0">
                    <a:pos x="96" y="0"/>
                  </a:cxn>
                  <a:cxn ang="0">
                    <a:pos x="80" y="0"/>
                  </a:cxn>
                  <a:cxn ang="0">
                    <a:pos x="63" y="2"/>
                  </a:cxn>
                  <a:cxn ang="0">
                    <a:pos x="49" y="6"/>
                  </a:cxn>
                  <a:cxn ang="0">
                    <a:pos x="19" y="34"/>
                  </a:cxn>
                  <a:cxn ang="0">
                    <a:pos x="2" y="71"/>
                  </a:cxn>
                  <a:cxn ang="0">
                    <a:pos x="2" y="112"/>
                  </a:cxn>
                  <a:cxn ang="0">
                    <a:pos x="19" y="149"/>
                  </a:cxn>
                  <a:cxn ang="0">
                    <a:pos x="49" y="177"/>
                  </a:cxn>
                  <a:cxn ang="0">
                    <a:pos x="89" y="193"/>
                  </a:cxn>
                  <a:cxn ang="0">
                    <a:pos x="134" y="193"/>
                  </a:cxn>
                  <a:cxn ang="0">
                    <a:pos x="174" y="177"/>
                  </a:cxn>
                  <a:cxn ang="0">
                    <a:pos x="204" y="149"/>
                  </a:cxn>
                  <a:cxn ang="0">
                    <a:pos x="221" y="112"/>
                  </a:cxn>
                  <a:cxn ang="0">
                    <a:pos x="222" y="95"/>
                  </a:cxn>
                  <a:cxn ang="0">
                    <a:pos x="222" y="93"/>
                  </a:cxn>
                  <a:cxn ang="0">
                    <a:pos x="210" y="92"/>
                  </a:cxn>
                  <a:cxn ang="0">
                    <a:pos x="202" y="57"/>
                  </a:cxn>
                  <a:cxn ang="0">
                    <a:pos x="199" y="51"/>
                  </a:cxn>
                  <a:cxn ang="0">
                    <a:pos x="207" y="62"/>
                  </a:cxn>
                  <a:cxn ang="0">
                    <a:pos x="214" y="73"/>
                  </a:cxn>
                  <a:cxn ang="0">
                    <a:pos x="218" y="85"/>
                  </a:cxn>
                  <a:cxn ang="0">
                    <a:pos x="210" y="92"/>
                  </a:cxn>
                  <a:cxn ang="0">
                    <a:pos x="202" y="127"/>
                  </a:cxn>
                  <a:cxn ang="0">
                    <a:pos x="180" y="155"/>
                  </a:cxn>
                  <a:cxn ang="0">
                    <a:pos x="149" y="175"/>
                  </a:cxn>
                  <a:cxn ang="0">
                    <a:pos x="111" y="182"/>
                  </a:cxn>
                  <a:cxn ang="0">
                    <a:pos x="73" y="175"/>
                  </a:cxn>
                  <a:cxn ang="0">
                    <a:pos x="42" y="155"/>
                  </a:cxn>
                  <a:cxn ang="0">
                    <a:pos x="21" y="127"/>
                  </a:cxn>
                  <a:cxn ang="0">
                    <a:pos x="13" y="92"/>
                  </a:cxn>
                  <a:cxn ang="0">
                    <a:pos x="21" y="57"/>
                  </a:cxn>
                  <a:cxn ang="0">
                    <a:pos x="42" y="28"/>
                  </a:cxn>
                  <a:cxn ang="0">
                    <a:pos x="73" y="8"/>
                  </a:cxn>
                  <a:cxn ang="0">
                    <a:pos x="111" y="1"/>
                  </a:cxn>
                </a:cxnLst>
                <a:rect l="0" t="0" r="r" b="b"/>
                <a:pathLst>
                  <a:path w="222" h="195">
                    <a:moveTo>
                      <a:pt x="116" y="2"/>
                    </a:moveTo>
                    <a:lnTo>
                      <a:pt x="109" y="1"/>
                    </a:lnTo>
                    <a:lnTo>
                      <a:pt x="102" y="0"/>
                    </a:lnTo>
                    <a:lnTo>
                      <a:pt x="96" y="0"/>
                    </a:lnTo>
                    <a:lnTo>
                      <a:pt x="88" y="0"/>
                    </a:lnTo>
                    <a:lnTo>
                      <a:pt x="80" y="0"/>
                    </a:lnTo>
                    <a:lnTo>
                      <a:pt x="72" y="1"/>
                    </a:lnTo>
                    <a:lnTo>
                      <a:pt x="63" y="2"/>
                    </a:lnTo>
                    <a:lnTo>
                      <a:pt x="55" y="3"/>
                    </a:lnTo>
                    <a:lnTo>
                      <a:pt x="49" y="6"/>
                    </a:lnTo>
                    <a:lnTo>
                      <a:pt x="32" y="18"/>
                    </a:lnTo>
                    <a:lnTo>
                      <a:pt x="19" y="34"/>
                    </a:lnTo>
                    <a:lnTo>
                      <a:pt x="9" y="51"/>
                    </a:lnTo>
                    <a:lnTo>
                      <a:pt x="2" y="71"/>
                    </a:lnTo>
                    <a:lnTo>
                      <a:pt x="0" y="92"/>
                    </a:lnTo>
                    <a:lnTo>
                      <a:pt x="2" y="112"/>
                    </a:lnTo>
                    <a:lnTo>
                      <a:pt x="9" y="132"/>
                    </a:lnTo>
                    <a:lnTo>
                      <a:pt x="19" y="149"/>
                    </a:lnTo>
                    <a:lnTo>
                      <a:pt x="32" y="165"/>
                    </a:lnTo>
                    <a:lnTo>
                      <a:pt x="49" y="177"/>
                    </a:lnTo>
                    <a:lnTo>
                      <a:pt x="68" y="186"/>
                    </a:lnTo>
                    <a:lnTo>
                      <a:pt x="89" y="193"/>
                    </a:lnTo>
                    <a:lnTo>
                      <a:pt x="111" y="195"/>
                    </a:lnTo>
                    <a:lnTo>
                      <a:pt x="134" y="193"/>
                    </a:lnTo>
                    <a:lnTo>
                      <a:pt x="155" y="186"/>
                    </a:lnTo>
                    <a:lnTo>
                      <a:pt x="174" y="177"/>
                    </a:lnTo>
                    <a:lnTo>
                      <a:pt x="191" y="165"/>
                    </a:lnTo>
                    <a:lnTo>
                      <a:pt x="204" y="149"/>
                    </a:lnTo>
                    <a:lnTo>
                      <a:pt x="214" y="132"/>
                    </a:lnTo>
                    <a:lnTo>
                      <a:pt x="221" y="112"/>
                    </a:lnTo>
                    <a:lnTo>
                      <a:pt x="222" y="96"/>
                    </a:lnTo>
                    <a:lnTo>
                      <a:pt x="222" y="95"/>
                    </a:lnTo>
                    <a:lnTo>
                      <a:pt x="222" y="94"/>
                    </a:lnTo>
                    <a:lnTo>
                      <a:pt x="222" y="93"/>
                    </a:lnTo>
                    <a:lnTo>
                      <a:pt x="221" y="92"/>
                    </a:lnTo>
                    <a:lnTo>
                      <a:pt x="210" y="92"/>
                    </a:lnTo>
                    <a:lnTo>
                      <a:pt x="207" y="73"/>
                    </a:lnTo>
                    <a:lnTo>
                      <a:pt x="202" y="57"/>
                    </a:lnTo>
                    <a:lnTo>
                      <a:pt x="195" y="46"/>
                    </a:lnTo>
                    <a:lnTo>
                      <a:pt x="199" y="51"/>
                    </a:lnTo>
                    <a:lnTo>
                      <a:pt x="203" y="57"/>
                    </a:lnTo>
                    <a:lnTo>
                      <a:pt x="207" y="62"/>
                    </a:lnTo>
                    <a:lnTo>
                      <a:pt x="211" y="68"/>
                    </a:lnTo>
                    <a:lnTo>
                      <a:pt x="214" y="73"/>
                    </a:lnTo>
                    <a:lnTo>
                      <a:pt x="216" y="79"/>
                    </a:lnTo>
                    <a:lnTo>
                      <a:pt x="218" y="85"/>
                    </a:lnTo>
                    <a:lnTo>
                      <a:pt x="221" y="92"/>
                    </a:lnTo>
                    <a:lnTo>
                      <a:pt x="210" y="92"/>
                    </a:lnTo>
                    <a:lnTo>
                      <a:pt x="207" y="110"/>
                    </a:lnTo>
                    <a:lnTo>
                      <a:pt x="202" y="127"/>
                    </a:lnTo>
                    <a:lnTo>
                      <a:pt x="193" y="142"/>
                    </a:lnTo>
                    <a:lnTo>
                      <a:pt x="180" y="155"/>
                    </a:lnTo>
                    <a:lnTo>
                      <a:pt x="166" y="167"/>
                    </a:lnTo>
                    <a:lnTo>
                      <a:pt x="149" y="175"/>
                    </a:lnTo>
                    <a:lnTo>
                      <a:pt x="131" y="180"/>
                    </a:lnTo>
                    <a:lnTo>
                      <a:pt x="111" y="182"/>
                    </a:lnTo>
                    <a:lnTo>
                      <a:pt x="91" y="180"/>
                    </a:lnTo>
                    <a:lnTo>
                      <a:pt x="73" y="175"/>
                    </a:lnTo>
                    <a:lnTo>
                      <a:pt x="57" y="167"/>
                    </a:lnTo>
                    <a:lnTo>
                      <a:pt x="42" y="155"/>
                    </a:lnTo>
                    <a:lnTo>
                      <a:pt x="30" y="142"/>
                    </a:lnTo>
                    <a:lnTo>
                      <a:pt x="21" y="127"/>
                    </a:lnTo>
                    <a:lnTo>
                      <a:pt x="15" y="110"/>
                    </a:lnTo>
                    <a:lnTo>
                      <a:pt x="13" y="92"/>
                    </a:lnTo>
                    <a:lnTo>
                      <a:pt x="15" y="73"/>
                    </a:lnTo>
                    <a:lnTo>
                      <a:pt x="21" y="57"/>
                    </a:lnTo>
                    <a:lnTo>
                      <a:pt x="30" y="41"/>
                    </a:lnTo>
                    <a:lnTo>
                      <a:pt x="42" y="28"/>
                    </a:lnTo>
                    <a:lnTo>
                      <a:pt x="57" y="16"/>
                    </a:lnTo>
                    <a:lnTo>
                      <a:pt x="73" y="8"/>
                    </a:lnTo>
                    <a:lnTo>
                      <a:pt x="91" y="3"/>
                    </a:lnTo>
                    <a:lnTo>
                      <a:pt x="111" y="1"/>
                    </a:lnTo>
                    <a:lnTo>
                      <a:pt x="116" y="2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4" name="Freeform 56"/>
              <p:cNvSpPr>
                <a:spLocks/>
              </p:cNvSpPr>
              <p:nvPr/>
            </p:nvSpPr>
            <p:spPr bwMode="auto">
              <a:xfrm>
                <a:off x="3491" y="2439"/>
                <a:ext cx="50" cy="46"/>
              </a:xfrm>
              <a:custGeom>
                <a:avLst/>
                <a:gdLst/>
                <a:ahLst/>
                <a:cxnLst>
                  <a:cxn ang="0">
                    <a:pos x="180" y="42"/>
                  </a:cxn>
                  <a:cxn ang="0">
                    <a:pos x="160" y="25"/>
                  </a:cxn>
                  <a:cxn ang="0">
                    <a:pos x="136" y="11"/>
                  </a:cxn>
                  <a:cxn ang="0">
                    <a:pos x="110" y="3"/>
                  </a:cxn>
                  <a:cxn ang="0">
                    <a:pos x="79" y="1"/>
                  </a:cxn>
                  <a:cxn ang="0">
                    <a:pos x="43" y="14"/>
                  </a:cxn>
                  <a:cxn ang="0">
                    <a:pos x="17" y="39"/>
                  </a:cxn>
                  <a:cxn ang="0">
                    <a:pos x="2" y="72"/>
                  </a:cxn>
                  <a:cxn ang="0">
                    <a:pos x="2" y="109"/>
                  </a:cxn>
                  <a:cxn ang="0">
                    <a:pos x="17" y="142"/>
                  </a:cxn>
                  <a:cxn ang="0">
                    <a:pos x="43" y="167"/>
                  </a:cxn>
                  <a:cxn ang="0">
                    <a:pos x="79" y="180"/>
                  </a:cxn>
                  <a:cxn ang="0">
                    <a:pos x="119" y="180"/>
                  </a:cxn>
                  <a:cxn ang="0">
                    <a:pos x="155" y="167"/>
                  </a:cxn>
                  <a:cxn ang="0">
                    <a:pos x="182" y="142"/>
                  </a:cxn>
                  <a:cxn ang="0">
                    <a:pos x="196" y="109"/>
                  </a:cxn>
                  <a:cxn ang="0">
                    <a:pos x="185" y="91"/>
                  </a:cxn>
                  <a:cxn ang="0">
                    <a:pos x="179" y="60"/>
                  </a:cxn>
                  <a:cxn ang="0">
                    <a:pos x="160" y="35"/>
                  </a:cxn>
                  <a:cxn ang="0">
                    <a:pos x="133" y="17"/>
                  </a:cxn>
                  <a:cxn ang="0">
                    <a:pos x="99" y="11"/>
                  </a:cxn>
                  <a:cxn ang="0">
                    <a:pos x="66" y="17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3" y="91"/>
                  </a:cxn>
                  <a:cxn ang="0">
                    <a:pos x="20" y="122"/>
                  </a:cxn>
                  <a:cxn ang="0">
                    <a:pos x="39" y="146"/>
                  </a:cxn>
                  <a:cxn ang="0">
                    <a:pos x="66" y="164"/>
                  </a:cxn>
                  <a:cxn ang="0">
                    <a:pos x="99" y="170"/>
                  </a:cxn>
                  <a:cxn ang="0">
                    <a:pos x="133" y="164"/>
                  </a:cxn>
                  <a:cxn ang="0">
                    <a:pos x="160" y="146"/>
                  </a:cxn>
                  <a:cxn ang="0">
                    <a:pos x="179" y="122"/>
                  </a:cxn>
                  <a:cxn ang="0">
                    <a:pos x="185" y="91"/>
                  </a:cxn>
                  <a:cxn ang="0">
                    <a:pos x="196" y="72"/>
                  </a:cxn>
                  <a:cxn ang="0">
                    <a:pos x="189" y="52"/>
                  </a:cxn>
                </a:cxnLst>
                <a:rect l="0" t="0" r="r" b="b"/>
                <a:pathLst>
                  <a:path w="199" h="182">
                    <a:moveTo>
                      <a:pt x="189" y="52"/>
                    </a:moveTo>
                    <a:lnTo>
                      <a:pt x="180" y="42"/>
                    </a:lnTo>
                    <a:lnTo>
                      <a:pt x="171" y="33"/>
                    </a:lnTo>
                    <a:lnTo>
                      <a:pt x="160" y="25"/>
                    </a:lnTo>
                    <a:lnTo>
                      <a:pt x="148" y="17"/>
                    </a:lnTo>
                    <a:lnTo>
                      <a:pt x="136" y="11"/>
                    </a:lnTo>
                    <a:lnTo>
                      <a:pt x="124" y="6"/>
                    </a:lnTo>
                    <a:lnTo>
                      <a:pt x="110" y="3"/>
                    </a:lnTo>
                    <a:lnTo>
                      <a:pt x="96" y="0"/>
                    </a:lnTo>
                    <a:lnTo>
                      <a:pt x="79" y="1"/>
                    </a:lnTo>
                    <a:lnTo>
                      <a:pt x="60" y="6"/>
                    </a:lnTo>
                    <a:lnTo>
                      <a:pt x="43" y="14"/>
                    </a:lnTo>
                    <a:lnTo>
                      <a:pt x="29" y="26"/>
                    </a:lnTo>
                    <a:lnTo>
                      <a:pt x="17" y="39"/>
                    </a:lnTo>
                    <a:lnTo>
                      <a:pt x="8" y="55"/>
                    </a:lnTo>
                    <a:lnTo>
                      <a:pt x="2" y="72"/>
                    </a:lnTo>
                    <a:lnTo>
                      <a:pt x="0" y="91"/>
                    </a:lnTo>
                    <a:lnTo>
                      <a:pt x="2" y="109"/>
                    </a:lnTo>
                    <a:lnTo>
                      <a:pt x="8" y="127"/>
                    </a:lnTo>
                    <a:lnTo>
                      <a:pt x="17" y="142"/>
                    </a:lnTo>
                    <a:lnTo>
                      <a:pt x="29" y="156"/>
                    </a:lnTo>
                    <a:lnTo>
                      <a:pt x="43" y="167"/>
                    </a:lnTo>
                    <a:lnTo>
                      <a:pt x="60" y="175"/>
                    </a:lnTo>
                    <a:lnTo>
                      <a:pt x="79" y="180"/>
                    </a:lnTo>
                    <a:lnTo>
                      <a:pt x="99" y="182"/>
                    </a:lnTo>
                    <a:lnTo>
                      <a:pt x="119" y="180"/>
                    </a:lnTo>
                    <a:lnTo>
                      <a:pt x="138" y="175"/>
                    </a:lnTo>
                    <a:lnTo>
                      <a:pt x="155" y="167"/>
                    </a:lnTo>
                    <a:lnTo>
                      <a:pt x="170" y="156"/>
                    </a:lnTo>
                    <a:lnTo>
                      <a:pt x="182" y="142"/>
                    </a:lnTo>
                    <a:lnTo>
                      <a:pt x="191" y="127"/>
                    </a:lnTo>
                    <a:lnTo>
                      <a:pt x="196" y="109"/>
                    </a:lnTo>
                    <a:lnTo>
                      <a:pt x="199" y="91"/>
                    </a:lnTo>
                    <a:lnTo>
                      <a:pt x="185" y="91"/>
                    </a:lnTo>
                    <a:lnTo>
                      <a:pt x="183" y="75"/>
                    </a:lnTo>
                    <a:lnTo>
                      <a:pt x="179" y="60"/>
                    </a:lnTo>
                    <a:lnTo>
                      <a:pt x="171" y="46"/>
                    </a:lnTo>
                    <a:lnTo>
                      <a:pt x="160" y="35"/>
                    </a:lnTo>
                    <a:lnTo>
                      <a:pt x="147" y="25"/>
                    </a:lnTo>
                    <a:lnTo>
                      <a:pt x="133" y="17"/>
                    </a:lnTo>
                    <a:lnTo>
                      <a:pt x="116" y="13"/>
                    </a:lnTo>
                    <a:lnTo>
                      <a:pt x="99" y="11"/>
                    </a:lnTo>
                    <a:lnTo>
                      <a:pt x="83" y="13"/>
                    </a:lnTo>
                    <a:lnTo>
                      <a:pt x="66" y="17"/>
                    </a:lnTo>
                    <a:lnTo>
                      <a:pt x="51" y="25"/>
                    </a:lnTo>
                    <a:lnTo>
                      <a:pt x="39" y="35"/>
                    </a:lnTo>
                    <a:lnTo>
                      <a:pt x="28" y="46"/>
                    </a:lnTo>
                    <a:lnTo>
                      <a:pt x="20" y="60"/>
                    </a:lnTo>
                    <a:lnTo>
                      <a:pt x="16" y="75"/>
                    </a:lnTo>
                    <a:lnTo>
                      <a:pt x="13" y="91"/>
                    </a:lnTo>
                    <a:lnTo>
                      <a:pt x="16" y="106"/>
                    </a:lnTo>
                    <a:lnTo>
                      <a:pt x="20" y="122"/>
                    </a:lnTo>
                    <a:lnTo>
                      <a:pt x="28" y="135"/>
                    </a:lnTo>
                    <a:lnTo>
                      <a:pt x="39" y="146"/>
                    </a:lnTo>
                    <a:lnTo>
                      <a:pt x="51" y="157"/>
                    </a:lnTo>
                    <a:lnTo>
                      <a:pt x="66" y="164"/>
                    </a:lnTo>
                    <a:lnTo>
                      <a:pt x="83" y="168"/>
                    </a:lnTo>
                    <a:lnTo>
                      <a:pt x="99" y="170"/>
                    </a:lnTo>
                    <a:lnTo>
                      <a:pt x="116" y="168"/>
                    </a:lnTo>
                    <a:lnTo>
                      <a:pt x="133" y="164"/>
                    </a:lnTo>
                    <a:lnTo>
                      <a:pt x="147" y="157"/>
                    </a:lnTo>
                    <a:lnTo>
                      <a:pt x="160" y="146"/>
                    </a:lnTo>
                    <a:lnTo>
                      <a:pt x="171" y="135"/>
                    </a:lnTo>
                    <a:lnTo>
                      <a:pt x="179" y="122"/>
                    </a:lnTo>
                    <a:lnTo>
                      <a:pt x="183" y="106"/>
                    </a:lnTo>
                    <a:lnTo>
                      <a:pt x="185" y="91"/>
                    </a:lnTo>
                    <a:lnTo>
                      <a:pt x="199" y="91"/>
                    </a:lnTo>
                    <a:lnTo>
                      <a:pt x="196" y="72"/>
                    </a:lnTo>
                    <a:lnTo>
                      <a:pt x="191" y="55"/>
                    </a:lnTo>
                    <a:lnTo>
                      <a:pt x="189" y="52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5" name="Freeform 57"/>
              <p:cNvSpPr>
                <a:spLocks/>
              </p:cNvSpPr>
              <p:nvPr/>
            </p:nvSpPr>
            <p:spPr bwMode="auto">
              <a:xfrm>
                <a:off x="3497" y="2442"/>
                <a:ext cx="44" cy="40"/>
              </a:xfrm>
              <a:custGeom>
                <a:avLst/>
                <a:gdLst/>
                <a:ahLst/>
                <a:cxnLst>
                  <a:cxn ang="0">
                    <a:pos x="172" y="64"/>
                  </a:cxn>
                  <a:cxn ang="0">
                    <a:pos x="160" y="35"/>
                  </a:cxn>
                  <a:cxn ang="0">
                    <a:pos x="136" y="14"/>
                  </a:cxn>
                  <a:cxn ang="0">
                    <a:pos x="105" y="2"/>
                  </a:cxn>
                  <a:cxn ang="0">
                    <a:pos x="69" y="2"/>
                  </a:cxn>
                  <a:cxn ang="0">
                    <a:pos x="38" y="14"/>
                  </a:cxn>
                  <a:cxn ang="0">
                    <a:pos x="15" y="35"/>
                  </a:cxn>
                  <a:cxn ang="0">
                    <a:pos x="2" y="64"/>
                  </a:cxn>
                  <a:cxn ang="0">
                    <a:pos x="2" y="97"/>
                  </a:cxn>
                  <a:cxn ang="0">
                    <a:pos x="15" y="126"/>
                  </a:cxn>
                  <a:cxn ang="0">
                    <a:pos x="38" y="148"/>
                  </a:cxn>
                  <a:cxn ang="0">
                    <a:pos x="69" y="159"/>
                  </a:cxn>
                  <a:cxn ang="0">
                    <a:pos x="105" y="159"/>
                  </a:cxn>
                  <a:cxn ang="0">
                    <a:pos x="136" y="148"/>
                  </a:cxn>
                  <a:cxn ang="0">
                    <a:pos x="160" y="126"/>
                  </a:cxn>
                  <a:cxn ang="0">
                    <a:pos x="172" y="97"/>
                  </a:cxn>
                  <a:cxn ang="0">
                    <a:pos x="161" y="81"/>
                  </a:cxn>
                  <a:cxn ang="0">
                    <a:pos x="155" y="54"/>
                  </a:cxn>
                  <a:cxn ang="0">
                    <a:pos x="140" y="32"/>
                  </a:cxn>
                  <a:cxn ang="0">
                    <a:pos x="116" y="18"/>
                  </a:cxn>
                  <a:cxn ang="0">
                    <a:pos x="87" y="13"/>
                  </a:cxn>
                  <a:cxn ang="0">
                    <a:pos x="59" y="18"/>
                  </a:cxn>
                  <a:cxn ang="0">
                    <a:pos x="36" y="32"/>
                  </a:cxn>
                  <a:cxn ang="0">
                    <a:pos x="19" y="54"/>
                  </a:cxn>
                  <a:cxn ang="0">
                    <a:pos x="14" y="81"/>
                  </a:cxn>
                  <a:cxn ang="0">
                    <a:pos x="19" y="106"/>
                  </a:cxn>
                  <a:cxn ang="0">
                    <a:pos x="36" y="128"/>
                  </a:cxn>
                  <a:cxn ang="0">
                    <a:pos x="59" y="143"/>
                  </a:cxn>
                  <a:cxn ang="0">
                    <a:pos x="87" y="149"/>
                  </a:cxn>
                  <a:cxn ang="0">
                    <a:pos x="116" y="143"/>
                  </a:cxn>
                  <a:cxn ang="0">
                    <a:pos x="140" y="128"/>
                  </a:cxn>
                  <a:cxn ang="0">
                    <a:pos x="155" y="106"/>
                  </a:cxn>
                  <a:cxn ang="0">
                    <a:pos x="161" y="81"/>
                  </a:cxn>
                </a:cxnLst>
                <a:rect l="0" t="0" r="r" b="b"/>
                <a:pathLst>
                  <a:path w="174" h="161">
                    <a:moveTo>
                      <a:pt x="174" y="81"/>
                    </a:moveTo>
                    <a:lnTo>
                      <a:pt x="172" y="64"/>
                    </a:lnTo>
                    <a:lnTo>
                      <a:pt x="168" y="50"/>
                    </a:lnTo>
                    <a:lnTo>
                      <a:pt x="160" y="35"/>
                    </a:lnTo>
                    <a:lnTo>
                      <a:pt x="149" y="24"/>
                    </a:lnTo>
                    <a:lnTo>
                      <a:pt x="136" y="14"/>
                    </a:lnTo>
                    <a:lnTo>
                      <a:pt x="121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69" y="2"/>
                    </a:lnTo>
                    <a:lnTo>
                      <a:pt x="54" y="6"/>
                    </a:lnTo>
                    <a:lnTo>
                      <a:pt x="38" y="14"/>
                    </a:lnTo>
                    <a:lnTo>
                      <a:pt x="26" y="24"/>
                    </a:lnTo>
                    <a:lnTo>
                      <a:pt x="15" y="35"/>
                    </a:lnTo>
                    <a:lnTo>
                      <a:pt x="7" y="50"/>
                    </a:lnTo>
                    <a:lnTo>
                      <a:pt x="2" y="64"/>
                    </a:lnTo>
                    <a:lnTo>
                      <a:pt x="0" y="81"/>
                    </a:lnTo>
                    <a:lnTo>
                      <a:pt x="2" y="97"/>
                    </a:lnTo>
                    <a:lnTo>
                      <a:pt x="7" y="112"/>
                    </a:lnTo>
                    <a:lnTo>
                      <a:pt x="15" y="126"/>
                    </a:lnTo>
                    <a:lnTo>
                      <a:pt x="26" y="137"/>
                    </a:lnTo>
                    <a:lnTo>
                      <a:pt x="38" y="148"/>
                    </a:lnTo>
                    <a:lnTo>
                      <a:pt x="54" y="155"/>
                    </a:lnTo>
                    <a:lnTo>
                      <a:pt x="69" y="159"/>
                    </a:lnTo>
                    <a:lnTo>
                      <a:pt x="87" y="161"/>
                    </a:lnTo>
                    <a:lnTo>
                      <a:pt x="105" y="159"/>
                    </a:lnTo>
                    <a:lnTo>
                      <a:pt x="121" y="155"/>
                    </a:lnTo>
                    <a:lnTo>
                      <a:pt x="136" y="148"/>
                    </a:lnTo>
                    <a:lnTo>
                      <a:pt x="149" y="137"/>
                    </a:lnTo>
                    <a:lnTo>
                      <a:pt x="160" y="126"/>
                    </a:lnTo>
                    <a:lnTo>
                      <a:pt x="168" y="112"/>
                    </a:lnTo>
                    <a:lnTo>
                      <a:pt x="172" y="97"/>
                    </a:lnTo>
                    <a:lnTo>
                      <a:pt x="174" y="81"/>
                    </a:lnTo>
                    <a:lnTo>
                      <a:pt x="161" y="81"/>
                    </a:lnTo>
                    <a:lnTo>
                      <a:pt x="160" y="67"/>
                    </a:lnTo>
                    <a:lnTo>
                      <a:pt x="155" y="54"/>
                    </a:lnTo>
                    <a:lnTo>
                      <a:pt x="149" y="42"/>
                    </a:lnTo>
                    <a:lnTo>
                      <a:pt x="140" y="32"/>
                    </a:lnTo>
                    <a:lnTo>
                      <a:pt x="129" y="24"/>
                    </a:lnTo>
                    <a:lnTo>
                      <a:pt x="116" y="18"/>
                    </a:lnTo>
                    <a:lnTo>
                      <a:pt x="102" y="14"/>
                    </a:lnTo>
                    <a:lnTo>
                      <a:pt x="87" y="13"/>
                    </a:lnTo>
                    <a:lnTo>
                      <a:pt x="73" y="14"/>
                    </a:lnTo>
                    <a:lnTo>
                      <a:pt x="59" y="18"/>
                    </a:lnTo>
                    <a:lnTo>
                      <a:pt x="46" y="24"/>
                    </a:lnTo>
                    <a:lnTo>
                      <a:pt x="36" y="32"/>
                    </a:lnTo>
                    <a:lnTo>
                      <a:pt x="26" y="42"/>
                    </a:lnTo>
                    <a:lnTo>
                      <a:pt x="19" y="54"/>
                    </a:lnTo>
                    <a:lnTo>
                      <a:pt x="15" y="67"/>
                    </a:lnTo>
                    <a:lnTo>
                      <a:pt x="14" y="81"/>
                    </a:lnTo>
                    <a:lnTo>
                      <a:pt x="15" y="94"/>
                    </a:lnTo>
                    <a:lnTo>
                      <a:pt x="19" y="106"/>
                    </a:lnTo>
                    <a:lnTo>
                      <a:pt x="26" y="119"/>
                    </a:lnTo>
                    <a:lnTo>
                      <a:pt x="36" y="128"/>
                    </a:lnTo>
                    <a:lnTo>
                      <a:pt x="46" y="137"/>
                    </a:lnTo>
                    <a:lnTo>
                      <a:pt x="59" y="143"/>
                    </a:lnTo>
                    <a:lnTo>
                      <a:pt x="73" y="148"/>
                    </a:lnTo>
                    <a:lnTo>
                      <a:pt x="87" y="149"/>
                    </a:lnTo>
                    <a:lnTo>
                      <a:pt x="102" y="148"/>
                    </a:lnTo>
                    <a:lnTo>
                      <a:pt x="116" y="143"/>
                    </a:lnTo>
                    <a:lnTo>
                      <a:pt x="129" y="137"/>
                    </a:lnTo>
                    <a:lnTo>
                      <a:pt x="140" y="128"/>
                    </a:lnTo>
                    <a:lnTo>
                      <a:pt x="149" y="119"/>
                    </a:lnTo>
                    <a:lnTo>
                      <a:pt x="155" y="106"/>
                    </a:lnTo>
                    <a:lnTo>
                      <a:pt x="160" y="94"/>
                    </a:lnTo>
                    <a:lnTo>
                      <a:pt x="161" y="81"/>
                    </a:lnTo>
                    <a:lnTo>
                      <a:pt x="174" y="81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6" name="Freeform 58"/>
              <p:cNvSpPr>
                <a:spLocks/>
              </p:cNvSpPr>
              <p:nvPr/>
            </p:nvSpPr>
            <p:spPr bwMode="auto">
              <a:xfrm>
                <a:off x="3500" y="2445"/>
                <a:ext cx="38" cy="34"/>
              </a:xfrm>
              <a:custGeom>
                <a:avLst/>
                <a:gdLst/>
                <a:ahLst/>
                <a:cxnLst>
                  <a:cxn ang="0">
                    <a:pos x="149" y="54"/>
                  </a:cxn>
                  <a:cxn ang="0">
                    <a:pos x="138" y="30"/>
                  </a:cxn>
                  <a:cxn ang="0">
                    <a:pos x="117" y="11"/>
                  </a:cxn>
                  <a:cxn ang="0">
                    <a:pos x="91" y="1"/>
                  </a:cxn>
                  <a:cxn ang="0">
                    <a:pos x="60" y="1"/>
                  </a:cxn>
                  <a:cxn ang="0">
                    <a:pos x="34" y="11"/>
                  </a:cxn>
                  <a:cxn ang="0">
                    <a:pos x="13" y="30"/>
                  </a:cxn>
                  <a:cxn ang="0">
                    <a:pos x="2" y="54"/>
                  </a:cxn>
                  <a:cxn ang="0">
                    <a:pos x="2" y="83"/>
                  </a:cxn>
                  <a:cxn ang="0">
                    <a:pos x="13" y="107"/>
                  </a:cxn>
                  <a:cxn ang="0">
                    <a:pos x="34" y="126"/>
                  </a:cxn>
                  <a:cxn ang="0">
                    <a:pos x="60" y="137"/>
                  </a:cxn>
                  <a:cxn ang="0">
                    <a:pos x="91" y="137"/>
                  </a:cxn>
                  <a:cxn ang="0">
                    <a:pos x="117" y="126"/>
                  </a:cxn>
                  <a:cxn ang="0">
                    <a:pos x="138" y="107"/>
                  </a:cxn>
                  <a:cxn ang="0">
                    <a:pos x="149" y="83"/>
                  </a:cxn>
                  <a:cxn ang="0">
                    <a:pos x="137" y="69"/>
                  </a:cxn>
                  <a:cxn ang="0">
                    <a:pos x="132" y="47"/>
                  </a:cxn>
                  <a:cxn ang="0">
                    <a:pos x="119" y="28"/>
                  </a:cxn>
                  <a:cxn ang="0">
                    <a:pos x="99" y="16"/>
                  </a:cxn>
                  <a:cxn ang="0">
                    <a:pos x="75" y="12"/>
                  </a:cxn>
                  <a:cxn ang="0">
                    <a:pos x="52" y="16"/>
                  </a:cxn>
                  <a:cxn ang="0">
                    <a:pos x="32" y="28"/>
                  </a:cxn>
                  <a:cxn ang="0">
                    <a:pos x="18" y="47"/>
                  </a:cxn>
                  <a:cxn ang="0">
                    <a:pos x="14" y="69"/>
                  </a:cxn>
                  <a:cxn ang="0">
                    <a:pos x="18" y="90"/>
                  </a:cxn>
                  <a:cxn ang="0">
                    <a:pos x="32" y="109"/>
                  </a:cxn>
                  <a:cxn ang="0">
                    <a:pos x="52" y="121"/>
                  </a:cxn>
                  <a:cxn ang="0">
                    <a:pos x="75" y="125"/>
                  </a:cxn>
                  <a:cxn ang="0">
                    <a:pos x="99" y="121"/>
                  </a:cxn>
                  <a:cxn ang="0">
                    <a:pos x="119" y="109"/>
                  </a:cxn>
                  <a:cxn ang="0">
                    <a:pos x="132" y="90"/>
                  </a:cxn>
                  <a:cxn ang="0">
                    <a:pos x="137" y="69"/>
                  </a:cxn>
                </a:cxnLst>
                <a:rect l="0" t="0" r="r" b="b"/>
                <a:pathLst>
                  <a:path w="150" h="138">
                    <a:moveTo>
                      <a:pt x="150" y="69"/>
                    </a:moveTo>
                    <a:lnTo>
                      <a:pt x="149" y="54"/>
                    </a:lnTo>
                    <a:lnTo>
                      <a:pt x="144" y="42"/>
                    </a:lnTo>
                    <a:lnTo>
                      <a:pt x="138" y="30"/>
                    </a:lnTo>
                    <a:lnTo>
                      <a:pt x="128" y="20"/>
                    </a:lnTo>
                    <a:lnTo>
                      <a:pt x="117" y="11"/>
                    </a:lnTo>
                    <a:lnTo>
                      <a:pt x="104" y="5"/>
                    </a:lnTo>
                    <a:lnTo>
                      <a:pt x="91" y="1"/>
                    </a:lnTo>
                    <a:lnTo>
                      <a:pt x="75" y="0"/>
                    </a:lnTo>
                    <a:lnTo>
                      <a:pt x="60" y="1"/>
                    </a:lnTo>
                    <a:lnTo>
                      <a:pt x="46" y="5"/>
                    </a:lnTo>
                    <a:lnTo>
                      <a:pt x="34" y="11"/>
                    </a:lnTo>
                    <a:lnTo>
                      <a:pt x="23" y="20"/>
                    </a:lnTo>
                    <a:lnTo>
                      <a:pt x="13" y="30"/>
                    </a:lnTo>
                    <a:lnTo>
                      <a:pt x="6" y="42"/>
                    </a:lnTo>
                    <a:lnTo>
                      <a:pt x="2" y="54"/>
                    </a:lnTo>
                    <a:lnTo>
                      <a:pt x="0" y="69"/>
                    </a:lnTo>
                    <a:lnTo>
                      <a:pt x="2" y="83"/>
                    </a:lnTo>
                    <a:lnTo>
                      <a:pt x="6" y="95"/>
                    </a:lnTo>
                    <a:lnTo>
                      <a:pt x="13" y="107"/>
                    </a:lnTo>
                    <a:lnTo>
                      <a:pt x="23" y="117"/>
                    </a:lnTo>
                    <a:lnTo>
                      <a:pt x="34" y="126"/>
                    </a:lnTo>
                    <a:lnTo>
                      <a:pt x="46" y="132"/>
                    </a:lnTo>
                    <a:lnTo>
                      <a:pt x="60" y="137"/>
                    </a:lnTo>
                    <a:lnTo>
                      <a:pt x="75" y="138"/>
                    </a:lnTo>
                    <a:lnTo>
                      <a:pt x="91" y="137"/>
                    </a:lnTo>
                    <a:lnTo>
                      <a:pt x="104" y="132"/>
                    </a:lnTo>
                    <a:lnTo>
                      <a:pt x="117" y="126"/>
                    </a:lnTo>
                    <a:lnTo>
                      <a:pt x="128" y="117"/>
                    </a:lnTo>
                    <a:lnTo>
                      <a:pt x="138" y="107"/>
                    </a:lnTo>
                    <a:lnTo>
                      <a:pt x="144" y="95"/>
                    </a:lnTo>
                    <a:lnTo>
                      <a:pt x="149" y="83"/>
                    </a:lnTo>
                    <a:lnTo>
                      <a:pt x="150" y="69"/>
                    </a:lnTo>
                    <a:lnTo>
                      <a:pt x="137" y="69"/>
                    </a:lnTo>
                    <a:lnTo>
                      <a:pt x="136" y="57"/>
                    </a:lnTo>
                    <a:lnTo>
                      <a:pt x="132" y="47"/>
                    </a:lnTo>
                    <a:lnTo>
                      <a:pt x="127" y="37"/>
                    </a:lnTo>
                    <a:lnTo>
                      <a:pt x="119" y="28"/>
                    </a:lnTo>
                    <a:lnTo>
                      <a:pt x="110" y="21"/>
                    </a:lnTo>
                    <a:lnTo>
                      <a:pt x="99" y="16"/>
                    </a:lnTo>
                    <a:lnTo>
                      <a:pt x="88" y="13"/>
                    </a:lnTo>
                    <a:lnTo>
                      <a:pt x="75" y="12"/>
                    </a:lnTo>
                    <a:lnTo>
                      <a:pt x="63" y="13"/>
                    </a:lnTo>
                    <a:lnTo>
                      <a:pt x="52" y="16"/>
                    </a:lnTo>
                    <a:lnTo>
                      <a:pt x="41" y="21"/>
                    </a:lnTo>
                    <a:lnTo>
                      <a:pt x="32" y="28"/>
                    </a:lnTo>
                    <a:lnTo>
                      <a:pt x="24" y="37"/>
                    </a:lnTo>
                    <a:lnTo>
                      <a:pt x="18" y="47"/>
                    </a:lnTo>
                    <a:lnTo>
                      <a:pt x="15" y="57"/>
                    </a:lnTo>
                    <a:lnTo>
                      <a:pt x="14" y="69"/>
                    </a:lnTo>
                    <a:lnTo>
                      <a:pt x="15" y="80"/>
                    </a:lnTo>
                    <a:lnTo>
                      <a:pt x="18" y="90"/>
                    </a:lnTo>
                    <a:lnTo>
                      <a:pt x="24" y="101"/>
                    </a:lnTo>
                    <a:lnTo>
                      <a:pt x="32" y="109"/>
                    </a:lnTo>
                    <a:lnTo>
                      <a:pt x="41" y="116"/>
                    </a:lnTo>
                    <a:lnTo>
                      <a:pt x="52" y="121"/>
                    </a:lnTo>
                    <a:lnTo>
                      <a:pt x="63" y="124"/>
                    </a:lnTo>
                    <a:lnTo>
                      <a:pt x="75" y="125"/>
                    </a:lnTo>
                    <a:lnTo>
                      <a:pt x="88" y="124"/>
                    </a:lnTo>
                    <a:lnTo>
                      <a:pt x="99" y="121"/>
                    </a:lnTo>
                    <a:lnTo>
                      <a:pt x="110" y="116"/>
                    </a:lnTo>
                    <a:lnTo>
                      <a:pt x="119" y="109"/>
                    </a:lnTo>
                    <a:lnTo>
                      <a:pt x="127" y="101"/>
                    </a:lnTo>
                    <a:lnTo>
                      <a:pt x="132" y="90"/>
                    </a:lnTo>
                    <a:lnTo>
                      <a:pt x="136" y="80"/>
                    </a:lnTo>
                    <a:lnTo>
                      <a:pt x="137" y="69"/>
                    </a:lnTo>
                    <a:lnTo>
                      <a:pt x="150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7" name="Freeform 59"/>
              <p:cNvSpPr>
                <a:spLocks/>
              </p:cNvSpPr>
              <p:nvPr/>
            </p:nvSpPr>
            <p:spPr bwMode="auto">
              <a:xfrm>
                <a:off x="3502" y="2447"/>
                <a:ext cx="30" cy="29"/>
              </a:xfrm>
              <a:custGeom>
                <a:avLst/>
                <a:gdLst/>
                <a:ahLst/>
                <a:cxnLst>
                  <a:cxn ang="0">
                    <a:pos x="124" y="46"/>
                  </a:cxn>
                  <a:cxn ang="0">
                    <a:pos x="114" y="26"/>
                  </a:cxn>
                  <a:cxn ang="0">
                    <a:pos x="97" y="10"/>
                  </a:cxn>
                  <a:cxn ang="0">
                    <a:pos x="75" y="1"/>
                  </a:cxn>
                  <a:cxn ang="0">
                    <a:pos x="50" y="1"/>
                  </a:cxn>
                  <a:cxn ang="0">
                    <a:pos x="28" y="10"/>
                  </a:cxn>
                  <a:cxn ang="0">
                    <a:pos x="11" y="26"/>
                  </a:cxn>
                  <a:cxn ang="0">
                    <a:pos x="1" y="46"/>
                  </a:cxn>
                  <a:cxn ang="0">
                    <a:pos x="1" y="69"/>
                  </a:cxn>
                  <a:cxn ang="0">
                    <a:pos x="11" y="90"/>
                  </a:cxn>
                  <a:cxn ang="0">
                    <a:pos x="28" y="105"/>
                  </a:cxn>
                  <a:cxn ang="0">
                    <a:pos x="50" y="114"/>
                  </a:cxn>
                  <a:cxn ang="0">
                    <a:pos x="75" y="114"/>
                  </a:cxn>
                  <a:cxn ang="0">
                    <a:pos x="97" y="105"/>
                  </a:cxn>
                  <a:cxn ang="0">
                    <a:pos x="114" y="90"/>
                  </a:cxn>
                  <a:cxn ang="0">
                    <a:pos x="124" y="69"/>
                  </a:cxn>
                  <a:cxn ang="0">
                    <a:pos x="111" y="58"/>
                  </a:cxn>
                  <a:cxn ang="0">
                    <a:pos x="108" y="40"/>
                  </a:cxn>
                  <a:cxn ang="0">
                    <a:pos x="97" y="26"/>
                  </a:cxn>
                  <a:cxn ang="0">
                    <a:pos x="81" y="15"/>
                  </a:cxn>
                  <a:cxn ang="0">
                    <a:pos x="62" y="12"/>
                  </a:cxn>
                  <a:cxn ang="0">
                    <a:pos x="43" y="15"/>
                  </a:cxn>
                  <a:cxn ang="0">
                    <a:pos x="28" y="26"/>
                  </a:cxn>
                  <a:cxn ang="0">
                    <a:pos x="18" y="40"/>
                  </a:cxn>
                  <a:cxn ang="0">
                    <a:pos x="13" y="58"/>
                  </a:cxn>
                  <a:cxn ang="0">
                    <a:pos x="18" y="75"/>
                  </a:cxn>
                  <a:cxn ang="0">
                    <a:pos x="28" y="90"/>
                  </a:cxn>
                  <a:cxn ang="0">
                    <a:pos x="43" y="99"/>
                  </a:cxn>
                  <a:cxn ang="0">
                    <a:pos x="62" y="103"/>
                  </a:cxn>
                  <a:cxn ang="0">
                    <a:pos x="81" y="99"/>
                  </a:cxn>
                  <a:cxn ang="0">
                    <a:pos x="97" y="90"/>
                  </a:cxn>
                  <a:cxn ang="0">
                    <a:pos x="108" y="75"/>
                  </a:cxn>
                  <a:cxn ang="0">
                    <a:pos x="111" y="58"/>
                  </a:cxn>
                </a:cxnLst>
                <a:rect l="0" t="0" r="r" b="b"/>
                <a:pathLst>
                  <a:path w="125" h="115">
                    <a:moveTo>
                      <a:pt x="125" y="58"/>
                    </a:moveTo>
                    <a:lnTo>
                      <a:pt x="124" y="46"/>
                    </a:lnTo>
                    <a:lnTo>
                      <a:pt x="119" y="36"/>
                    </a:lnTo>
                    <a:lnTo>
                      <a:pt x="114" y="26"/>
                    </a:lnTo>
                    <a:lnTo>
                      <a:pt x="106" y="17"/>
                    </a:lnTo>
                    <a:lnTo>
                      <a:pt x="97" y="10"/>
                    </a:lnTo>
                    <a:lnTo>
                      <a:pt x="86" y="5"/>
                    </a:lnTo>
                    <a:lnTo>
                      <a:pt x="75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9" y="5"/>
                    </a:lnTo>
                    <a:lnTo>
                      <a:pt x="28" y="10"/>
                    </a:lnTo>
                    <a:lnTo>
                      <a:pt x="19" y="17"/>
                    </a:lnTo>
                    <a:lnTo>
                      <a:pt x="11" y="26"/>
                    </a:lnTo>
                    <a:lnTo>
                      <a:pt x="5" y="36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69"/>
                    </a:lnTo>
                    <a:lnTo>
                      <a:pt x="5" y="79"/>
                    </a:lnTo>
                    <a:lnTo>
                      <a:pt x="11" y="90"/>
                    </a:lnTo>
                    <a:lnTo>
                      <a:pt x="19" y="98"/>
                    </a:lnTo>
                    <a:lnTo>
                      <a:pt x="28" y="105"/>
                    </a:lnTo>
                    <a:lnTo>
                      <a:pt x="39" y="110"/>
                    </a:lnTo>
                    <a:lnTo>
                      <a:pt x="50" y="114"/>
                    </a:lnTo>
                    <a:lnTo>
                      <a:pt x="62" y="115"/>
                    </a:lnTo>
                    <a:lnTo>
                      <a:pt x="75" y="114"/>
                    </a:lnTo>
                    <a:lnTo>
                      <a:pt x="86" y="110"/>
                    </a:lnTo>
                    <a:lnTo>
                      <a:pt x="97" y="105"/>
                    </a:lnTo>
                    <a:lnTo>
                      <a:pt x="106" y="98"/>
                    </a:lnTo>
                    <a:lnTo>
                      <a:pt x="114" y="90"/>
                    </a:lnTo>
                    <a:lnTo>
                      <a:pt x="119" y="79"/>
                    </a:lnTo>
                    <a:lnTo>
                      <a:pt x="124" y="69"/>
                    </a:lnTo>
                    <a:lnTo>
                      <a:pt x="125" y="58"/>
                    </a:lnTo>
                    <a:lnTo>
                      <a:pt x="111" y="58"/>
                    </a:lnTo>
                    <a:lnTo>
                      <a:pt x="110" y="48"/>
                    </a:lnTo>
                    <a:lnTo>
                      <a:pt x="108" y="40"/>
                    </a:lnTo>
                    <a:lnTo>
                      <a:pt x="102" y="33"/>
                    </a:lnTo>
                    <a:lnTo>
                      <a:pt x="97" y="26"/>
                    </a:lnTo>
                    <a:lnTo>
                      <a:pt x="89" y="20"/>
                    </a:lnTo>
                    <a:lnTo>
                      <a:pt x="81" y="15"/>
                    </a:lnTo>
                    <a:lnTo>
                      <a:pt x="72" y="13"/>
                    </a:lnTo>
                    <a:lnTo>
                      <a:pt x="62" y="12"/>
                    </a:lnTo>
                    <a:lnTo>
                      <a:pt x="52" y="13"/>
                    </a:lnTo>
                    <a:lnTo>
                      <a:pt x="43" y="15"/>
                    </a:lnTo>
                    <a:lnTo>
                      <a:pt x="35" y="20"/>
                    </a:lnTo>
                    <a:lnTo>
                      <a:pt x="28" y="26"/>
                    </a:lnTo>
                    <a:lnTo>
                      <a:pt x="22" y="33"/>
                    </a:lnTo>
                    <a:lnTo>
                      <a:pt x="18" y="40"/>
                    </a:lnTo>
                    <a:lnTo>
                      <a:pt x="14" y="48"/>
                    </a:lnTo>
                    <a:lnTo>
                      <a:pt x="13" y="58"/>
                    </a:lnTo>
                    <a:lnTo>
                      <a:pt x="14" y="67"/>
                    </a:lnTo>
                    <a:lnTo>
                      <a:pt x="18" y="75"/>
                    </a:lnTo>
                    <a:lnTo>
                      <a:pt x="22" y="82"/>
                    </a:lnTo>
                    <a:lnTo>
                      <a:pt x="28" y="90"/>
                    </a:lnTo>
                    <a:lnTo>
                      <a:pt x="35" y="95"/>
                    </a:lnTo>
                    <a:lnTo>
                      <a:pt x="43" y="99"/>
                    </a:lnTo>
                    <a:lnTo>
                      <a:pt x="52" y="102"/>
                    </a:lnTo>
                    <a:lnTo>
                      <a:pt x="62" y="103"/>
                    </a:lnTo>
                    <a:lnTo>
                      <a:pt x="72" y="102"/>
                    </a:lnTo>
                    <a:lnTo>
                      <a:pt x="81" y="99"/>
                    </a:lnTo>
                    <a:lnTo>
                      <a:pt x="89" y="95"/>
                    </a:lnTo>
                    <a:lnTo>
                      <a:pt x="97" y="90"/>
                    </a:lnTo>
                    <a:lnTo>
                      <a:pt x="102" y="82"/>
                    </a:lnTo>
                    <a:lnTo>
                      <a:pt x="108" y="75"/>
                    </a:lnTo>
                    <a:lnTo>
                      <a:pt x="110" y="67"/>
                    </a:lnTo>
                    <a:lnTo>
                      <a:pt x="111" y="58"/>
                    </a:lnTo>
                    <a:lnTo>
                      <a:pt x="125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8" name="Freeform 60"/>
              <p:cNvSpPr>
                <a:spLocks/>
              </p:cNvSpPr>
              <p:nvPr/>
            </p:nvSpPr>
            <p:spPr bwMode="auto">
              <a:xfrm>
                <a:off x="3504" y="2450"/>
                <a:ext cx="25" cy="23"/>
              </a:xfrm>
              <a:custGeom>
                <a:avLst/>
                <a:gdLst/>
                <a:ahLst/>
                <a:cxnLst>
                  <a:cxn ang="0">
                    <a:pos x="99" y="37"/>
                  </a:cxn>
                  <a:cxn ang="0">
                    <a:pos x="92" y="21"/>
                  </a:cxn>
                  <a:cxn ang="0">
                    <a:pos x="78" y="8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2" y="8"/>
                  </a:cxn>
                  <a:cxn ang="0">
                    <a:pos x="9" y="21"/>
                  </a:cxn>
                  <a:cxn ang="0">
                    <a:pos x="1" y="37"/>
                  </a:cxn>
                  <a:cxn ang="0">
                    <a:pos x="1" y="56"/>
                  </a:cxn>
                  <a:cxn ang="0">
                    <a:pos x="9" y="72"/>
                  </a:cxn>
                  <a:cxn ang="0">
                    <a:pos x="22" y="85"/>
                  </a:cxn>
                  <a:cxn ang="0">
                    <a:pos x="40" y="92"/>
                  </a:cxn>
                  <a:cxn ang="0">
                    <a:pos x="60" y="92"/>
                  </a:cxn>
                  <a:cxn ang="0">
                    <a:pos x="78" y="85"/>
                  </a:cxn>
                  <a:cxn ang="0">
                    <a:pos x="92" y="72"/>
                  </a:cxn>
                  <a:cxn ang="0">
                    <a:pos x="99" y="56"/>
                  </a:cxn>
                  <a:cxn ang="0">
                    <a:pos x="87" y="47"/>
                  </a:cxn>
                  <a:cxn ang="0">
                    <a:pos x="84" y="33"/>
                  </a:cxn>
                  <a:cxn ang="0">
                    <a:pos x="76" y="23"/>
                  </a:cxn>
                  <a:cxn ang="0">
                    <a:pos x="65" y="16"/>
                  </a:cxn>
                  <a:cxn ang="0">
                    <a:pos x="50" y="13"/>
                  </a:cxn>
                  <a:cxn ang="0">
                    <a:pos x="36" y="16"/>
                  </a:cxn>
                  <a:cxn ang="0">
                    <a:pos x="25" y="23"/>
                  </a:cxn>
                  <a:cxn ang="0">
                    <a:pos x="17" y="33"/>
                  </a:cxn>
                  <a:cxn ang="0">
                    <a:pos x="13" y="47"/>
                  </a:cxn>
                  <a:cxn ang="0">
                    <a:pos x="17" y="60"/>
                  </a:cxn>
                  <a:cxn ang="0">
                    <a:pos x="25" y="70"/>
                  </a:cxn>
                  <a:cxn ang="0">
                    <a:pos x="36" y="78"/>
                  </a:cxn>
                  <a:cxn ang="0">
                    <a:pos x="50" y="81"/>
                  </a:cxn>
                  <a:cxn ang="0">
                    <a:pos x="65" y="78"/>
                  </a:cxn>
                  <a:cxn ang="0">
                    <a:pos x="76" y="70"/>
                  </a:cxn>
                  <a:cxn ang="0">
                    <a:pos x="84" y="60"/>
                  </a:cxn>
                  <a:cxn ang="0">
                    <a:pos x="87" y="47"/>
                  </a:cxn>
                </a:cxnLst>
                <a:rect l="0" t="0" r="r" b="b"/>
                <a:pathLst>
                  <a:path w="100" h="93">
                    <a:moveTo>
                      <a:pt x="100" y="47"/>
                    </a:moveTo>
                    <a:lnTo>
                      <a:pt x="99" y="37"/>
                    </a:lnTo>
                    <a:lnTo>
                      <a:pt x="96" y="29"/>
                    </a:lnTo>
                    <a:lnTo>
                      <a:pt x="92" y="21"/>
                    </a:lnTo>
                    <a:lnTo>
                      <a:pt x="86" y="14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2" y="8"/>
                    </a:lnTo>
                    <a:lnTo>
                      <a:pt x="16" y="14"/>
                    </a:lnTo>
                    <a:lnTo>
                      <a:pt x="9" y="21"/>
                    </a:lnTo>
                    <a:lnTo>
                      <a:pt x="4" y="29"/>
                    </a:lnTo>
                    <a:lnTo>
                      <a:pt x="1" y="37"/>
                    </a:lnTo>
                    <a:lnTo>
                      <a:pt x="0" y="47"/>
                    </a:lnTo>
                    <a:lnTo>
                      <a:pt x="1" y="56"/>
                    </a:lnTo>
                    <a:lnTo>
                      <a:pt x="4" y="64"/>
                    </a:lnTo>
                    <a:lnTo>
                      <a:pt x="9" y="72"/>
                    </a:lnTo>
                    <a:lnTo>
                      <a:pt x="16" y="79"/>
                    </a:lnTo>
                    <a:lnTo>
                      <a:pt x="22" y="85"/>
                    </a:lnTo>
                    <a:lnTo>
                      <a:pt x="31" y="89"/>
                    </a:lnTo>
                    <a:lnTo>
                      <a:pt x="40" y="92"/>
                    </a:lnTo>
                    <a:lnTo>
                      <a:pt x="50" y="93"/>
                    </a:lnTo>
                    <a:lnTo>
                      <a:pt x="60" y="92"/>
                    </a:lnTo>
                    <a:lnTo>
                      <a:pt x="69" y="89"/>
                    </a:lnTo>
                    <a:lnTo>
                      <a:pt x="78" y="85"/>
                    </a:lnTo>
                    <a:lnTo>
                      <a:pt x="86" y="79"/>
                    </a:lnTo>
                    <a:lnTo>
                      <a:pt x="92" y="72"/>
                    </a:lnTo>
                    <a:lnTo>
                      <a:pt x="96" y="64"/>
                    </a:lnTo>
                    <a:lnTo>
                      <a:pt x="99" y="56"/>
                    </a:lnTo>
                    <a:lnTo>
                      <a:pt x="100" y="47"/>
                    </a:lnTo>
                    <a:lnTo>
                      <a:pt x="87" y="47"/>
                    </a:lnTo>
                    <a:lnTo>
                      <a:pt x="86" y="39"/>
                    </a:lnTo>
                    <a:lnTo>
                      <a:pt x="84" y="33"/>
                    </a:lnTo>
                    <a:lnTo>
                      <a:pt x="80" y="28"/>
                    </a:lnTo>
                    <a:lnTo>
                      <a:pt x="76" y="23"/>
                    </a:lnTo>
                    <a:lnTo>
                      <a:pt x="70" y="19"/>
                    </a:lnTo>
                    <a:lnTo>
                      <a:pt x="65" y="16"/>
                    </a:lnTo>
                    <a:lnTo>
                      <a:pt x="58" y="14"/>
                    </a:lnTo>
                    <a:lnTo>
                      <a:pt x="50" y="13"/>
                    </a:lnTo>
                    <a:lnTo>
                      <a:pt x="42" y="14"/>
                    </a:lnTo>
                    <a:lnTo>
                      <a:pt x="36" y="16"/>
                    </a:lnTo>
                    <a:lnTo>
                      <a:pt x="30" y="19"/>
                    </a:lnTo>
                    <a:lnTo>
                      <a:pt x="25" y="23"/>
                    </a:lnTo>
                    <a:lnTo>
                      <a:pt x="20" y="28"/>
                    </a:lnTo>
                    <a:lnTo>
                      <a:pt x="17" y="33"/>
                    </a:lnTo>
                    <a:lnTo>
                      <a:pt x="15" y="39"/>
                    </a:lnTo>
                    <a:lnTo>
                      <a:pt x="13" y="47"/>
                    </a:lnTo>
                    <a:lnTo>
                      <a:pt x="15" y="54"/>
                    </a:lnTo>
                    <a:lnTo>
                      <a:pt x="17" y="60"/>
                    </a:lnTo>
                    <a:lnTo>
                      <a:pt x="20" y="65"/>
                    </a:lnTo>
                    <a:lnTo>
                      <a:pt x="25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42" y="80"/>
                    </a:lnTo>
                    <a:lnTo>
                      <a:pt x="50" y="81"/>
                    </a:lnTo>
                    <a:lnTo>
                      <a:pt x="58" y="80"/>
                    </a:lnTo>
                    <a:lnTo>
                      <a:pt x="65" y="78"/>
                    </a:lnTo>
                    <a:lnTo>
                      <a:pt x="70" y="74"/>
                    </a:lnTo>
                    <a:lnTo>
                      <a:pt x="76" y="70"/>
                    </a:lnTo>
                    <a:lnTo>
                      <a:pt x="80" y="65"/>
                    </a:lnTo>
                    <a:lnTo>
                      <a:pt x="84" y="60"/>
                    </a:lnTo>
                    <a:lnTo>
                      <a:pt x="86" y="54"/>
                    </a:lnTo>
                    <a:lnTo>
                      <a:pt x="87" y="47"/>
                    </a:lnTo>
                    <a:lnTo>
                      <a:pt x="100" y="4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29" name="Freeform 61"/>
              <p:cNvSpPr>
                <a:spLocks/>
              </p:cNvSpPr>
              <p:nvPr/>
            </p:nvSpPr>
            <p:spPr bwMode="auto">
              <a:xfrm>
                <a:off x="3510" y="2453"/>
                <a:ext cx="18" cy="18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7"/>
                  </a:cxn>
                  <a:cxn ang="0">
                    <a:pos x="73" y="21"/>
                  </a:cxn>
                  <a:cxn ang="0">
                    <a:pos x="70" y="15"/>
                  </a:cxn>
                  <a:cxn ang="0">
                    <a:pos x="65" y="10"/>
                  </a:cxn>
                  <a:cxn ang="0">
                    <a:pos x="59" y="6"/>
                  </a:cxn>
                  <a:cxn ang="0">
                    <a:pos x="53" y="3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0" y="1"/>
                  </a:cxn>
                  <a:cxn ang="0">
                    <a:pos x="24" y="3"/>
                  </a:cxn>
                  <a:cxn ang="0">
                    <a:pos x="17" y="6"/>
                  </a:cxn>
                  <a:cxn ang="0">
                    <a:pos x="11" y="10"/>
                  </a:cxn>
                  <a:cxn ang="0">
                    <a:pos x="7" y="15"/>
                  </a:cxn>
                  <a:cxn ang="0">
                    <a:pos x="4" y="21"/>
                  </a:cxn>
                  <a:cxn ang="0">
                    <a:pos x="1" y="27"/>
                  </a:cxn>
                  <a:cxn ang="0">
                    <a:pos x="0" y="35"/>
                  </a:cxn>
                  <a:cxn ang="0">
                    <a:pos x="1" y="42"/>
                  </a:cxn>
                  <a:cxn ang="0">
                    <a:pos x="4" y="48"/>
                  </a:cxn>
                  <a:cxn ang="0">
                    <a:pos x="7" y="54"/>
                  </a:cxn>
                  <a:cxn ang="0">
                    <a:pos x="11" y="59"/>
                  </a:cxn>
                  <a:cxn ang="0">
                    <a:pos x="17" y="63"/>
                  </a:cxn>
                  <a:cxn ang="0">
                    <a:pos x="24" y="67"/>
                  </a:cxn>
                  <a:cxn ang="0">
                    <a:pos x="30" y="69"/>
                  </a:cxn>
                  <a:cxn ang="0">
                    <a:pos x="38" y="70"/>
                  </a:cxn>
                  <a:cxn ang="0">
                    <a:pos x="46" y="69"/>
                  </a:cxn>
                  <a:cxn ang="0">
                    <a:pos x="53" y="67"/>
                  </a:cxn>
                  <a:cxn ang="0">
                    <a:pos x="59" y="63"/>
                  </a:cxn>
                  <a:cxn ang="0">
                    <a:pos x="65" y="59"/>
                  </a:cxn>
                  <a:cxn ang="0">
                    <a:pos x="70" y="54"/>
                  </a:cxn>
                  <a:cxn ang="0">
                    <a:pos x="73" y="48"/>
                  </a:cxn>
                  <a:cxn ang="0">
                    <a:pos x="75" y="42"/>
                  </a:cxn>
                  <a:cxn ang="0">
                    <a:pos x="76" y="35"/>
                  </a:cxn>
                  <a:cxn ang="0">
                    <a:pos x="63" y="35"/>
                  </a:cxn>
                  <a:cxn ang="0">
                    <a:pos x="61" y="25"/>
                  </a:cxn>
                  <a:cxn ang="0">
                    <a:pos x="56" y="18"/>
                  </a:cxn>
                  <a:cxn ang="0">
                    <a:pos x="48" y="14"/>
                  </a:cxn>
                  <a:cxn ang="0">
                    <a:pos x="38" y="12"/>
                  </a:cxn>
                  <a:cxn ang="0">
                    <a:pos x="29" y="14"/>
                  </a:cxn>
                  <a:cxn ang="0">
                    <a:pos x="22" y="18"/>
                  </a:cxn>
                  <a:cxn ang="0">
                    <a:pos x="16" y="25"/>
                  </a:cxn>
                  <a:cxn ang="0">
                    <a:pos x="14" y="35"/>
                  </a:cxn>
                  <a:cxn ang="0">
                    <a:pos x="16" y="43"/>
                  </a:cxn>
                  <a:cxn ang="0">
                    <a:pos x="22" y="50"/>
                  </a:cxn>
                  <a:cxn ang="0">
                    <a:pos x="29" y="55"/>
                  </a:cxn>
                  <a:cxn ang="0">
                    <a:pos x="38" y="57"/>
                  </a:cxn>
                  <a:cxn ang="0">
                    <a:pos x="48" y="55"/>
                  </a:cxn>
                  <a:cxn ang="0">
                    <a:pos x="56" y="50"/>
                  </a:cxn>
                  <a:cxn ang="0">
                    <a:pos x="61" y="43"/>
                  </a:cxn>
                  <a:cxn ang="0">
                    <a:pos x="63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5" y="27"/>
                    </a:lnTo>
                    <a:lnTo>
                      <a:pt x="73" y="21"/>
                    </a:lnTo>
                    <a:lnTo>
                      <a:pt x="70" y="15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3" y="3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4" y="3"/>
                    </a:lnTo>
                    <a:lnTo>
                      <a:pt x="17" y="6"/>
                    </a:lnTo>
                    <a:lnTo>
                      <a:pt x="11" y="10"/>
                    </a:lnTo>
                    <a:lnTo>
                      <a:pt x="7" y="15"/>
                    </a:lnTo>
                    <a:lnTo>
                      <a:pt x="4" y="21"/>
                    </a:lnTo>
                    <a:lnTo>
                      <a:pt x="1" y="27"/>
                    </a:lnTo>
                    <a:lnTo>
                      <a:pt x="0" y="35"/>
                    </a:lnTo>
                    <a:lnTo>
                      <a:pt x="1" y="42"/>
                    </a:lnTo>
                    <a:lnTo>
                      <a:pt x="4" y="48"/>
                    </a:lnTo>
                    <a:lnTo>
                      <a:pt x="7" y="54"/>
                    </a:lnTo>
                    <a:lnTo>
                      <a:pt x="11" y="59"/>
                    </a:lnTo>
                    <a:lnTo>
                      <a:pt x="17" y="63"/>
                    </a:lnTo>
                    <a:lnTo>
                      <a:pt x="24" y="67"/>
                    </a:lnTo>
                    <a:lnTo>
                      <a:pt x="30" y="69"/>
                    </a:lnTo>
                    <a:lnTo>
                      <a:pt x="38" y="70"/>
                    </a:lnTo>
                    <a:lnTo>
                      <a:pt x="46" y="69"/>
                    </a:lnTo>
                    <a:lnTo>
                      <a:pt x="53" y="67"/>
                    </a:lnTo>
                    <a:lnTo>
                      <a:pt x="59" y="63"/>
                    </a:lnTo>
                    <a:lnTo>
                      <a:pt x="65" y="59"/>
                    </a:lnTo>
                    <a:lnTo>
                      <a:pt x="70" y="54"/>
                    </a:lnTo>
                    <a:lnTo>
                      <a:pt x="73" y="48"/>
                    </a:lnTo>
                    <a:lnTo>
                      <a:pt x="75" y="42"/>
                    </a:lnTo>
                    <a:lnTo>
                      <a:pt x="76" y="35"/>
                    </a:lnTo>
                    <a:lnTo>
                      <a:pt x="63" y="35"/>
                    </a:lnTo>
                    <a:lnTo>
                      <a:pt x="61" y="25"/>
                    </a:lnTo>
                    <a:lnTo>
                      <a:pt x="56" y="18"/>
                    </a:lnTo>
                    <a:lnTo>
                      <a:pt x="48" y="14"/>
                    </a:lnTo>
                    <a:lnTo>
                      <a:pt x="38" y="12"/>
                    </a:lnTo>
                    <a:lnTo>
                      <a:pt x="29" y="14"/>
                    </a:lnTo>
                    <a:lnTo>
                      <a:pt x="22" y="18"/>
                    </a:lnTo>
                    <a:lnTo>
                      <a:pt x="16" y="25"/>
                    </a:lnTo>
                    <a:lnTo>
                      <a:pt x="14" y="35"/>
                    </a:lnTo>
                    <a:lnTo>
                      <a:pt x="16" y="43"/>
                    </a:lnTo>
                    <a:lnTo>
                      <a:pt x="22" y="50"/>
                    </a:lnTo>
                    <a:lnTo>
                      <a:pt x="29" y="55"/>
                    </a:lnTo>
                    <a:lnTo>
                      <a:pt x="38" y="57"/>
                    </a:lnTo>
                    <a:lnTo>
                      <a:pt x="48" y="55"/>
                    </a:lnTo>
                    <a:lnTo>
                      <a:pt x="56" y="50"/>
                    </a:lnTo>
                    <a:lnTo>
                      <a:pt x="61" y="43"/>
                    </a:lnTo>
                    <a:lnTo>
                      <a:pt x="63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0" name="Freeform 62"/>
              <p:cNvSpPr>
                <a:spLocks/>
              </p:cNvSpPr>
              <p:nvPr/>
            </p:nvSpPr>
            <p:spPr bwMode="auto">
              <a:xfrm>
                <a:off x="3513" y="2456"/>
                <a:ext cx="12" cy="12"/>
              </a:xfrm>
              <a:custGeom>
                <a:avLst/>
                <a:gdLst/>
                <a:ahLst/>
                <a:cxnLst>
                  <a:cxn ang="0">
                    <a:pos x="51" y="24"/>
                  </a:cxn>
                  <a:cxn ang="0">
                    <a:pos x="49" y="14"/>
                  </a:cxn>
                  <a:cxn ang="0">
                    <a:pos x="43" y="7"/>
                  </a:cxn>
                  <a:cxn ang="0">
                    <a:pos x="35" y="2"/>
                  </a:cxn>
                  <a:cxn ang="0">
                    <a:pos x="25" y="0"/>
                  </a:cxn>
                  <a:cxn ang="0">
                    <a:pos x="15" y="2"/>
                  </a:cxn>
                  <a:cxn ang="0">
                    <a:pos x="7" y="7"/>
                  </a:cxn>
                  <a:cxn ang="0">
                    <a:pos x="2" y="14"/>
                  </a:cxn>
                  <a:cxn ang="0">
                    <a:pos x="0" y="24"/>
                  </a:cxn>
                  <a:cxn ang="0">
                    <a:pos x="2" y="33"/>
                  </a:cxn>
                  <a:cxn ang="0">
                    <a:pos x="7" y="40"/>
                  </a:cxn>
                  <a:cxn ang="0">
                    <a:pos x="15" y="45"/>
                  </a:cxn>
                  <a:cxn ang="0">
                    <a:pos x="25" y="47"/>
                  </a:cxn>
                  <a:cxn ang="0">
                    <a:pos x="35" y="45"/>
                  </a:cxn>
                  <a:cxn ang="0">
                    <a:pos x="43" y="40"/>
                  </a:cxn>
                  <a:cxn ang="0">
                    <a:pos x="49" y="33"/>
                  </a:cxn>
                  <a:cxn ang="0">
                    <a:pos x="51" y="24"/>
                  </a:cxn>
                  <a:cxn ang="0">
                    <a:pos x="51" y="24"/>
                  </a:cxn>
                </a:cxnLst>
                <a:rect l="0" t="0" r="r" b="b"/>
                <a:pathLst>
                  <a:path w="51" h="47">
                    <a:moveTo>
                      <a:pt x="51" y="24"/>
                    </a:moveTo>
                    <a:lnTo>
                      <a:pt x="49" y="14"/>
                    </a:lnTo>
                    <a:lnTo>
                      <a:pt x="43" y="7"/>
                    </a:lnTo>
                    <a:lnTo>
                      <a:pt x="35" y="2"/>
                    </a:lnTo>
                    <a:lnTo>
                      <a:pt x="25" y="0"/>
                    </a:lnTo>
                    <a:lnTo>
                      <a:pt x="15" y="2"/>
                    </a:lnTo>
                    <a:lnTo>
                      <a:pt x="7" y="7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2" y="33"/>
                    </a:lnTo>
                    <a:lnTo>
                      <a:pt x="7" y="40"/>
                    </a:lnTo>
                    <a:lnTo>
                      <a:pt x="15" y="45"/>
                    </a:lnTo>
                    <a:lnTo>
                      <a:pt x="25" y="47"/>
                    </a:lnTo>
                    <a:lnTo>
                      <a:pt x="35" y="45"/>
                    </a:lnTo>
                    <a:lnTo>
                      <a:pt x="43" y="40"/>
                    </a:lnTo>
                    <a:lnTo>
                      <a:pt x="49" y="33"/>
                    </a:lnTo>
                    <a:lnTo>
                      <a:pt x="51" y="24"/>
                    </a:lnTo>
                    <a:lnTo>
                      <a:pt x="51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1" name="Freeform 63"/>
              <p:cNvSpPr>
                <a:spLocks/>
              </p:cNvSpPr>
              <p:nvPr/>
            </p:nvSpPr>
            <p:spPr bwMode="auto">
              <a:xfrm>
                <a:off x="3515" y="2459"/>
                <a:ext cx="4" cy="6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26" y="8"/>
                  </a:cxn>
                  <a:cxn ang="0">
                    <a:pos x="22" y="4"/>
                  </a:cxn>
                  <a:cxn ang="0">
                    <a:pos x="18" y="1"/>
                  </a:cxn>
                  <a:cxn ang="0">
                    <a:pos x="13" y="0"/>
                  </a:cxn>
                  <a:cxn ang="0">
                    <a:pos x="9" y="1"/>
                  </a:cxn>
                  <a:cxn ang="0">
                    <a:pos x="4" y="4"/>
                  </a:cxn>
                  <a:cxn ang="0">
                    <a:pos x="1" y="8"/>
                  </a:cxn>
                  <a:cxn ang="0">
                    <a:pos x="0" y="13"/>
                  </a:cxn>
                  <a:cxn ang="0">
                    <a:pos x="1" y="17"/>
                  </a:cxn>
                  <a:cxn ang="0">
                    <a:pos x="4" y="21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8" y="24"/>
                  </a:cxn>
                  <a:cxn ang="0">
                    <a:pos x="22" y="21"/>
                  </a:cxn>
                  <a:cxn ang="0">
                    <a:pos x="26" y="17"/>
                  </a:cxn>
                  <a:cxn ang="0">
                    <a:pos x="27" y="13"/>
                  </a:cxn>
                  <a:cxn ang="0">
                    <a:pos x="27" y="13"/>
                  </a:cxn>
                </a:cxnLst>
                <a:rect l="0" t="0" r="r" b="b"/>
                <a:pathLst>
                  <a:path w="27" h="25">
                    <a:moveTo>
                      <a:pt x="27" y="13"/>
                    </a:moveTo>
                    <a:lnTo>
                      <a:pt x="26" y="8"/>
                    </a:lnTo>
                    <a:lnTo>
                      <a:pt x="22" y="4"/>
                    </a:lnTo>
                    <a:lnTo>
                      <a:pt x="18" y="1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4" y="21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8" y="24"/>
                    </a:lnTo>
                    <a:lnTo>
                      <a:pt x="22" y="21"/>
                    </a:lnTo>
                    <a:lnTo>
                      <a:pt x="26" y="17"/>
                    </a:lnTo>
                    <a:lnTo>
                      <a:pt x="27" y="13"/>
                    </a:ln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2" name="Freeform 64"/>
              <p:cNvSpPr>
                <a:spLocks/>
              </p:cNvSpPr>
              <p:nvPr/>
            </p:nvSpPr>
            <p:spPr bwMode="auto">
              <a:xfrm>
                <a:off x="3476" y="2439"/>
                <a:ext cx="69" cy="65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40" y="0"/>
                  </a:cxn>
                  <a:cxn ang="0">
                    <a:pos x="168" y="3"/>
                  </a:cxn>
                  <a:cxn ang="0">
                    <a:pos x="194" y="10"/>
                  </a:cxn>
                  <a:cxn ang="0">
                    <a:pos x="218" y="22"/>
                  </a:cxn>
                  <a:cxn ang="0">
                    <a:pos x="238" y="38"/>
                  </a:cxn>
                  <a:cxn ang="0">
                    <a:pos x="256" y="57"/>
                  </a:cxn>
                  <a:cxn ang="0">
                    <a:pos x="268" y="78"/>
                  </a:cxn>
                  <a:cxn ang="0">
                    <a:pos x="276" y="103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4"/>
                  </a:cxn>
                  <a:cxn ang="0">
                    <a:pos x="268" y="179"/>
                  </a:cxn>
                  <a:cxn ang="0">
                    <a:pos x="256" y="201"/>
                  </a:cxn>
                  <a:cxn ang="0">
                    <a:pos x="238" y="219"/>
                  </a:cxn>
                  <a:cxn ang="0">
                    <a:pos x="218" y="236"/>
                  </a:cxn>
                  <a:cxn ang="0">
                    <a:pos x="194" y="247"/>
                  </a:cxn>
                  <a:cxn ang="0">
                    <a:pos x="168" y="254"/>
                  </a:cxn>
                  <a:cxn ang="0">
                    <a:pos x="140" y="258"/>
                  </a:cxn>
                  <a:cxn ang="0">
                    <a:pos x="140" y="258"/>
                  </a:cxn>
                  <a:cxn ang="0">
                    <a:pos x="112" y="254"/>
                  </a:cxn>
                  <a:cxn ang="0">
                    <a:pos x="85" y="247"/>
                  </a:cxn>
                  <a:cxn ang="0">
                    <a:pos x="62" y="236"/>
                  </a:cxn>
                  <a:cxn ang="0">
                    <a:pos x="41" y="219"/>
                  </a:cxn>
                  <a:cxn ang="0">
                    <a:pos x="24" y="201"/>
                  </a:cxn>
                  <a:cxn ang="0">
                    <a:pos x="11" y="179"/>
                  </a:cxn>
                  <a:cxn ang="0">
                    <a:pos x="3" y="154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3" y="103"/>
                  </a:cxn>
                  <a:cxn ang="0">
                    <a:pos x="11" y="78"/>
                  </a:cxn>
                  <a:cxn ang="0">
                    <a:pos x="24" y="57"/>
                  </a:cxn>
                  <a:cxn ang="0">
                    <a:pos x="41" y="38"/>
                  </a:cxn>
                  <a:cxn ang="0">
                    <a:pos x="62" y="22"/>
                  </a:cxn>
                  <a:cxn ang="0">
                    <a:pos x="85" y="10"/>
                  </a:cxn>
                  <a:cxn ang="0">
                    <a:pos x="112" y="3"/>
                  </a:cxn>
                  <a:cxn ang="0">
                    <a:pos x="140" y="0"/>
                  </a:cxn>
                </a:cxnLst>
                <a:rect l="0" t="0" r="r" b="b"/>
                <a:pathLst>
                  <a:path w="279" h="258">
                    <a:moveTo>
                      <a:pt x="140" y="0"/>
                    </a:moveTo>
                    <a:lnTo>
                      <a:pt x="140" y="0"/>
                    </a:lnTo>
                    <a:lnTo>
                      <a:pt x="168" y="3"/>
                    </a:lnTo>
                    <a:lnTo>
                      <a:pt x="194" y="10"/>
                    </a:lnTo>
                    <a:lnTo>
                      <a:pt x="218" y="22"/>
                    </a:lnTo>
                    <a:lnTo>
                      <a:pt x="238" y="38"/>
                    </a:lnTo>
                    <a:lnTo>
                      <a:pt x="256" y="57"/>
                    </a:lnTo>
                    <a:lnTo>
                      <a:pt x="268" y="78"/>
                    </a:lnTo>
                    <a:lnTo>
                      <a:pt x="276" y="103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4"/>
                    </a:lnTo>
                    <a:lnTo>
                      <a:pt x="268" y="179"/>
                    </a:lnTo>
                    <a:lnTo>
                      <a:pt x="256" y="201"/>
                    </a:lnTo>
                    <a:lnTo>
                      <a:pt x="238" y="219"/>
                    </a:lnTo>
                    <a:lnTo>
                      <a:pt x="218" y="236"/>
                    </a:lnTo>
                    <a:lnTo>
                      <a:pt x="194" y="247"/>
                    </a:lnTo>
                    <a:lnTo>
                      <a:pt x="168" y="254"/>
                    </a:lnTo>
                    <a:lnTo>
                      <a:pt x="140" y="258"/>
                    </a:lnTo>
                    <a:lnTo>
                      <a:pt x="140" y="258"/>
                    </a:lnTo>
                    <a:lnTo>
                      <a:pt x="112" y="254"/>
                    </a:lnTo>
                    <a:lnTo>
                      <a:pt x="85" y="247"/>
                    </a:lnTo>
                    <a:lnTo>
                      <a:pt x="62" y="236"/>
                    </a:lnTo>
                    <a:lnTo>
                      <a:pt x="41" y="219"/>
                    </a:lnTo>
                    <a:lnTo>
                      <a:pt x="24" y="201"/>
                    </a:lnTo>
                    <a:lnTo>
                      <a:pt x="11" y="179"/>
                    </a:lnTo>
                    <a:lnTo>
                      <a:pt x="3" y="154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103"/>
                    </a:lnTo>
                    <a:lnTo>
                      <a:pt x="11" y="78"/>
                    </a:lnTo>
                    <a:lnTo>
                      <a:pt x="24" y="57"/>
                    </a:lnTo>
                    <a:lnTo>
                      <a:pt x="41" y="38"/>
                    </a:lnTo>
                    <a:lnTo>
                      <a:pt x="62" y="22"/>
                    </a:lnTo>
                    <a:lnTo>
                      <a:pt x="85" y="10"/>
                    </a:lnTo>
                    <a:lnTo>
                      <a:pt x="112" y="3"/>
                    </a:lnTo>
                    <a:lnTo>
                      <a:pt x="1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3" name="Freeform 65"/>
              <p:cNvSpPr>
                <a:spLocks/>
              </p:cNvSpPr>
              <p:nvPr/>
            </p:nvSpPr>
            <p:spPr bwMode="auto">
              <a:xfrm>
                <a:off x="3412" y="2877"/>
                <a:ext cx="23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8"/>
                  </a:cxn>
                  <a:cxn ang="0">
                    <a:pos x="16" y="17"/>
                  </a:cxn>
                  <a:cxn ang="0">
                    <a:pos x="24" y="24"/>
                  </a:cxn>
                  <a:cxn ang="0">
                    <a:pos x="35" y="30"/>
                  </a:cxn>
                  <a:cxn ang="0">
                    <a:pos x="45" y="36"/>
                  </a:cxn>
                  <a:cxn ang="0">
                    <a:pos x="56" y="41"/>
                  </a:cxn>
                  <a:cxn ang="0">
                    <a:pos x="67" y="45"/>
                  </a:cxn>
                  <a:cxn ang="0">
                    <a:pos x="79" y="48"/>
                  </a:cxn>
                  <a:cxn ang="0">
                    <a:pos x="65" y="42"/>
                  </a:cxn>
                  <a:cxn ang="0">
                    <a:pos x="49" y="35"/>
                  </a:cxn>
                  <a:cxn ang="0">
                    <a:pos x="35" y="27"/>
                  </a:cxn>
                  <a:cxn ang="0">
                    <a:pos x="20" y="17"/>
                  </a:cxn>
                  <a:cxn ang="0">
                    <a:pos x="7" y="6"/>
                  </a:cxn>
                  <a:cxn ang="0">
                    <a:pos x="0" y="0"/>
                  </a:cxn>
                </a:cxnLst>
                <a:rect l="0" t="0" r="r" b="b"/>
                <a:pathLst>
                  <a:path w="79" h="48">
                    <a:moveTo>
                      <a:pt x="0" y="0"/>
                    </a:moveTo>
                    <a:lnTo>
                      <a:pt x="8" y="8"/>
                    </a:lnTo>
                    <a:lnTo>
                      <a:pt x="16" y="17"/>
                    </a:lnTo>
                    <a:lnTo>
                      <a:pt x="24" y="24"/>
                    </a:lnTo>
                    <a:lnTo>
                      <a:pt x="35" y="30"/>
                    </a:lnTo>
                    <a:lnTo>
                      <a:pt x="45" y="36"/>
                    </a:lnTo>
                    <a:lnTo>
                      <a:pt x="56" y="41"/>
                    </a:lnTo>
                    <a:lnTo>
                      <a:pt x="67" y="45"/>
                    </a:lnTo>
                    <a:lnTo>
                      <a:pt x="79" y="48"/>
                    </a:lnTo>
                    <a:lnTo>
                      <a:pt x="65" y="42"/>
                    </a:lnTo>
                    <a:lnTo>
                      <a:pt x="49" y="35"/>
                    </a:lnTo>
                    <a:lnTo>
                      <a:pt x="35" y="27"/>
                    </a:lnTo>
                    <a:lnTo>
                      <a:pt x="20" y="17"/>
                    </a:lnTo>
                    <a:lnTo>
                      <a:pt x="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4" name="Freeform 66"/>
              <p:cNvSpPr>
                <a:spLocks/>
              </p:cNvSpPr>
              <p:nvPr/>
            </p:nvSpPr>
            <p:spPr bwMode="auto">
              <a:xfrm>
                <a:off x="3409" y="2860"/>
                <a:ext cx="48" cy="30"/>
              </a:xfrm>
              <a:custGeom>
                <a:avLst/>
                <a:gdLst/>
                <a:ahLst/>
                <a:cxnLst>
                  <a:cxn ang="0">
                    <a:pos x="193" y="109"/>
                  </a:cxn>
                  <a:cxn ang="0">
                    <a:pos x="188" y="111"/>
                  </a:cxn>
                  <a:cxn ang="0">
                    <a:pos x="181" y="113"/>
                  </a:cxn>
                  <a:cxn ang="0">
                    <a:pos x="174" y="115"/>
                  </a:cxn>
                  <a:cxn ang="0">
                    <a:pos x="168" y="117"/>
                  </a:cxn>
                  <a:cxn ang="0">
                    <a:pos x="161" y="118"/>
                  </a:cxn>
                  <a:cxn ang="0">
                    <a:pos x="154" y="119"/>
                  </a:cxn>
                  <a:cxn ang="0">
                    <a:pos x="146" y="120"/>
                  </a:cxn>
                  <a:cxn ang="0">
                    <a:pos x="140" y="120"/>
                  </a:cxn>
                  <a:cxn ang="0">
                    <a:pos x="134" y="120"/>
                  </a:cxn>
                  <a:cxn ang="0">
                    <a:pos x="129" y="119"/>
                  </a:cxn>
                  <a:cxn ang="0">
                    <a:pos x="123" y="119"/>
                  </a:cxn>
                  <a:cxn ang="0">
                    <a:pos x="117" y="118"/>
                  </a:cxn>
                  <a:cxn ang="0">
                    <a:pos x="112" y="117"/>
                  </a:cxn>
                  <a:cxn ang="0">
                    <a:pos x="106" y="115"/>
                  </a:cxn>
                  <a:cxn ang="0">
                    <a:pos x="102" y="113"/>
                  </a:cxn>
                  <a:cxn ang="0">
                    <a:pos x="96" y="112"/>
                  </a:cxn>
                  <a:cxn ang="0">
                    <a:pos x="92" y="110"/>
                  </a:cxn>
                  <a:cxn ang="0">
                    <a:pos x="75" y="103"/>
                  </a:cxn>
                  <a:cxn ang="0">
                    <a:pos x="60" y="95"/>
                  </a:cxn>
                  <a:cxn ang="0">
                    <a:pos x="46" y="85"/>
                  </a:cxn>
                  <a:cxn ang="0">
                    <a:pos x="40" y="81"/>
                  </a:cxn>
                  <a:cxn ang="0">
                    <a:pos x="32" y="73"/>
                  </a:cxn>
                  <a:cxn ang="0">
                    <a:pos x="25" y="64"/>
                  </a:cxn>
                  <a:cxn ang="0">
                    <a:pos x="18" y="55"/>
                  </a:cxn>
                  <a:cxn ang="0">
                    <a:pos x="12" y="44"/>
                  </a:cxn>
                  <a:cxn ang="0">
                    <a:pos x="8" y="34"/>
                  </a:cxn>
                  <a:cxn ang="0">
                    <a:pos x="5" y="23"/>
                  </a:cxn>
                  <a:cxn ang="0">
                    <a:pos x="1" y="11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21" y="41"/>
                  </a:cxn>
                  <a:cxn ang="0">
                    <a:pos x="43" y="65"/>
                  </a:cxn>
                  <a:cxn ang="0">
                    <a:pos x="68" y="85"/>
                  </a:cxn>
                  <a:cxn ang="0">
                    <a:pos x="97" y="99"/>
                  </a:cxn>
                  <a:cxn ang="0">
                    <a:pos x="129" y="108"/>
                  </a:cxn>
                  <a:cxn ang="0">
                    <a:pos x="163" y="111"/>
                  </a:cxn>
                  <a:cxn ang="0">
                    <a:pos x="193" y="109"/>
                  </a:cxn>
                </a:cxnLst>
                <a:rect l="0" t="0" r="r" b="b"/>
                <a:pathLst>
                  <a:path w="193" h="120">
                    <a:moveTo>
                      <a:pt x="193" y="109"/>
                    </a:moveTo>
                    <a:lnTo>
                      <a:pt x="188" y="111"/>
                    </a:lnTo>
                    <a:lnTo>
                      <a:pt x="181" y="113"/>
                    </a:lnTo>
                    <a:lnTo>
                      <a:pt x="174" y="115"/>
                    </a:lnTo>
                    <a:lnTo>
                      <a:pt x="168" y="117"/>
                    </a:lnTo>
                    <a:lnTo>
                      <a:pt x="161" y="118"/>
                    </a:lnTo>
                    <a:lnTo>
                      <a:pt x="154" y="119"/>
                    </a:lnTo>
                    <a:lnTo>
                      <a:pt x="146" y="120"/>
                    </a:lnTo>
                    <a:lnTo>
                      <a:pt x="140" y="120"/>
                    </a:lnTo>
                    <a:lnTo>
                      <a:pt x="134" y="120"/>
                    </a:lnTo>
                    <a:lnTo>
                      <a:pt x="129" y="119"/>
                    </a:lnTo>
                    <a:lnTo>
                      <a:pt x="123" y="119"/>
                    </a:lnTo>
                    <a:lnTo>
                      <a:pt x="117" y="118"/>
                    </a:lnTo>
                    <a:lnTo>
                      <a:pt x="112" y="117"/>
                    </a:lnTo>
                    <a:lnTo>
                      <a:pt x="106" y="115"/>
                    </a:lnTo>
                    <a:lnTo>
                      <a:pt x="102" y="113"/>
                    </a:lnTo>
                    <a:lnTo>
                      <a:pt x="96" y="112"/>
                    </a:lnTo>
                    <a:lnTo>
                      <a:pt x="92" y="110"/>
                    </a:lnTo>
                    <a:lnTo>
                      <a:pt x="75" y="103"/>
                    </a:lnTo>
                    <a:lnTo>
                      <a:pt x="60" y="95"/>
                    </a:lnTo>
                    <a:lnTo>
                      <a:pt x="46" y="85"/>
                    </a:lnTo>
                    <a:lnTo>
                      <a:pt x="40" y="81"/>
                    </a:lnTo>
                    <a:lnTo>
                      <a:pt x="32" y="73"/>
                    </a:lnTo>
                    <a:lnTo>
                      <a:pt x="25" y="64"/>
                    </a:lnTo>
                    <a:lnTo>
                      <a:pt x="18" y="55"/>
                    </a:lnTo>
                    <a:lnTo>
                      <a:pt x="12" y="44"/>
                    </a:lnTo>
                    <a:lnTo>
                      <a:pt x="8" y="34"/>
                    </a:lnTo>
                    <a:lnTo>
                      <a:pt x="5" y="23"/>
                    </a:lnTo>
                    <a:lnTo>
                      <a:pt x="1" y="11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21" y="41"/>
                    </a:lnTo>
                    <a:lnTo>
                      <a:pt x="43" y="65"/>
                    </a:lnTo>
                    <a:lnTo>
                      <a:pt x="68" y="85"/>
                    </a:lnTo>
                    <a:lnTo>
                      <a:pt x="97" y="99"/>
                    </a:lnTo>
                    <a:lnTo>
                      <a:pt x="129" y="108"/>
                    </a:lnTo>
                    <a:lnTo>
                      <a:pt x="163" y="111"/>
                    </a:lnTo>
                    <a:lnTo>
                      <a:pt x="193" y="109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5" name="Freeform 67"/>
              <p:cNvSpPr>
                <a:spLocks/>
              </p:cNvSpPr>
              <p:nvPr/>
            </p:nvSpPr>
            <p:spPr bwMode="auto">
              <a:xfrm>
                <a:off x="3408" y="2849"/>
                <a:ext cx="56" cy="39"/>
              </a:xfrm>
              <a:custGeom>
                <a:avLst/>
                <a:gdLst/>
                <a:ahLst/>
                <a:cxnLst>
                  <a:cxn ang="0">
                    <a:pos x="191" y="153"/>
                  </a:cxn>
                  <a:cxn ang="0">
                    <a:pos x="198" y="151"/>
                  </a:cxn>
                  <a:cxn ang="0">
                    <a:pos x="204" y="148"/>
                  </a:cxn>
                  <a:cxn ang="0">
                    <a:pos x="210" y="145"/>
                  </a:cxn>
                  <a:cxn ang="0">
                    <a:pos x="215" y="142"/>
                  </a:cxn>
                  <a:cxn ang="0">
                    <a:pos x="221" y="138"/>
                  </a:cxn>
                  <a:cxn ang="0">
                    <a:pos x="227" y="135"/>
                  </a:cxn>
                  <a:cxn ang="0">
                    <a:pos x="232" y="131"/>
                  </a:cxn>
                  <a:cxn ang="0">
                    <a:pos x="237" y="127"/>
                  </a:cxn>
                  <a:cxn ang="0">
                    <a:pos x="226" y="132"/>
                  </a:cxn>
                  <a:cxn ang="0">
                    <a:pos x="195" y="140"/>
                  </a:cxn>
                  <a:cxn ang="0">
                    <a:pos x="164" y="143"/>
                  </a:cxn>
                  <a:cxn ang="0">
                    <a:pos x="133" y="140"/>
                  </a:cxn>
                  <a:cxn ang="0">
                    <a:pos x="103" y="132"/>
                  </a:cxn>
                  <a:cxn ang="0">
                    <a:pos x="76" y="118"/>
                  </a:cxn>
                  <a:cxn ang="0">
                    <a:pos x="52" y="100"/>
                  </a:cxn>
                  <a:cxn ang="0">
                    <a:pos x="32" y="78"/>
                  </a:cxn>
                  <a:cxn ang="0">
                    <a:pos x="18" y="53"/>
                  </a:cxn>
                  <a:cxn ang="0">
                    <a:pos x="9" y="26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2" y="12"/>
                  </a:cxn>
                  <a:cxn ang="0">
                    <a:pos x="1" y="17"/>
                  </a:cxn>
                  <a:cxn ang="0">
                    <a:pos x="1" y="21"/>
                  </a:cxn>
                  <a:cxn ang="0">
                    <a:pos x="0" y="26"/>
                  </a:cxn>
                  <a:cxn ang="0">
                    <a:pos x="0" y="31"/>
                  </a:cxn>
                  <a:cxn ang="0">
                    <a:pos x="0" y="35"/>
                  </a:cxn>
                  <a:cxn ang="0">
                    <a:pos x="0" y="38"/>
                  </a:cxn>
                  <a:cxn ang="0">
                    <a:pos x="1" y="41"/>
                  </a:cxn>
                  <a:cxn ang="0">
                    <a:pos x="1" y="45"/>
                  </a:cxn>
                  <a:cxn ang="0">
                    <a:pos x="1" y="48"/>
                  </a:cxn>
                  <a:cxn ang="0">
                    <a:pos x="6" y="58"/>
                  </a:cxn>
                  <a:cxn ang="0">
                    <a:pos x="21" y="85"/>
                  </a:cxn>
                  <a:cxn ang="0">
                    <a:pos x="42" y="109"/>
                  </a:cxn>
                  <a:cxn ang="0">
                    <a:pos x="68" y="129"/>
                  </a:cxn>
                  <a:cxn ang="0">
                    <a:pos x="97" y="143"/>
                  </a:cxn>
                  <a:cxn ang="0">
                    <a:pos x="130" y="152"/>
                  </a:cxn>
                  <a:cxn ang="0">
                    <a:pos x="164" y="155"/>
                  </a:cxn>
                  <a:cxn ang="0">
                    <a:pos x="191" y="153"/>
                  </a:cxn>
                </a:cxnLst>
                <a:rect l="0" t="0" r="r" b="b"/>
                <a:pathLst>
                  <a:path w="237" h="155">
                    <a:moveTo>
                      <a:pt x="191" y="153"/>
                    </a:moveTo>
                    <a:lnTo>
                      <a:pt x="198" y="151"/>
                    </a:lnTo>
                    <a:lnTo>
                      <a:pt x="204" y="148"/>
                    </a:lnTo>
                    <a:lnTo>
                      <a:pt x="210" y="145"/>
                    </a:lnTo>
                    <a:lnTo>
                      <a:pt x="215" y="142"/>
                    </a:lnTo>
                    <a:lnTo>
                      <a:pt x="221" y="138"/>
                    </a:lnTo>
                    <a:lnTo>
                      <a:pt x="227" y="135"/>
                    </a:lnTo>
                    <a:lnTo>
                      <a:pt x="232" y="131"/>
                    </a:lnTo>
                    <a:lnTo>
                      <a:pt x="237" y="127"/>
                    </a:lnTo>
                    <a:lnTo>
                      <a:pt x="226" y="132"/>
                    </a:lnTo>
                    <a:lnTo>
                      <a:pt x="195" y="140"/>
                    </a:lnTo>
                    <a:lnTo>
                      <a:pt x="164" y="143"/>
                    </a:lnTo>
                    <a:lnTo>
                      <a:pt x="133" y="140"/>
                    </a:lnTo>
                    <a:lnTo>
                      <a:pt x="103" y="132"/>
                    </a:lnTo>
                    <a:lnTo>
                      <a:pt x="76" y="118"/>
                    </a:lnTo>
                    <a:lnTo>
                      <a:pt x="52" y="100"/>
                    </a:lnTo>
                    <a:lnTo>
                      <a:pt x="32" y="78"/>
                    </a:lnTo>
                    <a:lnTo>
                      <a:pt x="18" y="53"/>
                    </a:lnTo>
                    <a:lnTo>
                      <a:pt x="9" y="26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2" y="12"/>
                    </a:lnTo>
                    <a:lnTo>
                      <a:pt x="1" y="17"/>
                    </a:lnTo>
                    <a:lnTo>
                      <a:pt x="1" y="21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0" y="38"/>
                    </a:lnTo>
                    <a:lnTo>
                      <a:pt x="1" y="41"/>
                    </a:lnTo>
                    <a:lnTo>
                      <a:pt x="1" y="45"/>
                    </a:lnTo>
                    <a:lnTo>
                      <a:pt x="1" y="48"/>
                    </a:lnTo>
                    <a:lnTo>
                      <a:pt x="6" y="58"/>
                    </a:lnTo>
                    <a:lnTo>
                      <a:pt x="21" y="85"/>
                    </a:lnTo>
                    <a:lnTo>
                      <a:pt x="42" y="109"/>
                    </a:lnTo>
                    <a:lnTo>
                      <a:pt x="68" y="129"/>
                    </a:lnTo>
                    <a:lnTo>
                      <a:pt x="97" y="143"/>
                    </a:lnTo>
                    <a:lnTo>
                      <a:pt x="130" y="152"/>
                    </a:lnTo>
                    <a:lnTo>
                      <a:pt x="164" y="155"/>
                    </a:lnTo>
                    <a:lnTo>
                      <a:pt x="191" y="153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6" name="Freeform 68"/>
              <p:cNvSpPr>
                <a:spLocks/>
              </p:cNvSpPr>
              <p:nvPr/>
            </p:nvSpPr>
            <p:spPr bwMode="auto">
              <a:xfrm>
                <a:off x="3409" y="2840"/>
                <a:ext cx="65" cy="45"/>
              </a:xfrm>
              <a:custGeom>
                <a:avLst/>
                <a:gdLst/>
                <a:ahLst/>
                <a:cxnLst>
                  <a:cxn ang="0">
                    <a:pos x="230" y="164"/>
                  </a:cxn>
                  <a:cxn ang="0">
                    <a:pos x="235" y="160"/>
                  </a:cxn>
                  <a:cxn ang="0">
                    <a:pos x="238" y="156"/>
                  </a:cxn>
                  <a:cxn ang="0">
                    <a:pos x="242" y="152"/>
                  </a:cxn>
                  <a:cxn ang="0">
                    <a:pos x="246" y="148"/>
                  </a:cxn>
                  <a:cxn ang="0">
                    <a:pos x="249" y="144"/>
                  </a:cxn>
                  <a:cxn ang="0">
                    <a:pos x="253" y="140"/>
                  </a:cxn>
                  <a:cxn ang="0">
                    <a:pos x="255" y="135"/>
                  </a:cxn>
                  <a:cxn ang="0">
                    <a:pos x="258" y="131"/>
                  </a:cxn>
                  <a:cxn ang="0">
                    <a:pos x="242" y="144"/>
                  </a:cxn>
                  <a:cxn ang="0">
                    <a:pos x="217" y="156"/>
                  </a:cxn>
                  <a:cxn ang="0">
                    <a:pos x="189" y="164"/>
                  </a:cxn>
                  <a:cxn ang="0">
                    <a:pos x="160" y="167"/>
                  </a:cxn>
                  <a:cxn ang="0">
                    <a:pos x="131" y="164"/>
                  </a:cxn>
                  <a:cxn ang="0">
                    <a:pos x="103" y="156"/>
                  </a:cxn>
                  <a:cxn ang="0">
                    <a:pos x="79" y="144"/>
                  </a:cxn>
                  <a:cxn ang="0">
                    <a:pos x="57" y="126"/>
                  </a:cxn>
                  <a:cxn ang="0">
                    <a:pos x="38" y="107"/>
                  </a:cxn>
                  <a:cxn ang="0">
                    <a:pos x="25" y="84"/>
                  </a:cxn>
                  <a:cxn ang="0">
                    <a:pos x="17" y="58"/>
                  </a:cxn>
                  <a:cxn ang="0">
                    <a:pos x="14" y="32"/>
                  </a:cxn>
                  <a:cxn ang="0">
                    <a:pos x="17" y="5"/>
                  </a:cxn>
                  <a:cxn ang="0">
                    <a:pos x="18" y="0"/>
                  </a:cxn>
                  <a:cxn ang="0">
                    <a:pos x="15" y="4"/>
                  </a:cxn>
                  <a:cxn ang="0">
                    <a:pos x="13" y="9"/>
                  </a:cxn>
                  <a:cxn ang="0">
                    <a:pos x="11" y="13"/>
                  </a:cxn>
                  <a:cxn ang="0">
                    <a:pos x="8" y="18"/>
                  </a:cxn>
                  <a:cxn ang="0">
                    <a:pos x="6" y="22"/>
                  </a:cxn>
                  <a:cxn ang="0">
                    <a:pos x="4" y="28"/>
                  </a:cxn>
                  <a:cxn ang="0">
                    <a:pos x="2" y="33"/>
                  </a:cxn>
                  <a:cxn ang="0">
                    <a:pos x="0" y="38"/>
                  </a:cxn>
                  <a:cxn ang="0">
                    <a:pos x="4" y="62"/>
                  </a:cxn>
                  <a:cxn ang="0">
                    <a:pos x="13" y="88"/>
                  </a:cxn>
                  <a:cxn ang="0">
                    <a:pos x="28" y="114"/>
                  </a:cxn>
                  <a:cxn ang="0">
                    <a:pos x="47" y="136"/>
                  </a:cxn>
                  <a:cxn ang="0">
                    <a:pos x="71" y="153"/>
                  </a:cxn>
                  <a:cxn ang="0">
                    <a:pos x="99" y="168"/>
                  </a:cxn>
                  <a:cxn ang="0">
                    <a:pos x="128" y="176"/>
                  </a:cxn>
                  <a:cxn ang="0">
                    <a:pos x="160" y="179"/>
                  </a:cxn>
                  <a:cxn ang="0">
                    <a:pos x="193" y="176"/>
                  </a:cxn>
                  <a:cxn ang="0">
                    <a:pos x="222" y="168"/>
                  </a:cxn>
                  <a:cxn ang="0">
                    <a:pos x="230" y="164"/>
                  </a:cxn>
                </a:cxnLst>
                <a:rect l="0" t="0" r="r" b="b"/>
                <a:pathLst>
                  <a:path w="258" h="179">
                    <a:moveTo>
                      <a:pt x="230" y="164"/>
                    </a:moveTo>
                    <a:lnTo>
                      <a:pt x="235" y="160"/>
                    </a:lnTo>
                    <a:lnTo>
                      <a:pt x="238" y="156"/>
                    </a:lnTo>
                    <a:lnTo>
                      <a:pt x="242" y="152"/>
                    </a:lnTo>
                    <a:lnTo>
                      <a:pt x="246" y="148"/>
                    </a:lnTo>
                    <a:lnTo>
                      <a:pt x="249" y="144"/>
                    </a:lnTo>
                    <a:lnTo>
                      <a:pt x="253" y="140"/>
                    </a:lnTo>
                    <a:lnTo>
                      <a:pt x="255" y="135"/>
                    </a:lnTo>
                    <a:lnTo>
                      <a:pt x="258" y="131"/>
                    </a:lnTo>
                    <a:lnTo>
                      <a:pt x="242" y="144"/>
                    </a:lnTo>
                    <a:lnTo>
                      <a:pt x="217" y="156"/>
                    </a:lnTo>
                    <a:lnTo>
                      <a:pt x="189" y="164"/>
                    </a:lnTo>
                    <a:lnTo>
                      <a:pt x="160" y="167"/>
                    </a:lnTo>
                    <a:lnTo>
                      <a:pt x="131" y="164"/>
                    </a:lnTo>
                    <a:lnTo>
                      <a:pt x="103" y="156"/>
                    </a:lnTo>
                    <a:lnTo>
                      <a:pt x="79" y="144"/>
                    </a:lnTo>
                    <a:lnTo>
                      <a:pt x="57" y="126"/>
                    </a:lnTo>
                    <a:lnTo>
                      <a:pt x="38" y="107"/>
                    </a:lnTo>
                    <a:lnTo>
                      <a:pt x="25" y="84"/>
                    </a:lnTo>
                    <a:lnTo>
                      <a:pt x="17" y="58"/>
                    </a:lnTo>
                    <a:lnTo>
                      <a:pt x="14" y="32"/>
                    </a:lnTo>
                    <a:lnTo>
                      <a:pt x="17" y="5"/>
                    </a:lnTo>
                    <a:lnTo>
                      <a:pt x="18" y="0"/>
                    </a:lnTo>
                    <a:lnTo>
                      <a:pt x="15" y="4"/>
                    </a:lnTo>
                    <a:lnTo>
                      <a:pt x="13" y="9"/>
                    </a:lnTo>
                    <a:lnTo>
                      <a:pt x="11" y="13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4" y="28"/>
                    </a:lnTo>
                    <a:lnTo>
                      <a:pt x="2" y="33"/>
                    </a:lnTo>
                    <a:lnTo>
                      <a:pt x="0" y="38"/>
                    </a:lnTo>
                    <a:lnTo>
                      <a:pt x="4" y="62"/>
                    </a:lnTo>
                    <a:lnTo>
                      <a:pt x="13" y="88"/>
                    </a:lnTo>
                    <a:lnTo>
                      <a:pt x="28" y="114"/>
                    </a:lnTo>
                    <a:lnTo>
                      <a:pt x="47" y="136"/>
                    </a:lnTo>
                    <a:lnTo>
                      <a:pt x="71" y="153"/>
                    </a:lnTo>
                    <a:lnTo>
                      <a:pt x="99" y="168"/>
                    </a:lnTo>
                    <a:lnTo>
                      <a:pt x="128" y="176"/>
                    </a:lnTo>
                    <a:lnTo>
                      <a:pt x="160" y="179"/>
                    </a:lnTo>
                    <a:lnTo>
                      <a:pt x="193" y="176"/>
                    </a:lnTo>
                    <a:lnTo>
                      <a:pt x="222" y="168"/>
                    </a:lnTo>
                    <a:lnTo>
                      <a:pt x="230" y="164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7" name="Freeform 69"/>
              <p:cNvSpPr>
                <a:spLocks/>
              </p:cNvSpPr>
              <p:nvPr/>
            </p:nvSpPr>
            <p:spPr bwMode="auto">
              <a:xfrm>
                <a:off x="3412" y="2834"/>
                <a:ext cx="64" cy="48"/>
              </a:xfrm>
              <a:custGeom>
                <a:avLst/>
                <a:gdLst/>
                <a:ahLst/>
                <a:cxnLst>
                  <a:cxn ang="0">
                    <a:pos x="244" y="160"/>
                  </a:cxn>
                  <a:cxn ang="0">
                    <a:pos x="246" y="156"/>
                  </a:cxn>
                  <a:cxn ang="0">
                    <a:pos x="249" y="151"/>
                  </a:cxn>
                  <a:cxn ang="0">
                    <a:pos x="251" y="147"/>
                  </a:cxn>
                  <a:cxn ang="0">
                    <a:pos x="253" y="143"/>
                  </a:cxn>
                  <a:cxn ang="0">
                    <a:pos x="254" y="139"/>
                  </a:cxn>
                  <a:cxn ang="0">
                    <a:pos x="257" y="134"/>
                  </a:cxn>
                  <a:cxn ang="0">
                    <a:pos x="258" y="130"/>
                  </a:cxn>
                  <a:cxn ang="0">
                    <a:pos x="259" y="126"/>
                  </a:cxn>
                  <a:cxn ang="0">
                    <a:pos x="258" y="128"/>
                  </a:cxn>
                  <a:cxn ang="0">
                    <a:pos x="242" y="146"/>
                  </a:cxn>
                  <a:cxn ang="0">
                    <a:pos x="222" y="161"/>
                  </a:cxn>
                  <a:cxn ang="0">
                    <a:pos x="200" y="173"/>
                  </a:cxn>
                  <a:cxn ang="0">
                    <a:pos x="174" y="180"/>
                  </a:cxn>
                  <a:cxn ang="0">
                    <a:pos x="147" y="182"/>
                  </a:cxn>
                  <a:cxn ang="0">
                    <a:pos x="120" y="180"/>
                  </a:cxn>
                  <a:cxn ang="0">
                    <a:pos x="95" y="173"/>
                  </a:cxn>
                  <a:cxn ang="0">
                    <a:pos x="72" y="161"/>
                  </a:cxn>
                  <a:cxn ang="0">
                    <a:pos x="52" y="146"/>
                  </a:cxn>
                  <a:cxn ang="0">
                    <a:pos x="37" y="128"/>
                  </a:cxn>
                  <a:cxn ang="0">
                    <a:pos x="23" y="107"/>
                  </a:cxn>
                  <a:cxn ang="0">
                    <a:pos x="15" y="83"/>
                  </a:cxn>
                  <a:cxn ang="0">
                    <a:pos x="13" y="59"/>
                  </a:cxn>
                  <a:cxn ang="0">
                    <a:pos x="15" y="34"/>
                  </a:cxn>
                  <a:cxn ang="0">
                    <a:pos x="23" y="10"/>
                  </a:cxn>
                  <a:cxn ang="0">
                    <a:pos x="30" y="0"/>
                  </a:cxn>
                  <a:cxn ang="0">
                    <a:pos x="22" y="6"/>
                  </a:cxn>
                  <a:cxn ang="0">
                    <a:pos x="15" y="13"/>
                  </a:cxn>
                  <a:cxn ang="0">
                    <a:pos x="10" y="22"/>
                  </a:cxn>
                  <a:cxn ang="0">
                    <a:pos x="4" y="29"/>
                  </a:cxn>
                  <a:cxn ang="0">
                    <a:pos x="3" y="32"/>
                  </a:cxn>
                  <a:cxn ang="0">
                    <a:pos x="0" y="59"/>
                  </a:cxn>
                  <a:cxn ang="0">
                    <a:pos x="3" y="85"/>
                  </a:cxn>
                  <a:cxn ang="0">
                    <a:pos x="12" y="111"/>
                  </a:cxn>
                  <a:cxn ang="0">
                    <a:pos x="25" y="134"/>
                  </a:cxn>
                  <a:cxn ang="0">
                    <a:pos x="43" y="155"/>
                  </a:cxn>
                  <a:cxn ang="0">
                    <a:pos x="66" y="171"/>
                  </a:cxn>
                  <a:cxn ang="0">
                    <a:pos x="90" y="183"/>
                  </a:cxn>
                  <a:cxn ang="0">
                    <a:pos x="118" y="192"/>
                  </a:cxn>
                  <a:cxn ang="0">
                    <a:pos x="147" y="195"/>
                  </a:cxn>
                  <a:cxn ang="0">
                    <a:pos x="176" y="192"/>
                  </a:cxn>
                  <a:cxn ang="0">
                    <a:pos x="204" y="183"/>
                  </a:cxn>
                  <a:cxn ang="0">
                    <a:pos x="229" y="171"/>
                  </a:cxn>
                  <a:cxn ang="0">
                    <a:pos x="244" y="160"/>
                  </a:cxn>
                </a:cxnLst>
                <a:rect l="0" t="0" r="r" b="b"/>
                <a:pathLst>
                  <a:path w="259" h="195">
                    <a:moveTo>
                      <a:pt x="244" y="160"/>
                    </a:moveTo>
                    <a:lnTo>
                      <a:pt x="246" y="156"/>
                    </a:lnTo>
                    <a:lnTo>
                      <a:pt x="249" y="151"/>
                    </a:lnTo>
                    <a:lnTo>
                      <a:pt x="251" y="147"/>
                    </a:lnTo>
                    <a:lnTo>
                      <a:pt x="253" y="143"/>
                    </a:lnTo>
                    <a:lnTo>
                      <a:pt x="254" y="139"/>
                    </a:lnTo>
                    <a:lnTo>
                      <a:pt x="257" y="134"/>
                    </a:lnTo>
                    <a:lnTo>
                      <a:pt x="258" y="130"/>
                    </a:lnTo>
                    <a:lnTo>
                      <a:pt x="259" y="126"/>
                    </a:lnTo>
                    <a:lnTo>
                      <a:pt x="258" y="128"/>
                    </a:lnTo>
                    <a:lnTo>
                      <a:pt x="242" y="146"/>
                    </a:lnTo>
                    <a:lnTo>
                      <a:pt x="222" y="161"/>
                    </a:lnTo>
                    <a:lnTo>
                      <a:pt x="200" y="173"/>
                    </a:lnTo>
                    <a:lnTo>
                      <a:pt x="174" y="180"/>
                    </a:lnTo>
                    <a:lnTo>
                      <a:pt x="147" y="182"/>
                    </a:lnTo>
                    <a:lnTo>
                      <a:pt x="120" y="180"/>
                    </a:lnTo>
                    <a:lnTo>
                      <a:pt x="95" y="173"/>
                    </a:lnTo>
                    <a:lnTo>
                      <a:pt x="72" y="161"/>
                    </a:lnTo>
                    <a:lnTo>
                      <a:pt x="52" y="146"/>
                    </a:lnTo>
                    <a:lnTo>
                      <a:pt x="37" y="128"/>
                    </a:lnTo>
                    <a:lnTo>
                      <a:pt x="23" y="107"/>
                    </a:lnTo>
                    <a:lnTo>
                      <a:pt x="15" y="83"/>
                    </a:lnTo>
                    <a:lnTo>
                      <a:pt x="13" y="59"/>
                    </a:lnTo>
                    <a:lnTo>
                      <a:pt x="15" y="34"/>
                    </a:lnTo>
                    <a:lnTo>
                      <a:pt x="23" y="10"/>
                    </a:lnTo>
                    <a:lnTo>
                      <a:pt x="30" y="0"/>
                    </a:lnTo>
                    <a:lnTo>
                      <a:pt x="22" y="6"/>
                    </a:lnTo>
                    <a:lnTo>
                      <a:pt x="15" y="13"/>
                    </a:lnTo>
                    <a:lnTo>
                      <a:pt x="10" y="22"/>
                    </a:lnTo>
                    <a:lnTo>
                      <a:pt x="4" y="29"/>
                    </a:lnTo>
                    <a:lnTo>
                      <a:pt x="3" y="32"/>
                    </a:lnTo>
                    <a:lnTo>
                      <a:pt x="0" y="59"/>
                    </a:lnTo>
                    <a:lnTo>
                      <a:pt x="3" y="85"/>
                    </a:lnTo>
                    <a:lnTo>
                      <a:pt x="12" y="111"/>
                    </a:lnTo>
                    <a:lnTo>
                      <a:pt x="25" y="134"/>
                    </a:lnTo>
                    <a:lnTo>
                      <a:pt x="43" y="155"/>
                    </a:lnTo>
                    <a:lnTo>
                      <a:pt x="66" y="171"/>
                    </a:lnTo>
                    <a:lnTo>
                      <a:pt x="90" y="183"/>
                    </a:lnTo>
                    <a:lnTo>
                      <a:pt x="118" y="192"/>
                    </a:lnTo>
                    <a:lnTo>
                      <a:pt x="147" y="195"/>
                    </a:lnTo>
                    <a:lnTo>
                      <a:pt x="176" y="192"/>
                    </a:lnTo>
                    <a:lnTo>
                      <a:pt x="204" y="183"/>
                    </a:lnTo>
                    <a:lnTo>
                      <a:pt x="229" y="171"/>
                    </a:lnTo>
                    <a:lnTo>
                      <a:pt x="244" y="160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8" name="Freeform 70"/>
              <p:cNvSpPr>
                <a:spLocks/>
              </p:cNvSpPr>
              <p:nvPr/>
            </p:nvSpPr>
            <p:spPr bwMode="auto">
              <a:xfrm>
                <a:off x="3413" y="2829"/>
                <a:ext cx="63" cy="51"/>
              </a:xfrm>
              <a:custGeom>
                <a:avLst/>
                <a:gdLst/>
                <a:ahLst/>
                <a:cxnLst>
                  <a:cxn ang="0">
                    <a:pos x="250" y="111"/>
                  </a:cxn>
                  <a:cxn ang="0">
                    <a:pos x="250" y="112"/>
                  </a:cxn>
                  <a:cxn ang="0">
                    <a:pos x="250" y="114"/>
                  </a:cxn>
                  <a:cxn ang="0">
                    <a:pos x="250" y="115"/>
                  </a:cxn>
                  <a:cxn ang="0">
                    <a:pos x="250" y="117"/>
                  </a:cxn>
                  <a:cxn ang="0">
                    <a:pos x="250" y="121"/>
                  </a:cxn>
                  <a:cxn ang="0">
                    <a:pos x="250" y="125"/>
                  </a:cxn>
                  <a:cxn ang="0">
                    <a:pos x="250" y="129"/>
                  </a:cxn>
                  <a:cxn ang="0">
                    <a:pos x="249" y="132"/>
                  </a:cxn>
                  <a:cxn ang="0">
                    <a:pos x="249" y="136"/>
                  </a:cxn>
                  <a:cxn ang="0">
                    <a:pos x="248" y="140"/>
                  </a:cxn>
                  <a:cxn ang="0">
                    <a:pos x="248" y="145"/>
                  </a:cxn>
                  <a:cxn ang="0">
                    <a:pos x="247" y="148"/>
                  </a:cxn>
                  <a:cxn ang="0">
                    <a:pos x="247" y="148"/>
                  </a:cxn>
                  <a:cxn ang="0">
                    <a:pos x="230" y="166"/>
                  </a:cxn>
                  <a:cxn ang="0">
                    <a:pos x="210" y="182"/>
                  </a:cxn>
                  <a:cxn ang="0">
                    <a:pos x="188" y="193"/>
                  </a:cxn>
                  <a:cxn ang="0">
                    <a:pos x="162" y="201"/>
                  </a:cxn>
                  <a:cxn ang="0">
                    <a:pos x="135" y="203"/>
                  </a:cxn>
                  <a:cxn ang="0">
                    <a:pos x="108" y="201"/>
                  </a:cxn>
                  <a:cxn ang="0">
                    <a:pos x="83" y="193"/>
                  </a:cxn>
                  <a:cxn ang="0">
                    <a:pos x="60" y="182"/>
                  </a:cxn>
                  <a:cxn ang="0">
                    <a:pos x="40" y="166"/>
                  </a:cxn>
                  <a:cxn ang="0">
                    <a:pos x="23" y="148"/>
                  </a:cxn>
                  <a:cxn ang="0">
                    <a:pos x="11" y="127"/>
                  </a:cxn>
                  <a:cxn ang="0">
                    <a:pos x="2" y="103"/>
                  </a:cxn>
                  <a:cxn ang="0">
                    <a:pos x="0" y="79"/>
                  </a:cxn>
                  <a:cxn ang="0">
                    <a:pos x="2" y="54"/>
                  </a:cxn>
                  <a:cxn ang="0">
                    <a:pos x="11" y="30"/>
                  </a:cxn>
                  <a:cxn ang="0">
                    <a:pos x="17" y="21"/>
                  </a:cxn>
                  <a:cxn ang="0">
                    <a:pos x="23" y="15"/>
                  </a:cxn>
                  <a:cxn ang="0">
                    <a:pos x="31" y="10"/>
                  </a:cxn>
                  <a:cxn ang="0">
                    <a:pos x="40" y="4"/>
                  </a:cxn>
                  <a:cxn ang="0">
                    <a:pos x="48" y="0"/>
                  </a:cxn>
                  <a:cxn ang="0">
                    <a:pos x="35" y="16"/>
                  </a:cxn>
                  <a:cxn ang="0">
                    <a:pos x="23" y="35"/>
                  </a:cxn>
                  <a:cxn ang="0">
                    <a:pos x="16" y="56"/>
                  </a:cxn>
                  <a:cxn ang="0">
                    <a:pos x="13" y="79"/>
                  </a:cxn>
                  <a:cxn ang="0">
                    <a:pos x="16" y="101"/>
                  </a:cxn>
                  <a:cxn ang="0">
                    <a:pos x="23" y="122"/>
                  </a:cxn>
                  <a:cxn ang="0">
                    <a:pos x="35" y="142"/>
                  </a:cxn>
                  <a:cxn ang="0">
                    <a:pos x="49" y="158"/>
                  </a:cxn>
                  <a:cxn ang="0">
                    <a:pos x="67" y="171"/>
                  </a:cxn>
                  <a:cxn ang="0">
                    <a:pos x="88" y="182"/>
                  </a:cxn>
                  <a:cxn ang="0">
                    <a:pos x="111" y="189"/>
                  </a:cxn>
                  <a:cxn ang="0">
                    <a:pos x="135" y="191"/>
                  </a:cxn>
                  <a:cxn ang="0">
                    <a:pos x="160" y="189"/>
                  </a:cxn>
                  <a:cxn ang="0">
                    <a:pos x="182" y="182"/>
                  </a:cxn>
                  <a:cxn ang="0">
                    <a:pos x="203" y="171"/>
                  </a:cxn>
                  <a:cxn ang="0">
                    <a:pos x="221" y="158"/>
                  </a:cxn>
                  <a:cxn ang="0">
                    <a:pos x="236" y="142"/>
                  </a:cxn>
                  <a:cxn ang="0">
                    <a:pos x="247" y="122"/>
                  </a:cxn>
                  <a:cxn ang="0">
                    <a:pos x="250" y="111"/>
                  </a:cxn>
                </a:cxnLst>
                <a:rect l="0" t="0" r="r" b="b"/>
                <a:pathLst>
                  <a:path w="250" h="203">
                    <a:moveTo>
                      <a:pt x="250" y="111"/>
                    </a:moveTo>
                    <a:lnTo>
                      <a:pt x="250" y="112"/>
                    </a:lnTo>
                    <a:lnTo>
                      <a:pt x="250" y="114"/>
                    </a:lnTo>
                    <a:lnTo>
                      <a:pt x="250" y="115"/>
                    </a:lnTo>
                    <a:lnTo>
                      <a:pt x="250" y="117"/>
                    </a:lnTo>
                    <a:lnTo>
                      <a:pt x="250" y="121"/>
                    </a:lnTo>
                    <a:lnTo>
                      <a:pt x="250" y="125"/>
                    </a:lnTo>
                    <a:lnTo>
                      <a:pt x="250" y="129"/>
                    </a:lnTo>
                    <a:lnTo>
                      <a:pt x="249" y="132"/>
                    </a:lnTo>
                    <a:lnTo>
                      <a:pt x="249" y="136"/>
                    </a:lnTo>
                    <a:lnTo>
                      <a:pt x="248" y="140"/>
                    </a:lnTo>
                    <a:lnTo>
                      <a:pt x="248" y="145"/>
                    </a:lnTo>
                    <a:lnTo>
                      <a:pt x="247" y="148"/>
                    </a:lnTo>
                    <a:lnTo>
                      <a:pt x="247" y="148"/>
                    </a:lnTo>
                    <a:lnTo>
                      <a:pt x="230" y="166"/>
                    </a:lnTo>
                    <a:lnTo>
                      <a:pt x="210" y="182"/>
                    </a:lnTo>
                    <a:lnTo>
                      <a:pt x="188" y="193"/>
                    </a:lnTo>
                    <a:lnTo>
                      <a:pt x="162" y="201"/>
                    </a:lnTo>
                    <a:lnTo>
                      <a:pt x="135" y="203"/>
                    </a:lnTo>
                    <a:lnTo>
                      <a:pt x="108" y="201"/>
                    </a:lnTo>
                    <a:lnTo>
                      <a:pt x="83" y="193"/>
                    </a:lnTo>
                    <a:lnTo>
                      <a:pt x="60" y="182"/>
                    </a:lnTo>
                    <a:lnTo>
                      <a:pt x="40" y="166"/>
                    </a:lnTo>
                    <a:lnTo>
                      <a:pt x="23" y="148"/>
                    </a:lnTo>
                    <a:lnTo>
                      <a:pt x="11" y="127"/>
                    </a:lnTo>
                    <a:lnTo>
                      <a:pt x="2" y="103"/>
                    </a:lnTo>
                    <a:lnTo>
                      <a:pt x="0" y="79"/>
                    </a:lnTo>
                    <a:lnTo>
                      <a:pt x="2" y="54"/>
                    </a:lnTo>
                    <a:lnTo>
                      <a:pt x="11" y="30"/>
                    </a:lnTo>
                    <a:lnTo>
                      <a:pt x="17" y="21"/>
                    </a:lnTo>
                    <a:lnTo>
                      <a:pt x="23" y="15"/>
                    </a:lnTo>
                    <a:lnTo>
                      <a:pt x="31" y="10"/>
                    </a:lnTo>
                    <a:lnTo>
                      <a:pt x="40" y="4"/>
                    </a:lnTo>
                    <a:lnTo>
                      <a:pt x="48" y="0"/>
                    </a:lnTo>
                    <a:lnTo>
                      <a:pt x="35" y="16"/>
                    </a:lnTo>
                    <a:lnTo>
                      <a:pt x="23" y="35"/>
                    </a:lnTo>
                    <a:lnTo>
                      <a:pt x="16" y="56"/>
                    </a:lnTo>
                    <a:lnTo>
                      <a:pt x="13" y="79"/>
                    </a:lnTo>
                    <a:lnTo>
                      <a:pt x="16" y="101"/>
                    </a:lnTo>
                    <a:lnTo>
                      <a:pt x="23" y="122"/>
                    </a:lnTo>
                    <a:lnTo>
                      <a:pt x="35" y="142"/>
                    </a:lnTo>
                    <a:lnTo>
                      <a:pt x="49" y="158"/>
                    </a:lnTo>
                    <a:lnTo>
                      <a:pt x="67" y="171"/>
                    </a:lnTo>
                    <a:lnTo>
                      <a:pt x="88" y="182"/>
                    </a:lnTo>
                    <a:lnTo>
                      <a:pt x="111" y="189"/>
                    </a:lnTo>
                    <a:lnTo>
                      <a:pt x="135" y="191"/>
                    </a:lnTo>
                    <a:lnTo>
                      <a:pt x="160" y="189"/>
                    </a:lnTo>
                    <a:lnTo>
                      <a:pt x="182" y="182"/>
                    </a:lnTo>
                    <a:lnTo>
                      <a:pt x="203" y="171"/>
                    </a:lnTo>
                    <a:lnTo>
                      <a:pt x="221" y="158"/>
                    </a:lnTo>
                    <a:lnTo>
                      <a:pt x="236" y="142"/>
                    </a:lnTo>
                    <a:lnTo>
                      <a:pt x="247" y="122"/>
                    </a:lnTo>
                    <a:lnTo>
                      <a:pt x="250" y="111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39" name="Freeform 71"/>
              <p:cNvSpPr>
                <a:spLocks/>
              </p:cNvSpPr>
              <p:nvPr/>
            </p:nvSpPr>
            <p:spPr bwMode="auto">
              <a:xfrm>
                <a:off x="3419" y="2826"/>
                <a:ext cx="57" cy="51"/>
              </a:xfrm>
              <a:custGeom>
                <a:avLst/>
                <a:gdLst/>
                <a:ahLst/>
                <a:cxnLst>
                  <a:cxn ang="0">
                    <a:pos x="238" y="125"/>
                  </a:cxn>
                  <a:cxn ang="0">
                    <a:pos x="238" y="121"/>
                  </a:cxn>
                  <a:cxn ang="0">
                    <a:pos x="238" y="116"/>
                  </a:cxn>
                  <a:cxn ang="0">
                    <a:pos x="237" y="111"/>
                  </a:cxn>
                  <a:cxn ang="0">
                    <a:pos x="237" y="107"/>
                  </a:cxn>
                  <a:cxn ang="0">
                    <a:pos x="236" y="103"/>
                  </a:cxn>
                  <a:cxn ang="0">
                    <a:pos x="235" y="99"/>
                  </a:cxn>
                  <a:cxn ang="0">
                    <a:pos x="234" y="95"/>
                  </a:cxn>
                  <a:cxn ang="0">
                    <a:pos x="233" y="91"/>
                  </a:cxn>
                  <a:cxn ang="0">
                    <a:pos x="231" y="110"/>
                  </a:cxn>
                  <a:cxn ang="0">
                    <a:pos x="225" y="129"/>
                  </a:cxn>
                  <a:cxn ang="0">
                    <a:pos x="215" y="146"/>
                  </a:cxn>
                  <a:cxn ang="0">
                    <a:pos x="201" y="162"/>
                  </a:cxn>
                  <a:cxn ang="0">
                    <a:pos x="185" y="174"/>
                  </a:cxn>
                  <a:cxn ang="0">
                    <a:pos x="166" y="183"/>
                  </a:cxn>
                  <a:cxn ang="0">
                    <a:pos x="145" y="190"/>
                  </a:cxn>
                  <a:cxn ang="0">
                    <a:pos x="123" y="192"/>
                  </a:cxn>
                  <a:cxn ang="0">
                    <a:pos x="101" y="190"/>
                  </a:cxn>
                  <a:cxn ang="0">
                    <a:pos x="81" y="183"/>
                  </a:cxn>
                  <a:cxn ang="0">
                    <a:pos x="62" y="174"/>
                  </a:cxn>
                  <a:cxn ang="0">
                    <a:pos x="45" y="162"/>
                  </a:cxn>
                  <a:cxn ang="0">
                    <a:pos x="32" y="146"/>
                  </a:cxn>
                  <a:cxn ang="0">
                    <a:pos x="22" y="129"/>
                  </a:cxn>
                  <a:cxn ang="0">
                    <a:pos x="15" y="110"/>
                  </a:cxn>
                  <a:cxn ang="0">
                    <a:pos x="13" y="90"/>
                  </a:cxn>
                  <a:cxn ang="0">
                    <a:pos x="15" y="69"/>
                  </a:cxn>
                  <a:cxn ang="0">
                    <a:pos x="22" y="50"/>
                  </a:cxn>
                  <a:cxn ang="0">
                    <a:pos x="32" y="33"/>
                  </a:cxn>
                  <a:cxn ang="0">
                    <a:pos x="45" y="18"/>
                  </a:cxn>
                  <a:cxn ang="0">
                    <a:pos x="62" y="5"/>
                  </a:cxn>
                  <a:cxn ang="0">
                    <a:pos x="73" y="0"/>
                  </a:cxn>
                  <a:cxn ang="0">
                    <a:pos x="68" y="1"/>
                  </a:cxn>
                  <a:cxn ang="0">
                    <a:pos x="63" y="2"/>
                  </a:cxn>
                  <a:cxn ang="0">
                    <a:pos x="58" y="3"/>
                  </a:cxn>
                  <a:cxn ang="0">
                    <a:pos x="53" y="4"/>
                  </a:cxn>
                  <a:cxn ang="0">
                    <a:pos x="48" y="6"/>
                  </a:cxn>
                  <a:cxn ang="0">
                    <a:pos x="43" y="8"/>
                  </a:cxn>
                  <a:cxn ang="0">
                    <a:pos x="38" y="10"/>
                  </a:cxn>
                  <a:cxn ang="0">
                    <a:pos x="34" y="12"/>
                  </a:cxn>
                  <a:cxn ang="0">
                    <a:pos x="22" y="27"/>
                  </a:cxn>
                  <a:cxn ang="0">
                    <a:pos x="10" y="45"/>
                  </a:cxn>
                  <a:cxn ang="0">
                    <a:pos x="3" y="67"/>
                  </a:cxn>
                  <a:cxn ang="0">
                    <a:pos x="0" y="90"/>
                  </a:cxn>
                  <a:cxn ang="0">
                    <a:pos x="3" y="112"/>
                  </a:cxn>
                  <a:cxn ang="0">
                    <a:pos x="10" y="133"/>
                  </a:cxn>
                  <a:cxn ang="0">
                    <a:pos x="22" y="153"/>
                  </a:cxn>
                  <a:cxn ang="0">
                    <a:pos x="37" y="169"/>
                  </a:cxn>
                  <a:cxn ang="0">
                    <a:pos x="55" y="183"/>
                  </a:cxn>
                  <a:cxn ang="0">
                    <a:pos x="76" y="194"/>
                  </a:cxn>
                  <a:cxn ang="0">
                    <a:pos x="99" y="201"/>
                  </a:cxn>
                  <a:cxn ang="0">
                    <a:pos x="123" y="203"/>
                  </a:cxn>
                  <a:cxn ang="0">
                    <a:pos x="148" y="201"/>
                  </a:cxn>
                  <a:cxn ang="0">
                    <a:pos x="171" y="194"/>
                  </a:cxn>
                  <a:cxn ang="0">
                    <a:pos x="191" y="183"/>
                  </a:cxn>
                  <a:cxn ang="0">
                    <a:pos x="210" y="169"/>
                  </a:cxn>
                  <a:cxn ang="0">
                    <a:pos x="225" y="153"/>
                  </a:cxn>
                  <a:cxn ang="0">
                    <a:pos x="236" y="133"/>
                  </a:cxn>
                  <a:cxn ang="0">
                    <a:pos x="238" y="125"/>
                  </a:cxn>
                </a:cxnLst>
                <a:rect l="0" t="0" r="r" b="b"/>
                <a:pathLst>
                  <a:path w="238" h="203">
                    <a:moveTo>
                      <a:pt x="238" y="125"/>
                    </a:moveTo>
                    <a:lnTo>
                      <a:pt x="238" y="121"/>
                    </a:lnTo>
                    <a:lnTo>
                      <a:pt x="238" y="116"/>
                    </a:lnTo>
                    <a:lnTo>
                      <a:pt x="237" y="111"/>
                    </a:lnTo>
                    <a:lnTo>
                      <a:pt x="237" y="107"/>
                    </a:lnTo>
                    <a:lnTo>
                      <a:pt x="236" y="103"/>
                    </a:lnTo>
                    <a:lnTo>
                      <a:pt x="235" y="99"/>
                    </a:lnTo>
                    <a:lnTo>
                      <a:pt x="234" y="95"/>
                    </a:lnTo>
                    <a:lnTo>
                      <a:pt x="233" y="91"/>
                    </a:lnTo>
                    <a:lnTo>
                      <a:pt x="231" y="110"/>
                    </a:lnTo>
                    <a:lnTo>
                      <a:pt x="225" y="129"/>
                    </a:lnTo>
                    <a:lnTo>
                      <a:pt x="215" y="146"/>
                    </a:lnTo>
                    <a:lnTo>
                      <a:pt x="201" y="162"/>
                    </a:lnTo>
                    <a:lnTo>
                      <a:pt x="185" y="174"/>
                    </a:lnTo>
                    <a:lnTo>
                      <a:pt x="166" y="183"/>
                    </a:lnTo>
                    <a:lnTo>
                      <a:pt x="145" y="190"/>
                    </a:lnTo>
                    <a:lnTo>
                      <a:pt x="123" y="192"/>
                    </a:lnTo>
                    <a:lnTo>
                      <a:pt x="101" y="190"/>
                    </a:lnTo>
                    <a:lnTo>
                      <a:pt x="81" y="183"/>
                    </a:lnTo>
                    <a:lnTo>
                      <a:pt x="62" y="174"/>
                    </a:lnTo>
                    <a:lnTo>
                      <a:pt x="45" y="162"/>
                    </a:lnTo>
                    <a:lnTo>
                      <a:pt x="32" y="146"/>
                    </a:lnTo>
                    <a:lnTo>
                      <a:pt x="22" y="129"/>
                    </a:lnTo>
                    <a:lnTo>
                      <a:pt x="15" y="110"/>
                    </a:lnTo>
                    <a:lnTo>
                      <a:pt x="13" y="90"/>
                    </a:lnTo>
                    <a:lnTo>
                      <a:pt x="15" y="69"/>
                    </a:lnTo>
                    <a:lnTo>
                      <a:pt x="22" y="50"/>
                    </a:lnTo>
                    <a:lnTo>
                      <a:pt x="32" y="33"/>
                    </a:lnTo>
                    <a:lnTo>
                      <a:pt x="45" y="18"/>
                    </a:lnTo>
                    <a:lnTo>
                      <a:pt x="62" y="5"/>
                    </a:lnTo>
                    <a:lnTo>
                      <a:pt x="73" y="0"/>
                    </a:lnTo>
                    <a:lnTo>
                      <a:pt x="68" y="1"/>
                    </a:lnTo>
                    <a:lnTo>
                      <a:pt x="63" y="2"/>
                    </a:lnTo>
                    <a:lnTo>
                      <a:pt x="58" y="3"/>
                    </a:lnTo>
                    <a:lnTo>
                      <a:pt x="53" y="4"/>
                    </a:lnTo>
                    <a:lnTo>
                      <a:pt x="48" y="6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4" y="12"/>
                    </a:lnTo>
                    <a:lnTo>
                      <a:pt x="22" y="27"/>
                    </a:lnTo>
                    <a:lnTo>
                      <a:pt x="10" y="45"/>
                    </a:lnTo>
                    <a:lnTo>
                      <a:pt x="3" y="67"/>
                    </a:lnTo>
                    <a:lnTo>
                      <a:pt x="0" y="90"/>
                    </a:lnTo>
                    <a:lnTo>
                      <a:pt x="3" y="112"/>
                    </a:lnTo>
                    <a:lnTo>
                      <a:pt x="10" y="133"/>
                    </a:lnTo>
                    <a:lnTo>
                      <a:pt x="22" y="153"/>
                    </a:lnTo>
                    <a:lnTo>
                      <a:pt x="37" y="169"/>
                    </a:lnTo>
                    <a:lnTo>
                      <a:pt x="55" y="183"/>
                    </a:lnTo>
                    <a:lnTo>
                      <a:pt x="76" y="194"/>
                    </a:lnTo>
                    <a:lnTo>
                      <a:pt x="99" y="201"/>
                    </a:lnTo>
                    <a:lnTo>
                      <a:pt x="123" y="203"/>
                    </a:lnTo>
                    <a:lnTo>
                      <a:pt x="148" y="201"/>
                    </a:lnTo>
                    <a:lnTo>
                      <a:pt x="171" y="194"/>
                    </a:lnTo>
                    <a:lnTo>
                      <a:pt x="191" y="183"/>
                    </a:lnTo>
                    <a:lnTo>
                      <a:pt x="210" y="169"/>
                    </a:lnTo>
                    <a:lnTo>
                      <a:pt x="225" y="153"/>
                    </a:lnTo>
                    <a:lnTo>
                      <a:pt x="236" y="133"/>
                    </a:lnTo>
                    <a:lnTo>
                      <a:pt x="238" y="125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0" name="Freeform 72"/>
              <p:cNvSpPr>
                <a:spLocks/>
              </p:cNvSpPr>
              <p:nvPr/>
            </p:nvSpPr>
            <p:spPr bwMode="auto">
              <a:xfrm>
                <a:off x="3421" y="2825"/>
                <a:ext cx="55" cy="49"/>
              </a:xfrm>
              <a:custGeom>
                <a:avLst/>
                <a:gdLst/>
                <a:ahLst/>
                <a:cxnLst>
                  <a:cxn ang="0">
                    <a:pos x="110" y="1"/>
                  </a:cxn>
                  <a:cxn ang="0">
                    <a:pos x="96" y="0"/>
                  </a:cxn>
                  <a:cxn ang="0">
                    <a:pos x="81" y="0"/>
                  </a:cxn>
                  <a:cxn ang="0">
                    <a:pos x="64" y="2"/>
                  </a:cxn>
                  <a:cxn ang="0">
                    <a:pos x="50" y="6"/>
                  </a:cxn>
                  <a:cxn ang="0">
                    <a:pos x="19" y="34"/>
                  </a:cxn>
                  <a:cxn ang="0">
                    <a:pos x="3" y="71"/>
                  </a:cxn>
                  <a:cxn ang="0">
                    <a:pos x="3" y="112"/>
                  </a:cxn>
                  <a:cxn ang="0">
                    <a:pos x="19" y="149"/>
                  </a:cxn>
                  <a:cxn ang="0">
                    <a:pos x="50" y="177"/>
                  </a:cxn>
                  <a:cxn ang="0">
                    <a:pos x="90" y="193"/>
                  </a:cxn>
                  <a:cxn ang="0">
                    <a:pos x="134" y="193"/>
                  </a:cxn>
                  <a:cxn ang="0">
                    <a:pos x="175" y="177"/>
                  </a:cxn>
                  <a:cxn ang="0">
                    <a:pos x="205" y="149"/>
                  </a:cxn>
                  <a:cxn ang="0">
                    <a:pos x="222" y="112"/>
                  </a:cxn>
                  <a:cxn ang="0">
                    <a:pos x="223" y="95"/>
                  </a:cxn>
                  <a:cxn ang="0">
                    <a:pos x="223" y="93"/>
                  </a:cxn>
                  <a:cxn ang="0">
                    <a:pos x="210" y="92"/>
                  </a:cxn>
                  <a:cxn ang="0">
                    <a:pos x="203" y="57"/>
                  </a:cxn>
                  <a:cxn ang="0">
                    <a:pos x="200" y="51"/>
                  </a:cxn>
                  <a:cxn ang="0">
                    <a:pos x="208" y="62"/>
                  </a:cxn>
                  <a:cxn ang="0">
                    <a:pos x="215" y="73"/>
                  </a:cxn>
                  <a:cxn ang="0">
                    <a:pos x="219" y="85"/>
                  </a:cxn>
                  <a:cxn ang="0">
                    <a:pos x="210" y="92"/>
                  </a:cxn>
                  <a:cxn ang="0">
                    <a:pos x="203" y="127"/>
                  </a:cxn>
                  <a:cxn ang="0">
                    <a:pos x="181" y="156"/>
                  </a:cxn>
                  <a:cxn ang="0">
                    <a:pos x="150" y="175"/>
                  </a:cxn>
                  <a:cxn ang="0">
                    <a:pos x="112" y="182"/>
                  </a:cxn>
                  <a:cxn ang="0">
                    <a:pos x="74" y="175"/>
                  </a:cxn>
                  <a:cxn ang="0">
                    <a:pos x="43" y="156"/>
                  </a:cxn>
                  <a:cxn ang="0">
                    <a:pos x="22" y="127"/>
                  </a:cxn>
                  <a:cxn ang="0">
                    <a:pos x="14" y="92"/>
                  </a:cxn>
                  <a:cxn ang="0">
                    <a:pos x="22" y="57"/>
                  </a:cxn>
                  <a:cxn ang="0">
                    <a:pos x="43" y="28"/>
                  </a:cxn>
                  <a:cxn ang="0">
                    <a:pos x="74" y="8"/>
                  </a:cxn>
                  <a:cxn ang="0">
                    <a:pos x="112" y="1"/>
                  </a:cxn>
                </a:cxnLst>
                <a:rect l="0" t="0" r="r" b="b"/>
                <a:pathLst>
                  <a:path w="223" h="195">
                    <a:moveTo>
                      <a:pt x="117" y="2"/>
                    </a:moveTo>
                    <a:lnTo>
                      <a:pt x="110" y="1"/>
                    </a:lnTo>
                    <a:lnTo>
                      <a:pt x="103" y="0"/>
                    </a:lnTo>
                    <a:lnTo>
                      <a:pt x="96" y="0"/>
                    </a:lnTo>
                    <a:lnTo>
                      <a:pt x="89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4" y="2"/>
                    </a:lnTo>
                    <a:lnTo>
                      <a:pt x="56" y="3"/>
                    </a:lnTo>
                    <a:lnTo>
                      <a:pt x="50" y="6"/>
                    </a:lnTo>
                    <a:lnTo>
                      <a:pt x="33" y="18"/>
                    </a:lnTo>
                    <a:lnTo>
                      <a:pt x="19" y="34"/>
                    </a:lnTo>
                    <a:lnTo>
                      <a:pt x="9" y="51"/>
                    </a:lnTo>
                    <a:lnTo>
                      <a:pt x="3" y="71"/>
                    </a:lnTo>
                    <a:lnTo>
                      <a:pt x="0" y="92"/>
                    </a:lnTo>
                    <a:lnTo>
                      <a:pt x="3" y="112"/>
                    </a:lnTo>
                    <a:lnTo>
                      <a:pt x="9" y="132"/>
                    </a:lnTo>
                    <a:lnTo>
                      <a:pt x="19" y="149"/>
                    </a:lnTo>
                    <a:lnTo>
                      <a:pt x="33" y="165"/>
                    </a:lnTo>
                    <a:lnTo>
                      <a:pt x="50" y="177"/>
                    </a:lnTo>
                    <a:lnTo>
                      <a:pt x="69" y="186"/>
                    </a:lnTo>
                    <a:lnTo>
                      <a:pt x="90" y="193"/>
                    </a:lnTo>
                    <a:lnTo>
                      <a:pt x="112" y="195"/>
                    </a:lnTo>
                    <a:lnTo>
                      <a:pt x="134" y="193"/>
                    </a:lnTo>
                    <a:lnTo>
                      <a:pt x="156" y="186"/>
                    </a:lnTo>
                    <a:lnTo>
                      <a:pt x="175" y="177"/>
                    </a:lnTo>
                    <a:lnTo>
                      <a:pt x="191" y="165"/>
                    </a:lnTo>
                    <a:lnTo>
                      <a:pt x="205" y="149"/>
                    </a:lnTo>
                    <a:lnTo>
                      <a:pt x="215" y="132"/>
                    </a:lnTo>
                    <a:lnTo>
                      <a:pt x="222" y="112"/>
                    </a:lnTo>
                    <a:lnTo>
                      <a:pt x="223" y="96"/>
                    </a:lnTo>
                    <a:lnTo>
                      <a:pt x="223" y="95"/>
                    </a:lnTo>
                    <a:lnTo>
                      <a:pt x="223" y="94"/>
                    </a:lnTo>
                    <a:lnTo>
                      <a:pt x="223" y="93"/>
                    </a:lnTo>
                    <a:lnTo>
                      <a:pt x="222" y="92"/>
                    </a:lnTo>
                    <a:lnTo>
                      <a:pt x="210" y="92"/>
                    </a:lnTo>
                    <a:lnTo>
                      <a:pt x="208" y="73"/>
                    </a:lnTo>
                    <a:lnTo>
                      <a:pt x="203" y="57"/>
                    </a:lnTo>
                    <a:lnTo>
                      <a:pt x="196" y="46"/>
                    </a:lnTo>
                    <a:lnTo>
                      <a:pt x="200" y="51"/>
                    </a:lnTo>
                    <a:lnTo>
                      <a:pt x="204" y="57"/>
                    </a:lnTo>
                    <a:lnTo>
                      <a:pt x="208" y="62"/>
                    </a:lnTo>
                    <a:lnTo>
                      <a:pt x="211" y="68"/>
                    </a:lnTo>
                    <a:lnTo>
                      <a:pt x="215" y="73"/>
                    </a:lnTo>
                    <a:lnTo>
                      <a:pt x="217" y="79"/>
                    </a:lnTo>
                    <a:lnTo>
                      <a:pt x="219" y="85"/>
                    </a:lnTo>
                    <a:lnTo>
                      <a:pt x="222" y="92"/>
                    </a:lnTo>
                    <a:lnTo>
                      <a:pt x="210" y="92"/>
                    </a:lnTo>
                    <a:lnTo>
                      <a:pt x="208" y="110"/>
                    </a:lnTo>
                    <a:lnTo>
                      <a:pt x="203" y="127"/>
                    </a:lnTo>
                    <a:lnTo>
                      <a:pt x="194" y="142"/>
                    </a:lnTo>
                    <a:lnTo>
                      <a:pt x="181" y="156"/>
                    </a:lnTo>
                    <a:lnTo>
                      <a:pt x="167" y="167"/>
                    </a:lnTo>
                    <a:lnTo>
                      <a:pt x="150" y="175"/>
                    </a:lnTo>
                    <a:lnTo>
                      <a:pt x="132" y="180"/>
                    </a:lnTo>
                    <a:lnTo>
                      <a:pt x="112" y="182"/>
                    </a:lnTo>
                    <a:lnTo>
                      <a:pt x="92" y="180"/>
                    </a:lnTo>
                    <a:lnTo>
                      <a:pt x="74" y="175"/>
                    </a:lnTo>
                    <a:lnTo>
                      <a:pt x="57" y="167"/>
                    </a:lnTo>
                    <a:lnTo>
                      <a:pt x="43" y="156"/>
                    </a:lnTo>
                    <a:lnTo>
                      <a:pt x="31" y="142"/>
                    </a:lnTo>
                    <a:lnTo>
                      <a:pt x="22" y="127"/>
                    </a:lnTo>
                    <a:lnTo>
                      <a:pt x="16" y="110"/>
                    </a:lnTo>
                    <a:lnTo>
                      <a:pt x="14" y="92"/>
                    </a:lnTo>
                    <a:lnTo>
                      <a:pt x="16" y="73"/>
                    </a:lnTo>
                    <a:lnTo>
                      <a:pt x="22" y="57"/>
                    </a:lnTo>
                    <a:lnTo>
                      <a:pt x="31" y="41"/>
                    </a:lnTo>
                    <a:lnTo>
                      <a:pt x="43" y="28"/>
                    </a:lnTo>
                    <a:lnTo>
                      <a:pt x="57" y="16"/>
                    </a:lnTo>
                    <a:lnTo>
                      <a:pt x="74" y="8"/>
                    </a:lnTo>
                    <a:lnTo>
                      <a:pt x="92" y="3"/>
                    </a:lnTo>
                    <a:lnTo>
                      <a:pt x="112" y="1"/>
                    </a:lnTo>
                    <a:lnTo>
                      <a:pt x="117" y="2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1" name="Freeform 73"/>
              <p:cNvSpPr>
                <a:spLocks/>
              </p:cNvSpPr>
              <p:nvPr/>
            </p:nvSpPr>
            <p:spPr bwMode="auto">
              <a:xfrm>
                <a:off x="3424" y="2826"/>
                <a:ext cx="50" cy="45"/>
              </a:xfrm>
              <a:custGeom>
                <a:avLst/>
                <a:gdLst/>
                <a:ahLst/>
                <a:cxnLst>
                  <a:cxn ang="0">
                    <a:pos x="180" y="42"/>
                  </a:cxn>
                  <a:cxn ang="0">
                    <a:pos x="159" y="25"/>
                  </a:cxn>
                  <a:cxn ang="0">
                    <a:pos x="136" y="11"/>
                  </a:cxn>
                  <a:cxn ang="0">
                    <a:pos x="110" y="3"/>
                  </a:cxn>
                  <a:cxn ang="0">
                    <a:pos x="79" y="1"/>
                  </a:cxn>
                  <a:cxn ang="0">
                    <a:pos x="43" y="14"/>
                  </a:cxn>
                  <a:cxn ang="0">
                    <a:pos x="17" y="39"/>
                  </a:cxn>
                  <a:cxn ang="0">
                    <a:pos x="2" y="72"/>
                  </a:cxn>
                  <a:cxn ang="0">
                    <a:pos x="2" y="109"/>
                  </a:cxn>
                  <a:cxn ang="0">
                    <a:pos x="17" y="142"/>
                  </a:cxn>
                  <a:cxn ang="0">
                    <a:pos x="43" y="167"/>
                  </a:cxn>
                  <a:cxn ang="0">
                    <a:pos x="79" y="180"/>
                  </a:cxn>
                  <a:cxn ang="0">
                    <a:pos x="119" y="180"/>
                  </a:cxn>
                  <a:cxn ang="0">
                    <a:pos x="155" y="167"/>
                  </a:cxn>
                  <a:cxn ang="0">
                    <a:pos x="182" y="142"/>
                  </a:cxn>
                  <a:cxn ang="0">
                    <a:pos x="196" y="109"/>
                  </a:cxn>
                  <a:cxn ang="0">
                    <a:pos x="185" y="91"/>
                  </a:cxn>
                  <a:cxn ang="0">
                    <a:pos x="178" y="60"/>
                  </a:cxn>
                  <a:cxn ang="0">
                    <a:pos x="159" y="35"/>
                  </a:cxn>
                  <a:cxn ang="0">
                    <a:pos x="133" y="17"/>
                  </a:cxn>
                  <a:cxn ang="0">
                    <a:pos x="99" y="11"/>
                  </a:cxn>
                  <a:cxn ang="0">
                    <a:pos x="66" y="17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3" y="91"/>
                  </a:cxn>
                  <a:cxn ang="0">
                    <a:pos x="20" y="122"/>
                  </a:cxn>
                  <a:cxn ang="0">
                    <a:pos x="39" y="146"/>
                  </a:cxn>
                  <a:cxn ang="0">
                    <a:pos x="66" y="164"/>
                  </a:cxn>
                  <a:cxn ang="0">
                    <a:pos x="99" y="170"/>
                  </a:cxn>
                  <a:cxn ang="0">
                    <a:pos x="133" y="164"/>
                  </a:cxn>
                  <a:cxn ang="0">
                    <a:pos x="159" y="146"/>
                  </a:cxn>
                  <a:cxn ang="0">
                    <a:pos x="178" y="122"/>
                  </a:cxn>
                  <a:cxn ang="0">
                    <a:pos x="185" y="91"/>
                  </a:cxn>
                  <a:cxn ang="0">
                    <a:pos x="196" y="72"/>
                  </a:cxn>
                  <a:cxn ang="0">
                    <a:pos x="188" y="53"/>
                  </a:cxn>
                </a:cxnLst>
                <a:rect l="0" t="0" r="r" b="b"/>
                <a:pathLst>
                  <a:path w="198" h="182">
                    <a:moveTo>
                      <a:pt x="188" y="53"/>
                    </a:moveTo>
                    <a:lnTo>
                      <a:pt x="180" y="42"/>
                    </a:lnTo>
                    <a:lnTo>
                      <a:pt x="171" y="33"/>
                    </a:lnTo>
                    <a:lnTo>
                      <a:pt x="159" y="25"/>
                    </a:lnTo>
                    <a:lnTo>
                      <a:pt x="148" y="17"/>
                    </a:lnTo>
                    <a:lnTo>
                      <a:pt x="136" y="11"/>
                    </a:lnTo>
                    <a:lnTo>
                      <a:pt x="124" y="6"/>
                    </a:lnTo>
                    <a:lnTo>
                      <a:pt x="110" y="3"/>
                    </a:lnTo>
                    <a:lnTo>
                      <a:pt x="96" y="0"/>
                    </a:lnTo>
                    <a:lnTo>
                      <a:pt x="79" y="1"/>
                    </a:lnTo>
                    <a:lnTo>
                      <a:pt x="60" y="6"/>
                    </a:lnTo>
                    <a:lnTo>
                      <a:pt x="43" y="14"/>
                    </a:lnTo>
                    <a:lnTo>
                      <a:pt x="29" y="26"/>
                    </a:lnTo>
                    <a:lnTo>
                      <a:pt x="17" y="39"/>
                    </a:lnTo>
                    <a:lnTo>
                      <a:pt x="8" y="55"/>
                    </a:lnTo>
                    <a:lnTo>
                      <a:pt x="2" y="72"/>
                    </a:lnTo>
                    <a:lnTo>
                      <a:pt x="0" y="91"/>
                    </a:lnTo>
                    <a:lnTo>
                      <a:pt x="2" y="109"/>
                    </a:lnTo>
                    <a:lnTo>
                      <a:pt x="8" y="127"/>
                    </a:lnTo>
                    <a:lnTo>
                      <a:pt x="17" y="142"/>
                    </a:lnTo>
                    <a:lnTo>
                      <a:pt x="29" y="156"/>
                    </a:lnTo>
                    <a:lnTo>
                      <a:pt x="43" y="167"/>
                    </a:lnTo>
                    <a:lnTo>
                      <a:pt x="60" y="175"/>
                    </a:lnTo>
                    <a:lnTo>
                      <a:pt x="79" y="180"/>
                    </a:lnTo>
                    <a:lnTo>
                      <a:pt x="99" y="182"/>
                    </a:lnTo>
                    <a:lnTo>
                      <a:pt x="119" y="180"/>
                    </a:lnTo>
                    <a:lnTo>
                      <a:pt x="138" y="175"/>
                    </a:lnTo>
                    <a:lnTo>
                      <a:pt x="155" y="167"/>
                    </a:lnTo>
                    <a:lnTo>
                      <a:pt x="169" y="156"/>
                    </a:lnTo>
                    <a:lnTo>
                      <a:pt x="182" y="142"/>
                    </a:lnTo>
                    <a:lnTo>
                      <a:pt x="191" y="127"/>
                    </a:lnTo>
                    <a:lnTo>
                      <a:pt x="196" y="109"/>
                    </a:lnTo>
                    <a:lnTo>
                      <a:pt x="198" y="91"/>
                    </a:lnTo>
                    <a:lnTo>
                      <a:pt x="185" y="91"/>
                    </a:lnTo>
                    <a:lnTo>
                      <a:pt x="183" y="75"/>
                    </a:lnTo>
                    <a:lnTo>
                      <a:pt x="178" y="60"/>
                    </a:lnTo>
                    <a:lnTo>
                      <a:pt x="171" y="46"/>
                    </a:lnTo>
                    <a:lnTo>
                      <a:pt x="159" y="35"/>
                    </a:lnTo>
                    <a:lnTo>
                      <a:pt x="147" y="25"/>
                    </a:lnTo>
                    <a:lnTo>
                      <a:pt x="133" y="17"/>
                    </a:lnTo>
                    <a:lnTo>
                      <a:pt x="116" y="13"/>
                    </a:lnTo>
                    <a:lnTo>
                      <a:pt x="99" y="11"/>
                    </a:lnTo>
                    <a:lnTo>
                      <a:pt x="82" y="13"/>
                    </a:lnTo>
                    <a:lnTo>
                      <a:pt x="66" y="17"/>
                    </a:lnTo>
                    <a:lnTo>
                      <a:pt x="51" y="25"/>
                    </a:lnTo>
                    <a:lnTo>
                      <a:pt x="39" y="35"/>
                    </a:lnTo>
                    <a:lnTo>
                      <a:pt x="28" y="46"/>
                    </a:lnTo>
                    <a:lnTo>
                      <a:pt x="20" y="60"/>
                    </a:lnTo>
                    <a:lnTo>
                      <a:pt x="15" y="75"/>
                    </a:lnTo>
                    <a:lnTo>
                      <a:pt x="13" y="91"/>
                    </a:lnTo>
                    <a:lnTo>
                      <a:pt x="15" y="106"/>
                    </a:lnTo>
                    <a:lnTo>
                      <a:pt x="20" y="122"/>
                    </a:lnTo>
                    <a:lnTo>
                      <a:pt x="28" y="135"/>
                    </a:lnTo>
                    <a:lnTo>
                      <a:pt x="39" y="146"/>
                    </a:lnTo>
                    <a:lnTo>
                      <a:pt x="51" y="157"/>
                    </a:lnTo>
                    <a:lnTo>
                      <a:pt x="66" y="164"/>
                    </a:lnTo>
                    <a:lnTo>
                      <a:pt x="82" y="168"/>
                    </a:lnTo>
                    <a:lnTo>
                      <a:pt x="99" y="170"/>
                    </a:lnTo>
                    <a:lnTo>
                      <a:pt x="116" y="168"/>
                    </a:lnTo>
                    <a:lnTo>
                      <a:pt x="133" y="164"/>
                    </a:lnTo>
                    <a:lnTo>
                      <a:pt x="147" y="157"/>
                    </a:lnTo>
                    <a:lnTo>
                      <a:pt x="159" y="146"/>
                    </a:lnTo>
                    <a:lnTo>
                      <a:pt x="171" y="135"/>
                    </a:lnTo>
                    <a:lnTo>
                      <a:pt x="178" y="122"/>
                    </a:lnTo>
                    <a:lnTo>
                      <a:pt x="183" y="106"/>
                    </a:lnTo>
                    <a:lnTo>
                      <a:pt x="185" y="91"/>
                    </a:lnTo>
                    <a:lnTo>
                      <a:pt x="198" y="91"/>
                    </a:lnTo>
                    <a:lnTo>
                      <a:pt x="196" y="72"/>
                    </a:lnTo>
                    <a:lnTo>
                      <a:pt x="191" y="55"/>
                    </a:lnTo>
                    <a:lnTo>
                      <a:pt x="188" y="53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2" name="Freeform 74"/>
              <p:cNvSpPr>
                <a:spLocks/>
              </p:cNvSpPr>
              <p:nvPr/>
            </p:nvSpPr>
            <p:spPr bwMode="auto">
              <a:xfrm>
                <a:off x="3425" y="2828"/>
                <a:ext cx="43" cy="41"/>
              </a:xfrm>
              <a:custGeom>
                <a:avLst/>
                <a:gdLst/>
                <a:ahLst/>
                <a:cxnLst>
                  <a:cxn ang="0">
                    <a:pos x="172" y="64"/>
                  </a:cxn>
                  <a:cxn ang="0">
                    <a:pos x="160" y="35"/>
                  </a:cxn>
                  <a:cxn ang="0">
                    <a:pos x="136" y="14"/>
                  </a:cxn>
                  <a:cxn ang="0">
                    <a:pos x="105" y="2"/>
                  </a:cxn>
                  <a:cxn ang="0">
                    <a:pos x="69" y="2"/>
                  </a:cxn>
                  <a:cxn ang="0">
                    <a:pos x="38" y="14"/>
                  </a:cxn>
                  <a:cxn ang="0">
                    <a:pos x="15" y="35"/>
                  </a:cxn>
                  <a:cxn ang="0">
                    <a:pos x="2" y="64"/>
                  </a:cxn>
                  <a:cxn ang="0">
                    <a:pos x="2" y="97"/>
                  </a:cxn>
                  <a:cxn ang="0">
                    <a:pos x="15" y="126"/>
                  </a:cxn>
                  <a:cxn ang="0">
                    <a:pos x="38" y="148"/>
                  </a:cxn>
                  <a:cxn ang="0">
                    <a:pos x="69" y="159"/>
                  </a:cxn>
                  <a:cxn ang="0">
                    <a:pos x="105" y="159"/>
                  </a:cxn>
                  <a:cxn ang="0">
                    <a:pos x="136" y="148"/>
                  </a:cxn>
                  <a:cxn ang="0">
                    <a:pos x="160" y="126"/>
                  </a:cxn>
                  <a:cxn ang="0">
                    <a:pos x="172" y="97"/>
                  </a:cxn>
                  <a:cxn ang="0">
                    <a:pos x="161" y="81"/>
                  </a:cxn>
                  <a:cxn ang="0">
                    <a:pos x="155" y="54"/>
                  </a:cxn>
                  <a:cxn ang="0">
                    <a:pos x="140" y="32"/>
                  </a:cxn>
                  <a:cxn ang="0">
                    <a:pos x="116" y="18"/>
                  </a:cxn>
                  <a:cxn ang="0">
                    <a:pos x="87" y="13"/>
                  </a:cxn>
                  <a:cxn ang="0">
                    <a:pos x="59" y="18"/>
                  </a:cxn>
                  <a:cxn ang="0">
                    <a:pos x="36" y="32"/>
                  </a:cxn>
                  <a:cxn ang="0">
                    <a:pos x="19" y="54"/>
                  </a:cxn>
                  <a:cxn ang="0">
                    <a:pos x="13" y="81"/>
                  </a:cxn>
                  <a:cxn ang="0">
                    <a:pos x="19" y="106"/>
                  </a:cxn>
                  <a:cxn ang="0">
                    <a:pos x="36" y="128"/>
                  </a:cxn>
                  <a:cxn ang="0">
                    <a:pos x="59" y="144"/>
                  </a:cxn>
                  <a:cxn ang="0">
                    <a:pos x="87" y="149"/>
                  </a:cxn>
                  <a:cxn ang="0">
                    <a:pos x="116" y="144"/>
                  </a:cxn>
                  <a:cxn ang="0">
                    <a:pos x="140" y="128"/>
                  </a:cxn>
                  <a:cxn ang="0">
                    <a:pos x="155" y="106"/>
                  </a:cxn>
                  <a:cxn ang="0">
                    <a:pos x="161" y="81"/>
                  </a:cxn>
                </a:cxnLst>
                <a:rect l="0" t="0" r="r" b="b"/>
                <a:pathLst>
                  <a:path w="174" h="161">
                    <a:moveTo>
                      <a:pt x="174" y="81"/>
                    </a:moveTo>
                    <a:lnTo>
                      <a:pt x="172" y="64"/>
                    </a:lnTo>
                    <a:lnTo>
                      <a:pt x="168" y="50"/>
                    </a:lnTo>
                    <a:lnTo>
                      <a:pt x="160" y="35"/>
                    </a:lnTo>
                    <a:lnTo>
                      <a:pt x="149" y="24"/>
                    </a:lnTo>
                    <a:lnTo>
                      <a:pt x="136" y="14"/>
                    </a:lnTo>
                    <a:lnTo>
                      <a:pt x="121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69" y="2"/>
                    </a:lnTo>
                    <a:lnTo>
                      <a:pt x="54" y="6"/>
                    </a:lnTo>
                    <a:lnTo>
                      <a:pt x="38" y="14"/>
                    </a:lnTo>
                    <a:lnTo>
                      <a:pt x="26" y="24"/>
                    </a:lnTo>
                    <a:lnTo>
                      <a:pt x="15" y="35"/>
                    </a:lnTo>
                    <a:lnTo>
                      <a:pt x="7" y="50"/>
                    </a:lnTo>
                    <a:lnTo>
                      <a:pt x="2" y="64"/>
                    </a:lnTo>
                    <a:lnTo>
                      <a:pt x="0" y="81"/>
                    </a:lnTo>
                    <a:lnTo>
                      <a:pt x="2" y="97"/>
                    </a:lnTo>
                    <a:lnTo>
                      <a:pt x="7" y="112"/>
                    </a:lnTo>
                    <a:lnTo>
                      <a:pt x="15" y="126"/>
                    </a:lnTo>
                    <a:lnTo>
                      <a:pt x="26" y="137"/>
                    </a:lnTo>
                    <a:lnTo>
                      <a:pt x="38" y="148"/>
                    </a:lnTo>
                    <a:lnTo>
                      <a:pt x="54" y="155"/>
                    </a:lnTo>
                    <a:lnTo>
                      <a:pt x="69" y="159"/>
                    </a:lnTo>
                    <a:lnTo>
                      <a:pt x="87" y="161"/>
                    </a:lnTo>
                    <a:lnTo>
                      <a:pt x="105" y="159"/>
                    </a:lnTo>
                    <a:lnTo>
                      <a:pt x="121" y="155"/>
                    </a:lnTo>
                    <a:lnTo>
                      <a:pt x="136" y="148"/>
                    </a:lnTo>
                    <a:lnTo>
                      <a:pt x="149" y="137"/>
                    </a:lnTo>
                    <a:lnTo>
                      <a:pt x="160" y="126"/>
                    </a:lnTo>
                    <a:lnTo>
                      <a:pt x="168" y="112"/>
                    </a:lnTo>
                    <a:lnTo>
                      <a:pt x="172" y="97"/>
                    </a:lnTo>
                    <a:lnTo>
                      <a:pt x="174" y="81"/>
                    </a:lnTo>
                    <a:lnTo>
                      <a:pt x="161" y="81"/>
                    </a:lnTo>
                    <a:lnTo>
                      <a:pt x="160" y="67"/>
                    </a:lnTo>
                    <a:lnTo>
                      <a:pt x="155" y="54"/>
                    </a:lnTo>
                    <a:lnTo>
                      <a:pt x="149" y="43"/>
                    </a:lnTo>
                    <a:lnTo>
                      <a:pt x="140" y="32"/>
                    </a:lnTo>
                    <a:lnTo>
                      <a:pt x="128" y="24"/>
                    </a:lnTo>
                    <a:lnTo>
                      <a:pt x="116" y="18"/>
                    </a:lnTo>
                    <a:lnTo>
                      <a:pt x="102" y="14"/>
                    </a:lnTo>
                    <a:lnTo>
                      <a:pt x="87" y="13"/>
                    </a:lnTo>
                    <a:lnTo>
                      <a:pt x="73" y="14"/>
                    </a:lnTo>
                    <a:lnTo>
                      <a:pt x="59" y="18"/>
                    </a:lnTo>
                    <a:lnTo>
                      <a:pt x="46" y="24"/>
                    </a:lnTo>
                    <a:lnTo>
                      <a:pt x="36" y="32"/>
                    </a:lnTo>
                    <a:lnTo>
                      <a:pt x="26" y="43"/>
                    </a:lnTo>
                    <a:lnTo>
                      <a:pt x="19" y="54"/>
                    </a:lnTo>
                    <a:lnTo>
                      <a:pt x="15" y="67"/>
                    </a:lnTo>
                    <a:lnTo>
                      <a:pt x="13" y="81"/>
                    </a:lnTo>
                    <a:lnTo>
                      <a:pt x="15" y="94"/>
                    </a:lnTo>
                    <a:lnTo>
                      <a:pt x="19" y="106"/>
                    </a:lnTo>
                    <a:lnTo>
                      <a:pt x="26" y="119"/>
                    </a:lnTo>
                    <a:lnTo>
                      <a:pt x="36" y="128"/>
                    </a:lnTo>
                    <a:lnTo>
                      <a:pt x="46" y="137"/>
                    </a:lnTo>
                    <a:lnTo>
                      <a:pt x="59" y="144"/>
                    </a:lnTo>
                    <a:lnTo>
                      <a:pt x="73" y="148"/>
                    </a:lnTo>
                    <a:lnTo>
                      <a:pt x="87" y="149"/>
                    </a:lnTo>
                    <a:lnTo>
                      <a:pt x="102" y="148"/>
                    </a:lnTo>
                    <a:lnTo>
                      <a:pt x="116" y="144"/>
                    </a:lnTo>
                    <a:lnTo>
                      <a:pt x="128" y="137"/>
                    </a:lnTo>
                    <a:lnTo>
                      <a:pt x="140" y="128"/>
                    </a:lnTo>
                    <a:lnTo>
                      <a:pt x="149" y="119"/>
                    </a:lnTo>
                    <a:lnTo>
                      <a:pt x="155" y="106"/>
                    </a:lnTo>
                    <a:lnTo>
                      <a:pt x="160" y="94"/>
                    </a:lnTo>
                    <a:lnTo>
                      <a:pt x="161" y="81"/>
                    </a:lnTo>
                    <a:lnTo>
                      <a:pt x="174" y="81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3" name="Freeform 75"/>
              <p:cNvSpPr>
                <a:spLocks/>
              </p:cNvSpPr>
              <p:nvPr/>
            </p:nvSpPr>
            <p:spPr bwMode="auto">
              <a:xfrm>
                <a:off x="3431" y="2831"/>
                <a:ext cx="37" cy="35"/>
              </a:xfrm>
              <a:custGeom>
                <a:avLst/>
                <a:gdLst/>
                <a:ahLst/>
                <a:cxnLst>
                  <a:cxn ang="0">
                    <a:pos x="149" y="54"/>
                  </a:cxn>
                  <a:cxn ang="0">
                    <a:pos x="138" y="31"/>
                  </a:cxn>
                  <a:cxn ang="0">
                    <a:pos x="116" y="11"/>
                  </a:cxn>
                  <a:cxn ang="0">
                    <a:pos x="91" y="1"/>
                  </a:cxn>
                  <a:cxn ang="0">
                    <a:pos x="59" y="1"/>
                  </a:cxn>
                  <a:cxn ang="0">
                    <a:pos x="34" y="11"/>
                  </a:cxn>
                  <a:cxn ang="0">
                    <a:pos x="13" y="31"/>
                  </a:cxn>
                  <a:cxn ang="0">
                    <a:pos x="1" y="54"/>
                  </a:cxn>
                  <a:cxn ang="0">
                    <a:pos x="1" y="83"/>
                  </a:cxn>
                  <a:cxn ang="0">
                    <a:pos x="13" y="107"/>
                  </a:cxn>
                  <a:cxn ang="0">
                    <a:pos x="34" y="126"/>
                  </a:cxn>
                  <a:cxn ang="0">
                    <a:pos x="59" y="137"/>
                  </a:cxn>
                  <a:cxn ang="0">
                    <a:pos x="91" y="137"/>
                  </a:cxn>
                  <a:cxn ang="0">
                    <a:pos x="116" y="126"/>
                  </a:cxn>
                  <a:cxn ang="0">
                    <a:pos x="138" y="107"/>
                  </a:cxn>
                  <a:cxn ang="0">
                    <a:pos x="149" y="83"/>
                  </a:cxn>
                  <a:cxn ang="0">
                    <a:pos x="137" y="69"/>
                  </a:cxn>
                  <a:cxn ang="0">
                    <a:pos x="132" y="47"/>
                  </a:cxn>
                  <a:cxn ang="0">
                    <a:pos x="119" y="28"/>
                  </a:cxn>
                  <a:cxn ang="0">
                    <a:pos x="99" y="16"/>
                  </a:cxn>
                  <a:cxn ang="0">
                    <a:pos x="75" y="12"/>
                  </a:cxn>
                  <a:cxn ang="0">
                    <a:pos x="52" y="16"/>
                  </a:cxn>
                  <a:cxn ang="0">
                    <a:pos x="32" y="28"/>
                  </a:cxn>
                  <a:cxn ang="0">
                    <a:pos x="18" y="47"/>
                  </a:cxn>
                  <a:cxn ang="0">
                    <a:pos x="14" y="69"/>
                  </a:cxn>
                  <a:cxn ang="0">
                    <a:pos x="18" y="90"/>
                  </a:cxn>
                  <a:cxn ang="0">
                    <a:pos x="32" y="109"/>
                  </a:cxn>
                  <a:cxn ang="0">
                    <a:pos x="52" y="121"/>
                  </a:cxn>
                  <a:cxn ang="0">
                    <a:pos x="75" y="125"/>
                  </a:cxn>
                  <a:cxn ang="0">
                    <a:pos x="99" y="121"/>
                  </a:cxn>
                  <a:cxn ang="0">
                    <a:pos x="119" y="109"/>
                  </a:cxn>
                  <a:cxn ang="0">
                    <a:pos x="132" y="90"/>
                  </a:cxn>
                  <a:cxn ang="0">
                    <a:pos x="137" y="69"/>
                  </a:cxn>
                </a:cxnLst>
                <a:rect l="0" t="0" r="r" b="b"/>
                <a:pathLst>
                  <a:path w="150" h="138">
                    <a:moveTo>
                      <a:pt x="150" y="69"/>
                    </a:moveTo>
                    <a:lnTo>
                      <a:pt x="149" y="54"/>
                    </a:lnTo>
                    <a:lnTo>
                      <a:pt x="144" y="42"/>
                    </a:lnTo>
                    <a:lnTo>
                      <a:pt x="138" y="31"/>
                    </a:lnTo>
                    <a:lnTo>
                      <a:pt x="128" y="20"/>
                    </a:lnTo>
                    <a:lnTo>
                      <a:pt x="116" y="11"/>
                    </a:lnTo>
                    <a:lnTo>
                      <a:pt x="104" y="5"/>
                    </a:lnTo>
                    <a:lnTo>
                      <a:pt x="91" y="1"/>
                    </a:lnTo>
                    <a:lnTo>
                      <a:pt x="75" y="0"/>
                    </a:lnTo>
                    <a:lnTo>
                      <a:pt x="59" y="1"/>
                    </a:lnTo>
                    <a:lnTo>
                      <a:pt x="46" y="5"/>
                    </a:lnTo>
                    <a:lnTo>
                      <a:pt x="34" y="11"/>
                    </a:lnTo>
                    <a:lnTo>
                      <a:pt x="23" y="20"/>
                    </a:lnTo>
                    <a:lnTo>
                      <a:pt x="13" y="31"/>
                    </a:lnTo>
                    <a:lnTo>
                      <a:pt x="6" y="42"/>
                    </a:lnTo>
                    <a:lnTo>
                      <a:pt x="1" y="54"/>
                    </a:lnTo>
                    <a:lnTo>
                      <a:pt x="0" y="69"/>
                    </a:lnTo>
                    <a:lnTo>
                      <a:pt x="1" y="83"/>
                    </a:lnTo>
                    <a:lnTo>
                      <a:pt x="6" y="95"/>
                    </a:lnTo>
                    <a:lnTo>
                      <a:pt x="13" y="107"/>
                    </a:lnTo>
                    <a:lnTo>
                      <a:pt x="23" y="117"/>
                    </a:lnTo>
                    <a:lnTo>
                      <a:pt x="34" y="126"/>
                    </a:lnTo>
                    <a:lnTo>
                      <a:pt x="46" y="133"/>
                    </a:lnTo>
                    <a:lnTo>
                      <a:pt x="59" y="137"/>
                    </a:lnTo>
                    <a:lnTo>
                      <a:pt x="75" y="138"/>
                    </a:lnTo>
                    <a:lnTo>
                      <a:pt x="91" y="137"/>
                    </a:lnTo>
                    <a:lnTo>
                      <a:pt x="104" y="133"/>
                    </a:lnTo>
                    <a:lnTo>
                      <a:pt x="116" y="126"/>
                    </a:lnTo>
                    <a:lnTo>
                      <a:pt x="128" y="117"/>
                    </a:lnTo>
                    <a:lnTo>
                      <a:pt x="138" y="107"/>
                    </a:lnTo>
                    <a:lnTo>
                      <a:pt x="144" y="95"/>
                    </a:lnTo>
                    <a:lnTo>
                      <a:pt x="149" y="83"/>
                    </a:lnTo>
                    <a:lnTo>
                      <a:pt x="150" y="69"/>
                    </a:lnTo>
                    <a:lnTo>
                      <a:pt x="137" y="69"/>
                    </a:lnTo>
                    <a:lnTo>
                      <a:pt x="135" y="57"/>
                    </a:lnTo>
                    <a:lnTo>
                      <a:pt x="132" y="47"/>
                    </a:lnTo>
                    <a:lnTo>
                      <a:pt x="126" y="37"/>
                    </a:lnTo>
                    <a:lnTo>
                      <a:pt x="119" y="28"/>
                    </a:lnTo>
                    <a:lnTo>
                      <a:pt x="110" y="21"/>
                    </a:lnTo>
                    <a:lnTo>
                      <a:pt x="99" y="16"/>
                    </a:lnTo>
                    <a:lnTo>
                      <a:pt x="87" y="13"/>
                    </a:lnTo>
                    <a:lnTo>
                      <a:pt x="75" y="12"/>
                    </a:lnTo>
                    <a:lnTo>
                      <a:pt x="63" y="13"/>
                    </a:lnTo>
                    <a:lnTo>
                      <a:pt x="52" y="16"/>
                    </a:lnTo>
                    <a:lnTo>
                      <a:pt x="41" y="21"/>
                    </a:lnTo>
                    <a:lnTo>
                      <a:pt x="32" y="28"/>
                    </a:lnTo>
                    <a:lnTo>
                      <a:pt x="24" y="37"/>
                    </a:lnTo>
                    <a:lnTo>
                      <a:pt x="18" y="47"/>
                    </a:lnTo>
                    <a:lnTo>
                      <a:pt x="15" y="57"/>
                    </a:lnTo>
                    <a:lnTo>
                      <a:pt x="14" y="69"/>
                    </a:lnTo>
                    <a:lnTo>
                      <a:pt x="15" y="80"/>
                    </a:lnTo>
                    <a:lnTo>
                      <a:pt x="18" y="90"/>
                    </a:lnTo>
                    <a:lnTo>
                      <a:pt x="24" y="101"/>
                    </a:lnTo>
                    <a:lnTo>
                      <a:pt x="32" y="109"/>
                    </a:lnTo>
                    <a:lnTo>
                      <a:pt x="41" y="116"/>
                    </a:lnTo>
                    <a:lnTo>
                      <a:pt x="52" y="121"/>
                    </a:lnTo>
                    <a:lnTo>
                      <a:pt x="63" y="124"/>
                    </a:lnTo>
                    <a:lnTo>
                      <a:pt x="75" y="125"/>
                    </a:lnTo>
                    <a:lnTo>
                      <a:pt x="87" y="124"/>
                    </a:lnTo>
                    <a:lnTo>
                      <a:pt x="99" y="121"/>
                    </a:lnTo>
                    <a:lnTo>
                      <a:pt x="110" y="116"/>
                    </a:lnTo>
                    <a:lnTo>
                      <a:pt x="119" y="109"/>
                    </a:lnTo>
                    <a:lnTo>
                      <a:pt x="126" y="101"/>
                    </a:lnTo>
                    <a:lnTo>
                      <a:pt x="132" y="90"/>
                    </a:lnTo>
                    <a:lnTo>
                      <a:pt x="135" y="80"/>
                    </a:lnTo>
                    <a:lnTo>
                      <a:pt x="137" y="69"/>
                    </a:lnTo>
                    <a:lnTo>
                      <a:pt x="150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4" name="Freeform 76"/>
              <p:cNvSpPr>
                <a:spLocks/>
              </p:cNvSpPr>
              <p:nvPr/>
            </p:nvSpPr>
            <p:spPr bwMode="auto">
              <a:xfrm>
                <a:off x="3434" y="2834"/>
                <a:ext cx="29" cy="29"/>
              </a:xfrm>
              <a:custGeom>
                <a:avLst/>
                <a:gdLst/>
                <a:ahLst/>
                <a:cxnLst>
                  <a:cxn ang="0">
                    <a:pos x="124" y="46"/>
                  </a:cxn>
                  <a:cxn ang="0">
                    <a:pos x="113" y="26"/>
                  </a:cxn>
                  <a:cxn ang="0">
                    <a:pos x="97" y="10"/>
                  </a:cxn>
                  <a:cxn ang="0">
                    <a:pos x="74" y="1"/>
                  </a:cxn>
                  <a:cxn ang="0">
                    <a:pos x="50" y="1"/>
                  </a:cxn>
                  <a:cxn ang="0">
                    <a:pos x="28" y="10"/>
                  </a:cxn>
                  <a:cxn ang="0">
                    <a:pos x="11" y="26"/>
                  </a:cxn>
                  <a:cxn ang="0">
                    <a:pos x="1" y="46"/>
                  </a:cxn>
                  <a:cxn ang="0">
                    <a:pos x="1" y="69"/>
                  </a:cxn>
                  <a:cxn ang="0">
                    <a:pos x="11" y="90"/>
                  </a:cxn>
                  <a:cxn ang="0">
                    <a:pos x="28" y="105"/>
                  </a:cxn>
                  <a:cxn ang="0">
                    <a:pos x="50" y="114"/>
                  </a:cxn>
                  <a:cxn ang="0">
                    <a:pos x="74" y="114"/>
                  </a:cxn>
                  <a:cxn ang="0">
                    <a:pos x="97" y="105"/>
                  </a:cxn>
                  <a:cxn ang="0">
                    <a:pos x="113" y="90"/>
                  </a:cxn>
                  <a:cxn ang="0">
                    <a:pos x="124" y="69"/>
                  </a:cxn>
                  <a:cxn ang="0">
                    <a:pos x="111" y="58"/>
                  </a:cxn>
                  <a:cxn ang="0">
                    <a:pos x="108" y="40"/>
                  </a:cxn>
                  <a:cxn ang="0">
                    <a:pos x="97" y="26"/>
                  </a:cxn>
                  <a:cxn ang="0">
                    <a:pos x="81" y="15"/>
                  </a:cxn>
                  <a:cxn ang="0">
                    <a:pos x="62" y="12"/>
                  </a:cxn>
                  <a:cxn ang="0">
                    <a:pos x="43" y="15"/>
                  </a:cxn>
                  <a:cxn ang="0">
                    <a:pos x="28" y="26"/>
                  </a:cxn>
                  <a:cxn ang="0">
                    <a:pos x="17" y="40"/>
                  </a:cxn>
                  <a:cxn ang="0">
                    <a:pos x="13" y="58"/>
                  </a:cxn>
                  <a:cxn ang="0">
                    <a:pos x="17" y="75"/>
                  </a:cxn>
                  <a:cxn ang="0">
                    <a:pos x="28" y="90"/>
                  </a:cxn>
                  <a:cxn ang="0">
                    <a:pos x="43" y="99"/>
                  </a:cxn>
                  <a:cxn ang="0">
                    <a:pos x="62" y="103"/>
                  </a:cxn>
                  <a:cxn ang="0">
                    <a:pos x="81" y="99"/>
                  </a:cxn>
                  <a:cxn ang="0">
                    <a:pos x="97" y="90"/>
                  </a:cxn>
                  <a:cxn ang="0">
                    <a:pos x="108" y="75"/>
                  </a:cxn>
                  <a:cxn ang="0">
                    <a:pos x="111" y="58"/>
                  </a:cxn>
                </a:cxnLst>
                <a:rect l="0" t="0" r="r" b="b"/>
                <a:pathLst>
                  <a:path w="125" h="115">
                    <a:moveTo>
                      <a:pt x="125" y="58"/>
                    </a:moveTo>
                    <a:lnTo>
                      <a:pt x="124" y="46"/>
                    </a:lnTo>
                    <a:lnTo>
                      <a:pt x="119" y="36"/>
                    </a:lnTo>
                    <a:lnTo>
                      <a:pt x="113" y="26"/>
                    </a:lnTo>
                    <a:lnTo>
                      <a:pt x="106" y="17"/>
                    </a:lnTo>
                    <a:lnTo>
                      <a:pt x="97" y="10"/>
                    </a:lnTo>
                    <a:lnTo>
                      <a:pt x="86" y="5"/>
                    </a:lnTo>
                    <a:lnTo>
                      <a:pt x="74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9" y="5"/>
                    </a:lnTo>
                    <a:lnTo>
                      <a:pt x="28" y="10"/>
                    </a:lnTo>
                    <a:lnTo>
                      <a:pt x="19" y="17"/>
                    </a:lnTo>
                    <a:lnTo>
                      <a:pt x="11" y="26"/>
                    </a:lnTo>
                    <a:lnTo>
                      <a:pt x="5" y="36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69"/>
                    </a:lnTo>
                    <a:lnTo>
                      <a:pt x="5" y="79"/>
                    </a:lnTo>
                    <a:lnTo>
                      <a:pt x="11" y="90"/>
                    </a:lnTo>
                    <a:lnTo>
                      <a:pt x="19" y="98"/>
                    </a:lnTo>
                    <a:lnTo>
                      <a:pt x="28" y="105"/>
                    </a:lnTo>
                    <a:lnTo>
                      <a:pt x="39" y="110"/>
                    </a:lnTo>
                    <a:lnTo>
                      <a:pt x="50" y="114"/>
                    </a:lnTo>
                    <a:lnTo>
                      <a:pt x="62" y="115"/>
                    </a:lnTo>
                    <a:lnTo>
                      <a:pt x="74" y="114"/>
                    </a:lnTo>
                    <a:lnTo>
                      <a:pt x="86" y="110"/>
                    </a:lnTo>
                    <a:lnTo>
                      <a:pt x="97" y="105"/>
                    </a:lnTo>
                    <a:lnTo>
                      <a:pt x="106" y="98"/>
                    </a:lnTo>
                    <a:lnTo>
                      <a:pt x="113" y="90"/>
                    </a:lnTo>
                    <a:lnTo>
                      <a:pt x="119" y="79"/>
                    </a:lnTo>
                    <a:lnTo>
                      <a:pt x="124" y="69"/>
                    </a:lnTo>
                    <a:lnTo>
                      <a:pt x="125" y="58"/>
                    </a:lnTo>
                    <a:lnTo>
                      <a:pt x="111" y="58"/>
                    </a:lnTo>
                    <a:lnTo>
                      <a:pt x="110" y="48"/>
                    </a:lnTo>
                    <a:lnTo>
                      <a:pt x="108" y="40"/>
                    </a:lnTo>
                    <a:lnTo>
                      <a:pt x="102" y="33"/>
                    </a:lnTo>
                    <a:lnTo>
                      <a:pt x="97" y="26"/>
                    </a:lnTo>
                    <a:lnTo>
                      <a:pt x="89" y="21"/>
                    </a:lnTo>
                    <a:lnTo>
                      <a:pt x="81" y="15"/>
                    </a:lnTo>
                    <a:lnTo>
                      <a:pt x="72" y="13"/>
                    </a:lnTo>
                    <a:lnTo>
                      <a:pt x="62" y="12"/>
                    </a:lnTo>
                    <a:lnTo>
                      <a:pt x="52" y="13"/>
                    </a:lnTo>
                    <a:lnTo>
                      <a:pt x="43" y="15"/>
                    </a:lnTo>
                    <a:lnTo>
                      <a:pt x="35" y="21"/>
                    </a:lnTo>
                    <a:lnTo>
                      <a:pt x="28" y="26"/>
                    </a:lnTo>
                    <a:lnTo>
                      <a:pt x="22" y="33"/>
                    </a:lnTo>
                    <a:lnTo>
                      <a:pt x="17" y="40"/>
                    </a:lnTo>
                    <a:lnTo>
                      <a:pt x="14" y="48"/>
                    </a:lnTo>
                    <a:lnTo>
                      <a:pt x="13" y="58"/>
                    </a:lnTo>
                    <a:lnTo>
                      <a:pt x="14" y="67"/>
                    </a:lnTo>
                    <a:lnTo>
                      <a:pt x="17" y="75"/>
                    </a:lnTo>
                    <a:lnTo>
                      <a:pt x="22" y="82"/>
                    </a:lnTo>
                    <a:lnTo>
                      <a:pt x="28" y="90"/>
                    </a:lnTo>
                    <a:lnTo>
                      <a:pt x="35" y="95"/>
                    </a:lnTo>
                    <a:lnTo>
                      <a:pt x="43" y="99"/>
                    </a:lnTo>
                    <a:lnTo>
                      <a:pt x="52" y="102"/>
                    </a:lnTo>
                    <a:lnTo>
                      <a:pt x="62" y="103"/>
                    </a:lnTo>
                    <a:lnTo>
                      <a:pt x="72" y="102"/>
                    </a:lnTo>
                    <a:lnTo>
                      <a:pt x="81" y="99"/>
                    </a:lnTo>
                    <a:lnTo>
                      <a:pt x="89" y="95"/>
                    </a:lnTo>
                    <a:lnTo>
                      <a:pt x="97" y="90"/>
                    </a:lnTo>
                    <a:lnTo>
                      <a:pt x="102" y="82"/>
                    </a:lnTo>
                    <a:lnTo>
                      <a:pt x="108" y="75"/>
                    </a:lnTo>
                    <a:lnTo>
                      <a:pt x="110" y="67"/>
                    </a:lnTo>
                    <a:lnTo>
                      <a:pt x="111" y="58"/>
                    </a:lnTo>
                    <a:lnTo>
                      <a:pt x="125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5" name="Freeform 77"/>
              <p:cNvSpPr>
                <a:spLocks/>
              </p:cNvSpPr>
              <p:nvPr/>
            </p:nvSpPr>
            <p:spPr bwMode="auto">
              <a:xfrm>
                <a:off x="3437" y="2837"/>
                <a:ext cx="25" cy="23"/>
              </a:xfrm>
              <a:custGeom>
                <a:avLst/>
                <a:gdLst/>
                <a:ahLst/>
                <a:cxnLst>
                  <a:cxn ang="0">
                    <a:pos x="99" y="37"/>
                  </a:cxn>
                  <a:cxn ang="0">
                    <a:pos x="91" y="21"/>
                  </a:cxn>
                  <a:cxn ang="0">
                    <a:pos x="78" y="9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2" y="9"/>
                  </a:cxn>
                  <a:cxn ang="0">
                    <a:pos x="9" y="21"/>
                  </a:cxn>
                  <a:cxn ang="0">
                    <a:pos x="1" y="37"/>
                  </a:cxn>
                  <a:cxn ang="0">
                    <a:pos x="1" y="56"/>
                  </a:cxn>
                  <a:cxn ang="0">
                    <a:pos x="9" y="72"/>
                  </a:cxn>
                  <a:cxn ang="0">
                    <a:pos x="22" y="85"/>
                  </a:cxn>
                  <a:cxn ang="0">
                    <a:pos x="40" y="92"/>
                  </a:cxn>
                  <a:cxn ang="0">
                    <a:pos x="60" y="92"/>
                  </a:cxn>
                  <a:cxn ang="0">
                    <a:pos x="78" y="85"/>
                  </a:cxn>
                  <a:cxn ang="0">
                    <a:pos x="91" y="72"/>
                  </a:cxn>
                  <a:cxn ang="0">
                    <a:pos x="99" y="56"/>
                  </a:cxn>
                  <a:cxn ang="0">
                    <a:pos x="87" y="47"/>
                  </a:cxn>
                  <a:cxn ang="0">
                    <a:pos x="84" y="33"/>
                  </a:cxn>
                  <a:cxn ang="0">
                    <a:pos x="76" y="23"/>
                  </a:cxn>
                  <a:cxn ang="0">
                    <a:pos x="65" y="16"/>
                  </a:cxn>
                  <a:cxn ang="0">
                    <a:pos x="50" y="13"/>
                  </a:cxn>
                  <a:cxn ang="0">
                    <a:pos x="36" y="16"/>
                  </a:cxn>
                  <a:cxn ang="0">
                    <a:pos x="24" y="23"/>
                  </a:cxn>
                  <a:cxn ang="0">
                    <a:pos x="17" y="33"/>
                  </a:cxn>
                  <a:cxn ang="0">
                    <a:pos x="13" y="47"/>
                  </a:cxn>
                  <a:cxn ang="0">
                    <a:pos x="17" y="60"/>
                  </a:cxn>
                  <a:cxn ang="0">
                    <a:pos x="24" y="70"/>
                  </a:cxn>
                  <a:cxn ang="0">
                    <a:pos x="36" y="78"/>
                  </a:cxn>
                  <a:cxn ang="0">
                    <a:pos x="50" y="81"/>
                  </a:cxn>
                  <a:cxn ang="0">
                    <a:pos x="65" y="78"/>
                  </a:cxn>
                  <a:cxn ang="0">
                    <a:pos x="76" y="70"/>
                  </a:cxn>
                  <a:cxn ang="0">
                    <a:pos x="84" y="60"/>
                  </a:cxn>
                  <a:cxn ang="0">
                    <a:pos x="87" y="47"/>
                  </a:cxn>
                </a:cxnLst>
                <a:rect l="0" t="0" r="r" b="b"/>
                <a:pathLst>
                  <a:path w="100" h="93">
                    <a:moveTo>
                      <a:pt x="100" y="47"/>
                    </a:moveTo>
                    <a:lnTo>
                      <a:pt x="99" y="37"/>
                    </a:lnTo>
                    <a:lnTo>
                      <a:pt x="96" y="29"/>
                    </a:lnTo>
                    <a:lnTo>
                      <a:pt x="91" y="21"/>
                    </a:lnTo>
                    <a:lnTo>
                      <a:pt x="86" y="14"/>
                    </a:lnTo>
                    <a:lnTo>
                      <a:pt x="78" y="9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2" y="9"/>
                    </a:lnTo>
                    <a:lnTo>
                      <a:pt x="16" y="14"/>
                    </a:lnTo>
                    <a:lnTo>
                      <a:pt x="9" y="21"/>
                    </a:lnTo>
                    <a:lnTo>
                      <a:pt x="4" y="29"/>
                    </a:lnTo>
                    <a:lnTo>
                      <a:pt x="1" y="37"/>
                    </a:lnTo>
                    <a:lnTo>
                      <a:pt x="0" y="47"/>
                    </a:lnTo>
                    <a:lnTo>
                      <a:pt x="1" y="56"/>
                    </a:lnTo>
                    <a:lnTo>
                      <a:pt x="4" y="64"/>
                    </a:lnTo>
                    <a:lnTo>
                      <a:pt x="9" y="72"/>
                    </a:lnTo>
                    <a:lnTo>
                      <a:pt x="16" y="79"/>
                    </a:lnTo>
                    <a:lnTo>
                      <a:pt x="22" y="85"/>
                    </a:lnTo>
                    <a:lnTo>
                      <a:pt x="31" y="89"/>
                    </a:lnTo>
                    <a:lnTo>
                      <a:pt x="40" y="92"/>
                    </a:lnTo>
                    <a:lnTo>
                      <a:pt x="50" y="93"/>
                    </a:lnTo>
                    <a:lnTo>
                      <a:pt x="60" y="92"/>
                    </a:lnTo>
                    <a:lnTo>
                      <a:pt x="69" y="89"/>
                    </a:lnTo>
                    <a:lnTo>
                      <a:pt x="78" y="85"/>
                    </a:lnTo>
                    <a:lnTo>
                      <a:pt x="86" y="79"/>
                    </a:lnTo>
                    <a:lnTo>
                      <a:pt x="91" y="72"/>
                    </a:lnTo>
                    <a:lnTo>
                      <a:pt x="96" y="64"/>
                    </a:lnTo>
                    <a:lnTo>
                      <a:pt x="99" y="56"/>
                    </a:lnTo>
                    <a:lnTo>
                      <a:pt x="100" y="47"/>
                    </a:lnTo>
                    <a:lnTo>
                      <a:pt x="87" y="47"/>
                    </a:lnTo>
                    <a:lnTo>
                      <a:pt x="86" y="39"/>
                    </a:lnTo>
                    <a:lnTo>
                      <a:pt x="84" y="33"/>
                    </a:lnTo>
                    <a:lnTo>
                      <a:pt x="80" y="28"/>
                    </a:lnTo>
                    <a:lnTo>
                      <a:pt x="76" y="23"/>
                    </a:lnTo>
                    <a:lnTo>
                      <a:pt x="70" y="19"/>
                    </a:lnTo>
                    <a:lnTo>
                      <a:pt x="65" y="16"/>
                    </a:lnTo>
                    <a:lnTo>
                      <a:pt x="58" y="14"/>
                    </a:lnTo>
                    <a:lnTo>
                      <a:pt x="50" y="13"/>
                    </a:lnTo>
                    <a:lnTo>
                      <a:pt x="42" y="14"/>
                    </a:lnTo>
                    <a:lnTo>
                      <a:pt x="36" y="16"/>
                    </a:lnTo>
                    <a:lnTo>
                      <a:pt x="30" y="19"/>
                    </a:lnTo>
                    <a:lnTo>
                      <a:pt x="24" y="23"/>
                    </a:lnTo>
                    <a:lnTo>
                      <a:pt x="20" y="28"/>
                    </a:lnTo>
                    <a:lnTo>
                      <a:pt x="17" y="33"/>
                    </a:lnTo>
                    <a:lnTo>
                      <a:pt x="14" y="39"/>
                    </a:lnTo>
                    <a:lnTo>
                      <a:pt x="13" y="47"/>
                    </a:lnTo>
                    <a:lnTo>
                      <a:pt x="14" y="54"/>
                    </a:lnTo>
                    <a:lnTo>
                      <a:pt x="17" y="60"/>
                    </a:lnTo>
                    <a:lnTo>
                      <a:pt x="20" y="65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42" y="80"/>
                    </a:lnTo>
                    <a:lnTo>
                      <a:pt x="50" y="81"/>
                    </a:lnTo>
                    <a:lnTo>
                      <a:pt x="58" y="80"/>
                    </a:lnTo>
                    <a:lnTo>
                      <a:pt x="65" y="78"/>
                    </a:lnTo>
                    <a:lnTo>
                      <a:pt x="70" y="74"/>
                    </a:lnTo>
                    <a:lnTo>
                      <a:pt x="76" y="70"/>
                    </a:lnTo>
                    <a:lnTo>
                      <a:pt x="80" y="65"/>
                    </a:lnTo>
                    <a:lnTo>
                      <a:pt x="84" y="60"/>
                    </a:lnTo>
                    <a:lnTo>
                      <a:pt x="86" y="54"/>
                    </a:lnTo>
                    <a:lnTo>
                      <a:pt x="87" y="47"/>
                    </a:lnTo>
                    <a:lnTo>
                      <a:pt x="100" y="4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6" name="Freeform 78"/>
              <p:cNvSpPr>
                <a:spLocks/>
              </p:cNvSpPr>
              <p:nvPr/>
            </p:nvSpPr>
            <p:spPr bwMode="auto">
              <a:xfrm>
                <a:off x="3438" y="2840"/>
                <a:ext cx="18" cy="17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7"/>
                  </a:cxn>
                  <a:cxn ang="0">
                    <a:pos x="73" y="21"/>
                  </a:cxn>
                  <a:cxn ang="0">
                    <a:pos x="69" y="15"/>
                  </a:cxn>
                  <a:cxn ang="0">
                    <a:pos x="65" y="10"/>
                  </a:cxn>
                  <a:cxn ang="0">
                    <a:pos x="59" y="6"/>
                  </a:cxn>
                  <a:cxn ang="0">
                    <a:pos x="53" y="3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0" y="1"/>
                  </a:cxn>
                  <a:cxn ang="0">
                    <a:pos x="24" y="3"/>
                  </a:cxn>
                  <a:cxn ang="0">
                    <a:pos x="17" y="6"/>
                  </a:cxn>
                  <a:cxn ang="0">
                    <a:pos x="11" y="10"/>
                  </a:cxn>
                  <a:cxn ang="0">
                    <a:pos x="7" y="15"/>
                  </a:cxn>
                  <a:cxn ang="0">
                    <a:pos x="4" y="21"/>
                  </a:cxn>
                  <a:cxn ang="0">
                    <a:pos x="1" y="27"/>
                  </a:cxn>
                  <a:cxn ang="0">
                    <a:pos x="0" y="35"/>
                  </a:cxn>
                  <a:cxn ang="0">
                    <a:pos x="1" y="42"/>
                  </a:cxn>
                  <a:cxn ang="0">
                    <a:pos x="4" y="48"/>
                  </a:cxn>
                  <a:cxn ang="0">
                    <a:pos x="7" y="54"/>
                  </a:cxn>
                  <a:cxn ang="0">
                    <a:pos x="11" y="59"/>
                  </a:cxn>
                  <a:cxn ang="0">
                    <a:pos x="17" y="64"/>
                  </a:cxn>
                  <a:cxn ang="0">
                    <a:pos x="24" y="67"/>
                  </a:cxn>
                  <a:cxn ang="0">
                    <a:pos x="30" y="69"/>
                  </a:cxn>
                  <a:cxn ang="0">
                    <a:pos x="38" y="70"/>
                  </a:cxn>
                  <a:cxn ang="0">
                    <a:pos x="46" y="69"/>
                  </a:cxn>
                  <a:cxn ang="0">
                    <a:pos x="53" y="67"/>
                  </a:cxn>
                  <a:cxn ang="0">
                    <a:pos x="59" y="64"/>
                  </a:cxn>
                  <a:cxn ang="0">
                    <a:pos x="65" y="59"/>
                  </a:cxn>
                  <a:cxn ang="0">
                    <a:pos x="69" y="54"/>
                  </a:cxn>
                  <a:cxn ang="0">
                    <a:pos x="73" y="48"/>
                  </a:cxn>
                  <a:cxn ang="0">
                    <a:pos x="75" y="42"/>
                  </a:cxn>
                  <a:cxn ang="0">
                    <a:pos x="76" y="35"/>
                  </a:cxn>
                  <a:cxn ang="0">
                    <a:pos x="63" y="35"/>
                  </a:cxn>
                  <a:cxn ang="0">
                    <a:pos x="60" y="25"/>
                  </a:cxn>
                  <a:cxn ang="0">
                    <a:pos x="56" y="18"/>
                  </a:cxn>
                  <a:cxn ang="0">
                    <a:pos x="48" y="14"/>
                  </a:cxn>
                  <a:cxn ang="0">
                    <a:pos x="38" y="12"/>
                  </a:cxn>
                  <a:cxn ang="0">
                    <a:pos x="29" y="14"/>
                  </a:cxn>
                  <a:cxn ang="0">
                    <a:pos x="21" y="18"/>
                  </a:cxn>
                  <a:cxn ang="0">
                    <a:pos x="16" y="25"/>
                  </a:cxn>
                  <a:cxn ang="0">
                    <a:pos x="14" y="35"/>
                  </a:cxn>
                  <a:cxn ang="0">
                    <a:pos x="16" y="43"/>
                  </a:cxn>
                  <a:cxn ang="0">
                    <a:pos x="21" y="50"/>
                  </a:cxn>
                  <a:cxn ang="0">
                    <a:pos x="29" y="55"/>
                  </a:cxn>
                  <a:cxn ang="0">
                    <a:pos x="38" y="57"/>
                  </a:cxn>
                  <a:cxn ang="0">
                    <a:pos x="48" y="55"/>
                  </a:cxn>
                  <a:cxn ang="0">
                    <a:pos x="56" y="50"/>
                  </a:cxn>
                  <a:cxn ang="0">
                    <a:pos x="60" y="43"/>
                  </a:cxn>
                  <a:cxn ang="0">
                    <a:pos x="63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5" y="27"/>
                    </a:lnTo>
                    <a:lnTo>
                      <a:pt x="73" y="21"/>
                    </a:lnTo>
                    <a:lnTo>
                      <a:pt x="69" y="15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3" y="3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4" y="3"/>
                    </a:lnTo>
                    <a:lnTo>
                      <a:pt x="17" y="6"/>
                    </a:lnTo>
                    <a:lnTo>
                      <a:pt x="11" y="10"/>
                    </a:lnTo>
                    <a:lnTo>
                      <a:pt x="7" y="15"/>
                    </a:lnTo>
                    <a:lnTo>
                      <a:pt x="4" y="21"/>
                    </a:lnTo>
                    <a:lnTo>
                      <a:pt x="1" y="27"/>
                    </a:lnTo>
                    <a:lnTo>
                      <a:pt x="0" y="35"/>
                    </a:lnTo>
                    <a:lnTo>
                      <a:pt x="1" y="42"/>
                    </a:lnTo>
                    <a:lnTo>
                      <a:pt x="4" y="48"/>
                    </a:lnTo>
                    <a:lnTo>
                      <a:pt x="7" y="54"/>
                    </a:lnTo>
                    <a:lnTo>
                      <a:pt x="11" y="59"/>
                    </a:lnTo>
                    <a:lnTo>
                      <a:pt x="17" y="64"/>
                    </a:lnTo>
                    <a:lnTo>
                      <a:pt x="24" y="67"/>
                    </a:lnTo>
                    <a:lnTo>
                      <a:pt x="30" y="69"/>
                    </a:lnTo>
                    <a:lnTo>
                      <a:pt x="38" y="70"/>
                    </a:lnTo>
                    <a:lnTo>
                      <a:pt x="46" y="69"/>
                    </a:lnTo>
                    <a:lnTo>
                      <a:pt x="53" y="67"/>
                    </a:lnTo>
                    <a:lnTo>
                      <a:pt x="59" y="64"/>
                    </a:lnTo>
                    <a:lnTo>
                      <a:pt x="65" y="59"/>
                    </a:lnTo>
                    <a:lnTo>
                      <a:pt x="69" y="54"/>
                    </a:lnTo>
                    <a:lnTo>
                      <a:pt x="73" y="48"/>
                    </a:lnTo>
                    <a:lnTo>
                      <a:pt x="75" y="42"/>
                    </a:lnTo>
                    <a:lnTo>
                      <a:pt x="76" y="35"/>
                    </a:lnTo>
                    <a:lnTo>
                      <a:pt x="63" y="35"/>
                    </a:lnTo>
                    <a:lnTo>
                      <a:pt x="60" y="25"/>
                    </a:lnTo>
                    <a:lnTo>
                      <a:pt x="56" y="18"/>
                    </a:lnTo>
                    <a:lnTo>
                      <a:pt x="48" y="14"/>
                    </a:lnTo>
                    <a:lnTo>
                      <a:pt x="38" y="12"/>
                    </a:lnTo>
                    <a:lnTo>
                      <a:pt x="29" y="14"/>
                    </a:lnTo>
                    <a:lnTo>
                      <a:pt x="21" y="18"/>
                    </a:lnTo>
                    <a:lnTo>
                      <a:pt x="16" y="25"/>
                    </a:lnTo>
                    <a:lnTo>
                      <a:pt x="14" y="35"/>
                    </a:lnTo>
                    <a:lnTo>
                      <a:pt x="16" y="43"/>
                    </a:lnTo>
                    <a:lnTo>
                      <a:pt x="21" y="50"/>
                    </a:lnTo>
                    <a:lnTo>
                      <a:pt x="29" y="55"/>
                    </a:lnTo>
                    <a:lnTo>
                      <a:pt x="38" y="57"/>
                    </a:lnTo>
                    <a:lnTo>
                      <a:pt x="48" y="55"/>
                    </a:lnTo>
                    <a:lnTo>
                      <a:pt x="56" y="50"/>
                    </a:lnTo>
                    <a:lnTo>
                      <a:pt x="60" y="43"/>
                    </a:lnTo>
                    <a:lnTo>
                      <a:pt x="63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7" name="Freeform 79"/>
              <p:cNvSpPr>
                <a:spLocks/>
              </p:cNvSpPr>
              <p:nvPr/>
            </p:nvSpPr>
            <p:spPr bwMode="auto">
              <a:xfrm>
                <a:off x="3443" y="2842"/>
                <a:ext cx="13" cy="12"/>
              </a:xfrm>
              <a:custGeom>
                <a:avLst/>
                <a:gdLst/>
                <a:ahLst/>
                <a:cxnLst>
                  <a:cxn ang="0">
                    <a:pos x="52" y="24"/>
                  </a:cxn>
                  <a:cxn ang="0">
                    <a:pos x="50" y="14"/>
                  </a:cxn>
                  <a:cxn ang="0">
                    <a:pos x="44" y="7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3" y="14"/>
                  </a:cxn>
                  <a:cxn ang="0">
                    <a:pos x="0" y="24"/>
                  </a:cxn>
                  <a:cxn ang="0">
                    <a:pos x="3" y="33"/>
                  </a:cxn>
                  <a:cxn ang="0">
                    <a:pos x="8" y="40"/>
                  </a:cxn>
                  <a:cxn ang="0">
                    <a:pos x="16" y="45"/>
                  </a:cxn>
                  <a:cxn ang="0">
                    <a:pos x="26" y="47"/>
                  </a:cxn>
                  <a:cxn ang="0">
                    <a:pos x="36" y="45"/>
                  </a:cxn>
                  <a:cxn ang="0">
                    <a:pos x="44" y="40"/>
                  </a:cxn>
                  <a:cxn ang="0">
                    <a:pos x="50" y="33"/>
                  </a:cxn>
                  <a:cxn ang="0">
                    <a:pos x="52" y="24"/>
                  </a:cxn>
                  <a:cxn ang="0">
                    <a:pos x="52" y="24"/>
                  </a:cxn>
                </a:cxnLst>
                <a:rect l="0" t="0" r="r" b="b"/>
                <a:pathLst>
                  <a:path w="52" h="47">
                    <a:moveTo>
                      <a:pt x="52" y="24"/>
                    </a:moveTo>
                    <a:lnTo>
                      <a:pt x="50" y="14"/>
                    </a:lnTo>
                    <a:lnTo>
                      <a:pt x="44" y="7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7"/>
                    </a:lnTo>
                    <a:lnTo>
                      <a:pt x="3" y="14"/>
                    </a:lnTo>
                    <a:lnTo>
                      <a:pt x="0" y="24"/>
                    </a:lnTo>
                    <a:lnTo>
                      <a:pt x="3" y="33"/>
                    </a:lnTo>
                    <a:lnTo>
                      <a:pt x="8" y="40"/>
                    </a:lnTo>
                    <a:lnTo>
                      <a:pt x="16" y="45"/>
                    </a:lnTo>
                    <a:lnTo>
                      <a:pt x="26" y="47"/>
                    </a:lnTo>
                    <a:lnTo>
                      <a:pt x="36" y="45"/>
                    </a:lnTo>
                    <a:lnTo>
                      <a:pt x="44" y="40"/>
                    </a:lnTo>
                    <a:lnTo>
                      <a:pt x="50" y="33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8" name="Freeform 80"/>
              <p:cNvSpPr>
                <a:spLocks/>
              </p:cNvSpPr>
              <p:nvPr/>
            </p:nvSpPr>
            <p:spPr bwMode="auto">
              <a:xfrm>
                <a:off x="3446" y="2845"/>
                <a:ext cx="5" cy="7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25" y="9"/>
                  </a:cxn>
                  <a:cxn ang="0">
                    <a:pos x="22" y="4"/>
                  </a:cxn>
                  <a:cxn ang="0">
                    <a:pos x="18" y="1"/>
                  </a:cxn>
                  <a:cxn ang="0">
                    <a:pos x="13" y="0"/>
                  </a:cxn>
                  <a:cxn ang="0">
                    <a:pos x="9" y="1"/>
                  </a:cxn>
                  <a:cxn ang="0">
                    <a:pos x="4" y="4"/>
                  </a:cxn>
                  <a:cxn ang="0">
                    <a:pos x="1" y="9"/>
                  </a:cxn>
                  <a:cxn ang="0">
                    <a:pos x="0" y="13"/>
                  </a:cxn>
                  <a:cxn ang="0">
                    <a:pos x="1" y="17"/>
                  </a:cxn>
                  <a:cxn ang="0">
                    <a:pos x="4" y="21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8" y="24"/>
                  </a:cxn>
                  <a:cxn ang="0">
                    <a:pos x="22" y="21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27" y="13"/>
                  </a:cxn>
                </a:cxnLst>
                <a:rect l="0" t="0" r="r" b="b"/>
                <a:pathLst>
                  <a:path w="27" h="25">
                    <a:moveTo>
                      <a:pt x="27" y="13"/>
                    </a:moveTo>
                    <a:lnTo>
                      <a:pt x="25" y="9"/>
                    </a:lnTo>
                    <a:lnTo>
                      <a:pt x="22" y="4"/>
                    </a:lnTo>
                    <a:lnTo>
                      <a:pt x="18" y="1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4" y="4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4" y="21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8" y="24"/>
                    </a:lnTo>
                    <a:lnTo>
                      <a:pt x="22" y="21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49" name="Freeform 81"/>
              <p:cNvSpPr>
                <a:spLocks/>
              </p:cNvSpPr>
              <p:nvPr/>
            </p:nvSpPr>
            <p:spPr bwMode="auto">
              <a:xfrm>
                <a:off x="3408" y="2826"/>
                <a:ext cx="68" cy="64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40" y="0"/>
                  </a:cxn>
                  <a:cxn ang="0">
                    <a:pos x="167" y="3"/>
                  </a:cxn>
                  <a:cxn ang="0">
                    <a:pos x="194" y="10"/>
                  </a:cxn>
                  <a:cxn ang="0">
                    <a:pos x="218" y="22"/>
                  </a:cxn>
                  <a:cxn ang="0">
                    <a:pos x="238" y="38"/>
                  </a:cxn>
                  <a:cxn ang="0">
                    <a:pos x="256" y="57"/>
                  </a:cxn>
                  <a:cxn ang="0">
                    <a:pos x="268" y="78"/>
                  </a:cxn>
                  <a:cxn ang="0">
                    <a:pos x="276" y="103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5"/>
                  </a:cxn>
                  <a:cxn ang="0">
                    <a:pos x="268" y="179"/>
                  </a:cxn>
                  <a:cxn ang="0">
                    <a:pos x="256" y="201"/>
                  </a:cxn>
                  <a:cxn ang="0">
                    <a:pos x="238" y="219"/>
                  </a:cxn>
                  <a:cxn ang="0">
                    <a:pos x="218" y="236"/>
                  </a:cxn>
                  <a:cxn ang="0">
                    <a:pos x="194" y="247"/>
                  </a:cxn>
                  <a:cxn ang="0">
                    <a:pos x="167" y="255"/>
                  </a:cxn>
                  <a:cxn ang="0">
                    <a:pos x="140" y="258"/>
                  </a:cxn>
                  <a:cxn ang="0">
                    <a:pos x="140" y="258"/>
                  </a:cxn>
                  <a:cxn ang="0">
                    <a:pos x="112" y="255"/>
                  </a:cxn>
                  <a:cxn ang="0">
                    <a:pos x="85" y="247"/>
                  </a:cxn>
                  <a:cxn ang="0">
                    <a:pos x="61" y="236"/>
                  </a:cxn>
                  <a:cxn ang="0">
                    <a:pos x="41" y="219"/>
                  </a:cxn>
                  <a:cxn ang="0">
                    <a:pos x="23" y="201"/>
                  </a:cxn>
                  <a:cxn ang="0">
                    <a:pos x="11" y="179"/>
                  </a:cxn>
                  <a:cxn ang="0">
                    <a:pos x="3" y="155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3" y="103"/>
                  </a:cxn>
                  <a:cxn ang="0">
                    <a:pos x="11" y="78"/>
                  </a:cxn>
                  <a:cxn ang="0">
                    <a:pos x="23" y="57"/>
                  </a:cxn>
                  <a:cxn ang="0">
                    <a:pos x="41" y="38"/>
                  </a:cxn>
                  <a:cxn ang="0">
                    <a:pos x="61" y="22"/>
                  </a:cxn>
                  <a:cxn ang="0">
                    <a:pos x="85" y="10"/>
                  </a:cxn>
                  <a:cxn ang="0">
                    <a:pos x="112" y="3"/>
                  </a:cxn>
                  <a:cxn ang="0">
                    <a:pos x="140" y="0"/>
                  </a:cxn>
                </a:cxnLst>
                <a:rect l="0" t="0" r="r" b="b"/>
                <a:pathLst>
                  <a:path w="279" h="258">
                    <a:moveTo>
                      <a:pt x="140" y="0"/>
                    </a:moveTo>
                    <a:lnTo>
                      <a:pt x="140" y="0"/>
                    </a:lnTo>
                    <a:lnTo>
                      <a:pt x="167" y="3"/>
                    </a:lnTo>
                    <a:lnTo>
                      <a:pt x="194" y="10"/>
                    </a:lnTo>
                    <a:lnTo>
                      <a:pt x="218" y="22"/>
                    </a:lnTo>
                    <a:lnTo>
                      <a:pt x="238" y="38"/>
                    </a:lnTo>
                    <a:lnTo>
                      <a:pt x="256" y="57"/>
                    </a:lnTo>
                    <a:lnTo>
                      <a:pt x="268" y="78"/>
                    </a:lnTo>
                    <a:lnTo>
                      <a:pt x="276" y="103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5"/>
                    </a:lnTo>
                    <a:lnTo>
                      <a:pt x="268" y="179"/>
                    </a:lnTo>
                    <a:lnTo>
                      <a:pt x="256" y="201"/>
                    </a:lnTo>
                    <a:lnTo>
                      <a:pt x="238" y="219"/>
                    </a:lnTo>
                    <a:lnTo>
                      <a:pt x="218" y="236"/>
                    </a:lnTo>
                    <a:lnTo>
                      <a:pt x="194" y="247"/>
                    </a:lnTo>
                    <a:lnTo>
                      <a:pt x="167" y="255"/>
                    </a:lnTo>
                    <a:lnTo>
                      <a:pt x="140" y="258"/>
                    </a:lnTo>
                    <a:lnTo>
                      <a:pt x="140" y="258"/>
                    </a:lnTo>
                    <a:lnTo>
                      <a:pt x="112" y="255"/>
                    </a:lnTo>
                    <a:lnTo>
                      <a:pt x="85" y="247"/>
                    </a:lnTo>
                    <a:lnTo>
                      <a:pt x="61" y="236"/>
                    </a:lnTo>
                    <a:lnTo>
                      <a:pt x="41" y="219"/>
                    </a:lnTo>
                    <a:lnTo>
                      <a:pt x="23" y="201"/>
                    </a:lnTo>
                    <a:lnTo>
                      <a:pt x="11" y="179"/>
                    </a:lnTo>
                    <a:lnTo>
                      <a:pt x="3" y="155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103"/>
                    </a:lnTo>
                    <a:lnTo>
                      <a:pt x="11" y="78"/>
                    </a:lnTo>
                    <a:lnTo>
                      <a:pt x="23" y="57"/>
                    </a:lnTo>
                    <a:lnTo>
                      <a:pt x="41" y="38"/>
                    </a:lnTo>
                    <a:lnTo>
                      <a:pt x="61" y="22"/>
                    </a:lnTo>
                    <a:lnTo>
                      <a:pt x="85" y="10"/>
                    </a:lnTo>
                    <a:lnTo>
                      <a:pt x="112" y="3"/>
                    </a:lnTo>
                    <a:lnTo>
                      <a:pt x="1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0" name="Freeform 82"/>
              <p:cNvSpPr>
                <a:spLocks/>
              </p:cNvSpPr>
              <p:nvPr/>
            </p:nvSpPr>
            <p:spPr bwMode="auto">
              <a:xfrm>
                <a:off x="3102" y="2814"/>
                <a:ext cx="16" cy="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7"/>
                  </a:cxn>
                  <a:cxn ang="0">
                    <a:pos x="14" y="13"/>
                  </a:cxn>
                  <a:cxn ang="0">
                    <a:pos x="22" y="19"/>
                  </a:cxn>
                  <a:cxn ang="0">
                    <a:pos x="31" y="24"/>
                  </a:cxn>
                  <a:cxn ang="0">
                    <a:pos x="40" y="29"/>
                  </a:cxn>
                  <a:cxn ang="0">
                    <a:pos x="50" y="34"/>
                  </a:cxn>
                  <a:cxn ang="0">
                    <a:pos x="60" y="37"/>
                  </a:cxn>
                  <a:cxn ang="0">
                    <a:pos x="70" y="40"/>
                  </a:cxn>
                  <a:cxn ang="0">
                    <a:pos x="56" y="34"/>
                  </a:cxn>
                  <a:cxn ang="0">
                    <a:pos x="40" y="26"/>
                  </a:cxn>
                  <a:cxn ang="0">
                    <a:pos x="25" y="18"/>
                  </a:cxn>
                  <a:cxn ang="0">
                    <a:pos x="11" y="8"/>
                  </a:cxn>
                  <a:cxn ang="0">
                    <a:pos x="0" y="0"/>
                  </a:cxn>
                </a:cxnLst>
                <a:rect l="0" t="0" r="r" b="b"/>
                <a:pathLst>
                  <a:path w="70" h="40">
                    <a:moveTo>
                      <a:pt x="0" y="0"/>
                    </a:moveTo>
                    <a:lnTo>
                      <a:pt x="6" y="7"/>
                    </a:lnTo>
                    <a:lnTo>
                      <a:pt x="14" y="13"/>
                    </a:lnTo>
                    <a:lnTo>
                      <a:pt x="22" y="19"/>
                    </a:lnTo>
                    <a:lnTo>
                      <a:pt x="31" y="24"/>
                    </a:lnTo>
                    <a:lnTo>
                      <a:pt x="40" y="29"/>
                    </a:lnTo>
                    <a:lnTo>
                      <a:pt x="50" y="34"/>
                    </a:lnTo>
                    <a:lnTo>
                      <a:pt x="60" y="37"/>
                    </a:lnTo>
                    <a:lnTo>
                      <a:pt x="70" y="40"/>
                    </a:lnTo>
                    <a:lnTo>
                      <a:pt x="56" y="34"/>
                    </a:lnTo>
                    <a:lnTo>
                      <a:pt x="40" y="26"/>
                    </a:lnTo>
                    <a:lnTo>
                      <a:pt x="25" y="18"/>
                    </a:lnTo>
                    <a:lnTo>
                      <a:pt x="1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1" name="Freeform 83"/>
              <p:cNvSpPr>
                <a:spLocks/>
              </p:cNvSpPr>
              <p:nvPr/>
            </p:nvSpPr>
            <p:spPr bwMode="auto">
              <a:xfrm>
                <a:off x="3095" y="2797"/>
                <a:ext cx="48" cy="28"/>
              </a:xfrm>
              <a:custGeom>
                <a:avLst/>
                <a:gdLst/>
                <a:ahLst/>
                <a:cxnLst>
                  <a:cxn ang="0">
                    <a:pos x="192" y="106"/>
                  </a:cxn>
                  <a:cxn ang="0">
                    <a:pos x="186" y="108"/>
                  </a:cxn>
                  <a:cxn ang="0">
                    <a:pos x="180" y="110"/>
                  </a:cxn>
                  <a:cxn ang="0">
                    <a:pos x="173" y="112"/>
                  </a:cxn>
                  <a:cxn ang="0">
                    <a:pos x="167" y="113"/>
                  </a:cxn>
                  <a:cxn ang="0">
                    <a:pos x="159" y="114"/>
                  </a:cxn>
                  <a:cxn ang="0">
                    <a:pos x="152" y="115"/>
                  </a:cxn>
                  <a:cxn ang="0">
                    <a:pos x="145" y="116"/>
                  </a:cxn>
                  <a:cxn ang="0">
                    <a:pos x="138" y="116"/>
                  </a:cxn>
                  <a:cxn ang="0">
                    <a:pos x="132" y="116"/>
                  </a:cxn>
                  <a:cxn ang="0">
                    <a:pos x="126" y="115"/>
                  </a:cxn>
                  <a:cxn ang="0">
                    <a:pos x="121" y="115"/>
                  </a:cxn>
                  <a:cxn ang="0">
                    <a:pos x="116" y="114"/>
                  </a:cxn>
                  <a:cxn ang="0">
                    <a:pos x="111" y="113"/>
                  </a:cxn>
                  <a:cxn ang="0">
                    <a:pos x="105" y="112"/>
                  </a:cxn>
                  <a:cxn ang="0">
                    <a:pos x="101" y="110"/>
                  </a:cxn>
                  <a:cxn ang="0">
                    <a:pos x="95" y="109"/>
                  </a:cxn>
                  <a:cxn ang="0">
                    <a:pos x="91" y="107"/>
                  </a:cxn>
                  <a:cxn ang="0">
                    <a:pos x="74" y="99"/>
                  </a:cxn>
                  <a:cxn ang="0">
                    <a:pos x="59" y="91"/>
                  </a:cxn>
                  <a:cxn ang="0">
                    <a:pos x="45" y="82"/>
                  </a:cxn>
                  <a:cxn ang="0">
                    <a:pos x="36" y="74"/>
                  </a:cxn>
                  <a:cxn ang="0">
                    <a:pos x="28" y="65"/>
                  </a:cxn>
                  <a:cxn ang="0">
                    <a:pos x="20" y="55"/>
                  </a:cxn>
                  <a:cxn ang="0">
                    <a:pos x="15" y="46"/>
                  </a:cxn>
                  <a:cxn ang="0">
                    <a:pos x="9" y="34"/>
                  </a:cxn>
                  <a:cxn ang="0">
                    <a:pos x="5" y="24"/>
                  </a:cxn>
                  <a:cxn ang="0">
                    <a:pos x="2" y="12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20" y="38"/>
                  </a:cxn>
                  <a:cxn ang="0">
                    <a:pos x="41" y="61"/>
                  </a:cxn>
                  <a:cxn ang="0">
                    <a:pos x="67" y="81"/>
                  </a:cxn>
                  <a:cxn ang="0">
                    <a:pos x="96" y="95"/>
                  </a:cxn>
                  <a:cxn ang="0">
                    <a:pos x="127" y="105"/>
                  </a:cxn>
                  <a:cxn ang="0">
                    <a:pos x="162" y="108"/>
                  </a:cxn>
                  <a:cxn ang="0">
                    <a:pos x="192" y="106"/>
                  </a:cxn>
                </a:cxnLst>
                <a:rect l="0" t="0" r="r" b="b"/>
                <a:pathLst>
                  <a:path w="192" h="116">
                    <a:moveTo>
                      <a:pt x="192" y="106"/>
                    </a:moveTo>
                    <a:lnTo>
                      <a:pt x="186" y="108"/>
                    </a:lnTo>
                    <a:lnTo>
                      <a:pt x="180" y="110"/>
                    </a:lnTo>
                    <a:lnTo>
                      <a:pt x="173" y="112"/>
                    </a:lnTo>
                    <a:lnTo>
                      <a:pt x="167" y="113"/>
                    </a:lnTo>
                    <a:lnTo>
                      <a:pt x="159" y="114"/>
                    </a:lnTo>
                    <a:lnTo>
                      <a:pt x="152" y="115"/>
                    </a:lnTo>
                    <a:lnTo>
                      <a:pt x="145" y="116"/>
                    </a:lnTo>
                    <a:lnTo>
                      <a:pt x="138" y="116"/>
                    </a:lnTo>
                    <a:lnTo>
                      <a:pt x="132" y="116"/>
                    </a:lnTo>
                    <a:lnTo>
                      <a:pt x="126" y="115"/>
                    </a:lnTo>
                    <a:lnTo>
                      <a:pt x="121" y="115"/>
                    </a:lnTo>
                    <a:lnTo>
                      <a:pt x="116" y="114"/>
                    </a:lnTo>
                    <a:lnTo>
                      <a:pt x="111" y="113"/>
                    </a:lnTo>
                    <a:lnTo>
                      <a:pt x="105" y="112"/>
                    </a:lnTo>
                    <a:lnTo>
                      <a:pt x="101" y="110"/>
                    </a:lnTo>
                    <a:lnTo>
                      <a:pt x="95" y="109"/>
                    </a:lnTo>
                    <a:lnTo>
                      <a:pt x="91" y="107"/>
                    </a:lnTo>
                    <a:lnTo>
                      <a:pt x="74" y="99"/>
                    </a:lnTo>
                    <a:lnTo>
                      <a:pt x="59" y="91"/>
                    </a:lnTo>
                    <a:lnTo>
                      <a:pt x="45" y="82"/>
                    </a:lnTo>
                    <a:lnTo>
                      <a:pt x="36" y="74"/>
                    </a:lnTo>
                    <a:lnTo>
                      <a:pt x="28" y="65"/>
                    </a:lnTo>
                    <a:lnTo>
                      <a:pt x="20" y="55"/>
                    </a:lnTo>
                    <a:lnTo>
                      <a:pt x="15" y="46"/>
                    </a:lnTo>
                    <a:lnTo>
                      <a:pt x="9" y="34"/>
                    </a:lnTo>
                    <a:lnTo>
                      <a:pt x="5" y="24"/>
                    </a:lnTo>
                    <a:lnTo>
                      <a:pt x="2" y="12"/>
                    </a:lnTo>
                    <a:lnTo>
                      <a:pt x="0" y="0"/>
                    </a:lnTo>
                    <a:lnTo>
                      <a:pt x="5" y="11"/>
                    </a:lnTo>
                    <a:lnTo>
                      <a:pt x="20" y="38"/>
                    </a:lnTo>
                    <a:lnTo>
                      <a:pt x="41" y="61"/>
                    </a:lnTo>
                    <a:lnTo>
                      <a:pt x="67" y="81"/>
                    </a:lnTo>
                    <a:lnTo>
                      <a:pt x="96" y="95"/>
                    </a:lnTo>
                    <a:lnTo>
                      <a:pt x="127" y="105"/>
                    </a:lnTo>
                    <a:lnTo>
                      <a:pt x="162" y="108"/>
                    </a:lnTo>
                    <a:lnTo>
                      <a:pt x="192" y="106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2" name="Freeform 84"/>
              <p:cNvSpPr>
                <a:spLocks/>
              </p:cNvSpPr>
              <p:nvPr/>
            </p:nvSpPr>
            <p:spPr bwMode="auto">
              <a:xfrm>
                <a:off x="3095" y="2786"/>
                <a:ext cx="58" cy="38"/>
              </a:xfrm>
              <a:custGeom>
                <a:avLst/>
                <a:gdLst/>
                <a:ahLst/>
                <a:cxnLst>
                  <a:cxn ang="0">
                    <a:pos x="190" y="151"/>
                  </a:cxn>
                  <a:cxn ang="0">
                    <a:pos x="197" y="149"/>
                  </a:cxn>
                  <a:cxn ang="0">
                    <a:pos x="203" y="145"/>
                  </a:cxn>
                  <a:cxn ang="0">
                    <a:pos x="209" y="142"/>
                  </a:cxn>
                  <a:cxn ang="0">
                    <a:pos x="216" y="139"/>
                  </a:cxn>
                  <a:cxn ang="0">
                    <a:pos x="221" y="135"/>
                  </a:cxn>
                  <a:cxn ang="0">
                    <a:pos x="227" y="131"/>
                  </a:cxn>
                  <a:cxn ang="0">
                    <a:pos x="232" y="127"/>
                  </a:cxn>
                  <a:cxn ang="0">
                    <a:pos x="238" y="123"/>
                  </a:cxn>
                  <a:cxn ang="0">
                    <a:pos x="224" y="129"/>
                  </a:cxn>
                  <a:cxn ang="0">
                    <a:pos x="194" y="137"/>
                  </a:cxn>
                  <a:cxn ang="0">
                    <a:pos x="163" y="140"/>
                  </a:cxn>
                  <a:cxn ang="0">
                    <a:pos x="132" y="137"/>
                  </a:cxn>
                  <a:cxn ang="0">
                    <a:pos x="102" y="129"/>
                  </a:cxn>
                  <a:cxn ang="0">
                    <a:pos x="75" y="116"/>
                  </a:cxn>
                  <a:cxn ang="0">
                    <a:pos x="51" y="97"/>
                  </a:cxn>
                  <a:cxn ang="0">
                    <a:pos x="31" y="75"/>
                  </a:cxn>
                  <a:cxn ang="0">
                    <a:pos x="17" y="51"/>
                  </a:cxn>
                  <a:cxn ang="0">
                    <a:pos x="8" y="23"/>
                  </a:cxn>
                  <a:cxn ang="0">
                    <a:pos x="5" y="0"/>
                  </a:cxn>
                  <a:cxn ang="0">
                    <a:pos x="3" y="4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1" y="16"/>
                  </a:cxn>
                  <a:cxn ang="0">
                    <a:pos x="1" y="20"/>
                  </a:cxn>
                  <a:cxn ang="0">
                    <a:pos x="0" y="24"/>
                  </a:cxn>
                  <a:cxn ang="0">
                    <a:pos x="0" y="28"/>
                  </a:cxn>
                  <a:cxn ang="0">
                    <a:pos x="0" y="32"/>
                  </a:cxn>
                  <a:cxn ang="0">
                    <a:pos x="0" y="37"/>
                  </a:cxn>
                  <a:cxn ang="0">
                    <a:pos x="1" y="41"/>
                  </a:cxn>
                  <a:cxn ang="0">
                    <a:pos x="1" y="47"/>
                  </a:cxn>
                  <a:cxn ang="0">
                    <a:pos x="2" y="52"/>
                  </a:cxn>
                  <a:cxn ang="0">
                    <a:pos x="5" y="56"/>
                  </a:cxn>
                  <a:cxn ang="0">
                    <a:pos x="20" y="83"/>
                  </a:cxn>
                  <a:cxn ang="0">
                    <a:pos x="41" y="106"/>
                  </a:cxn>
                  <a:cxn ang="0">
                    <a:pos x="67" y="126"/>
                  </a:cxn>
                  <a:cxn ang="0">
                    <a:pos x="96" y="140"/>
                  </a:cxn>
                  <a:cxn ang="0">
                    <a:pos x="128" y="150"/>
                  </a:cxn>
                  <a:cxn ang="0">
                    <a:pos x="163" y="153"/>
                  </a:cxn>
                  <a:cxn ang="0">
                    <a:pos x="190" y="151"/>
                  </a:cxn>
                </a:cxnLst>
                <a:rect l="0" t="0" r="r" b="b"/>
                <a:pathLst>
                  <a:path w="238" h="153">
                    <a:moveTo>
                      <a:pt x="190" y="151"/>
                    </a:moveTo>
                    <a:lnTo>
                      <a:pt x="197" y="149"/>
                    </a:lnTo>
                    <a:lnTo>
                      <a:pt x="203" y="145"/>
                    </a:lnTo>
                    <a:lnTo>
                      <a:pt x="209" y="142"/>
                    </a:lnTo>
                    <a:lnTo>
                      <a:pt x="216" y="139"/>
                    </a:lnTo>
                    <a:lnTo>
                      <a:pt x="221" y="135"/>
                    </a:lnTo>
                    <a:lnTo>
                      <a:pt x="227" y="131"/>
                    </a:lnTo>
                    <a:lnTo>
                      <a:pt x="232" y="127"/>
                    </a:lnTo>
                    <a:lnTo>
                      <a:pt x="238" y="123"/>
                    </a:lnTo>
                    <a:lnTo>
                      <a:pt x="224" y="129"/>
                    </a:lnTo>
                    <a:lnTo>
                      <a:pt x="194" y="137"/>
                    </a:lnTo>
                    <a:lnTo>
                      <a:pt x="163" y="140"/>
                    </a:lnTo>
                    <a:lnTo>
                      <a:pt x="132" y="137"/>
                    </a:lnTo>
                    <a:lnTo>
                      <a:pt x="102" y="129"/>
                    </a:lnTo>
                    <a:lnTo>
                      <a:pt x="75" y="116"/>
                    </a:lnTo>
                    <a:lnTo>
                      <a:pt x="51" y="97"/>
                    </a:lnTo>
                    <a:lnTo>
                      <a:pt x="31" y="75"/>
                    </a:lnTo>
                    <a:lnTo>
                      <a:pt x="17" y="51"/>
                    </a:lnTo>
                    <a:lnTo>
                      <a:pt x="8" y="23"/>
                    </a:lnTo>
                    <a:lnTo>
                      <a:pt x="5" y="0"/>
                    </a:lnTo>
                    <a:lnTo>
                      <a:pt x="3" y="4"/>
                    </a:lnTo>
                    <a:lnTo>
                      <a:pt x="3" y="8"/>
                    </a:lnTo>
                    <a:lnTo>
                      <a:pt x="2" y="11"/>
                    </a:lnTo>
                    <a:lnTo>
                      <a:pt x="1" y="16"/>
                    </a:lnTo>
                    <a:lnTo>
                      <a:pt x="1" y="20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1" y="41"/>
                    </a:lnTo>
                    <a:lnTo>
                      <a:pt x="1" y="47"/>
                    </a:lnTo>
                    <a:lnTo>
                      <a:pt x="2" y="52"/>
                    </a:lnTo>
                    <a:lnTo>
                      <a:pt x="5" y="56"/>
                    </a:lnTo>
                    <a:lnTo>
                      <a:pt x="20" y="83"/>
                    </a:lnTo>
                    <a:lnTo>
                      <a:pt x="41" y="106"/>
                    </a:lnTo>
                    <a:lnTo>
                      <a:pt x="67" y="126"/>
                    </a:lnTo>
                    <a:lnTo>
                      <a:pt x="96" y="140"/>
                    </a:lnTo>
                    <a:lnTo>
                      <a:pt x="128" y="150"/>
                    </a:lnTo>
                    <a:lnTo>
                      <a:pt x="163" y="153"/>
                    </a:lnTo>
                    <a:lnTo>
                      <a:pt x="190" y="151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3" name="Freeform 85"/>
              <p:cNvSpPr>
                <a:spLocks/>
              </p:cNvSpPr>
              <p:nvPr/>
            </p:nvSpPr>
            <p:spPr bwMode="auto">
              <a:xfrm>
                <a:off x="3095" y="2777"/>
                <a:ext cx="65" cy="44"/>
              </a:xfrm>
              <a:custGeom>
                <a:avLst/>
                <a:gdLst/>
                <a:ahLst/>
                <a:cxnLst>
                  <a:cxn ang="0">
                    <a:pos x="233" y="161"/>
                  </a:cxn>
                  <a:cxn ang="0">
                    <a:pos x="237" y="157"/>
                  </a:cxn>
                  <a:cxn ang="0">
                    <a:pos x="240" y="153"/>
                  </a:cxn>
                  <a:cxn ang="0">
                    <a:pos x="244" y="150"/>
                  </a:cxn>
                  <a:cxn ang="0">
                    <a:pos x="248" y="145"/>
                  </a:cxn>
                  <a:cxn ang="0">
                    <a:pos x="252" y="141"/>
                  </a:cxn>
                  <a:cxn ang="0">
                    <a:pos x="255" y="137"/>
                  </a:cxn>
                  <a:cxn ang="0">
                    <a:pos x="257" y="132"/>
                  </a:cxn>
                  <a:cxn ang="0">
                    <a:pos x="261" y="128"/>
                  </a:cxn>
                  <a:cxn ang="0">
                    <a:pos x="242" y="142"/>
                  </a:cxn>
                  <a:cxn ang="0">
                    <a:pos x="217" y="155"/>
                  </a:cxn>
                  <a:cxn ang="0">
                    <a:pos x="189" y="162"/>
                  </a:cxn>
                  <a:cxn ang="0">
                    <a:pos x="160" y="165"/>
                  </a:cxn>
                  <a:cxn ang="0">
                    <a:pos x="131" y="162"/>
                  </a:cxn>
                  <a:cxn ang="0">
                    <a:pos x="103" y="155"/>
                  </a:cxn>
                  <a:cxn ang="0">
                    <a:pos x="79" y="142"/>
                  </a:cxn>
                  <a:cxn ang="0">
                    <a:pos x="57" y="125"/>
                  </a:cxn>
                  <a:cxn ang="0">
                    <a:pos x="38" y="105"/>
                  </a:cxn>
                  <a:cxn ang="0">
                    <a:pos x="25" y="83"/>
                  </a:cxn>
                  <a:cxn ang="0">
                    <a:pos x="17" y="57"/>
                  </a:cxn>
                  <a:cxn ang="0">
                    <a:pos x="14" y="30"/>
                  </a:cxn>
                  <a:cxn ang="0">
                    <a:pos x="17" y="3"/>
                  </a:cxn>
                  <a:cxn ang="0">
                    <a:pos x="17" y="0"/>
                  </a:cxn>
                  <a:cxn ang="0">
                    <a:pos x="14" y="5"/>
                  </a:cxn>
                  <a:cxn ang="0">
                    <a:pos x="12" y="9"/>
                  </a:cxn>
                  <a:cxn ang="0">
                    <a:pos x="9" y="15"/>
                  </a:cxn>
                  <a:cxn ang="0">
                    <a:pos x="7" y="20"/>
                  </a:cxn>
                  <a:cxn ang="0">
                    <a:pos x="5" y="24"/>
                  </a:cxn>
                  <a:cxn ang="0">
                    <a:pos x="4" y="29"/>
                  </a:cxn>
                  <a:cxn ang="0">
                    <a:pos x="2" y="34"/>
                  </a:cxn>
                  <a:cxn ang="0">
                    <a:pos x="0" y="39"/>
                  </a:cxn>
                  <a:cxn ang="0">
                    <a:pos x="4" y="60"/>
                  </a:cxn>
                  <a:cxn ang="0">
                    <a:pos x="13" y="87"/>
                  </a:cxn>
                  <a:cxn ang="0">
                    <a:pos x="28" y="112"/>
                  </a:cxn>
                  <a:cxn ang="0">
                    <a:pos x="47" y="134"/>
                  </a:cxn>
                  <a:cxn ang="0">
                    <a:pos x="71" y="152"/>
                  </a:cxn>
                  <a:cxn ang="0">
                    <a:pos x="99" y="166"/>
                  </a:cxn>
                  <a:cxn ang="0">
                    <a:pos x="128" y="174"/>
                  </a:cxn>
                  <a:cxn ang="0">
                    <a:pos x="160" y="177"/>
                  </a:cxn>
                  <a:cxn ang="0">
                    <a:pos x="192" y="174"/>
                  </a:cxn>
                  <a:cxn ang="0">
                    <a:pos x="221" y="166"/>
                  </a:cxn>
                  <a:cxn ang="0">
                    <a:pos x="233" y="161"/>
                  </a:cxn>
                </a:cxnLst>
                <a:rect l="0" t="0" r="r" b="b"/>
                <a:pathLst>
                  <a:path w="261" h="177">
                    <a:moveTo>
                      <a:pt x="233" y="161"/>
                    </a:moveTo>
                    <a:lnTo>
                      <a:pt x="237" y="157"/>
                    </a:lnTo>
                    <a:lnTo>
                      <a:pt x="240" y="153"/>
                    </a:lnTo>
                    <a:lnTo>
                      <a:pt x="244" y="150"/>
                    </a:lnTo>
                    <a:lnTo>
                      <a:pt x="248" y="145"/>
                    </a:lnTo>
                    <a:lnTo>
                      <a:pt x="252" y="141"/>
                    </a:lnTo>
                    <a:lnTo>
                      <a:pt x="255" y="137"/>
                    </a:lnTo>
                    <a:lnTo>
                      <a:pt x="257" y="132"/>
                    </a:lnTo>
                    <a:lnTo>
                      <a:pt x="261" y="128"/>
                    </a:lnTo>
                    <a:lnTo>
                      <a:pt x="242" y="142"/>
                    </a:lnTo>
                    <a:lnTo>
                      <a:pt x="217" y="155"/>
                    </a:lnTo>
                    <a:lnTo>
                      <a:pt x="189" y="162"/>
                    </a:lnTo>
                    <a:lnTo>
                      <a:pt x="160" y="165"/>
                    </a:lnTo>
                    <a:lnTo>
                      <a:pt x="131" y="162"/>
                    </a:lnTo>
                    <a:lnTo>
                      <a:pt x="103" y="155"/>
                    </a:lnTo>
                    <a:lnTo>
                      <a:pt x="79" y="142"/>
                    </a:lnTo>
                    <a:lnTo>
                      <a:pt x="57" y="125"/>
                    </a:lnTo>
                    <a:lnTo>
                      <a:pt x="38" y="105"/>
                    </a:lnTo>
                    <a:lnTo>
                      <a:pt x="25" y="83"/>
                    </a:lnTo>
                    <a:lnTo>
                      <a:pt x="17" y="57"/>
                    </a:lnTo>
                    <a:lnTo>
                      <a:pt x="14" y="30"/>
                    </a:lnTo>
                    <a:lnTo>
                      <a:pt x="17" y="3"/>
                    </a:lnTo>
                    <a:lnTo>
                      <a:pt x="17" y="0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9" y="15"/>
                    </a:lnTo>
                    <a:lnTo>
                      <a:pt x="7" y="20"/>
                    </a:lnTo>
                    <a:lnTo>
                      <a:pt x="5" y="24"/>
                    </a:lnTo>
                    <a:lnTo>
                      <a:pt x="4" y="29"/>
                    </a:lnTo>
                    <a:lnTo>
                      <a:pt x="2" y="34"/>
                    </a:lnTo>
                    <a:lnTo>
                      <a:pt x="0" y="39"/>
                    </a:lnTo>
                    <a:lnTo>
                      <a:pt x="4" y="60"/>
                    </a:lnTo>
                    <a:lnTo>
                      <a:pt x="13" y="87"/>
                    </a:lnTo>
                    <a:lnTo>
                      <a:pt x="28" y="112"/>
                    </a:lnTo>
                    <a:lnTo>
                      <a:pt x="47" y="134"/>
                    </a:lnTo>
                    <a:lnTo>
                      <a:pt x="71" y="152"/>
                    </a:lnTo>
                    <a:lnTo>
                      <a:pt x="99" y="166"/>
                    </a:lnTo>
                    <a:lnTo>
                      <a:pt x="128" y="174"/>
                    </a:lnTo>
                    <a:lnTo>
                      <a:pt x="160" y="177"/>
                    </a:lnTo>
                    <a:lnTo>
                      <a:pt x="192" y="174"/>
                    </a:lnTo>
                    <a:lnTo>
                      <a:pt x="221" y="166"/>
                    </a:lnTo>
                    <a:lnTo>
                      <a:pt x="233" y="161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4" name="Freeform 86"/>
              <p:cNvSpPr>
                <a:spLocks/>
              </p:cNvSpPr>
              <p:nvPr/>
            </p:nvSpPr>
            <p:spPr bwMode="auto">
              <a:xfrm>
                <a:off x="3098" y="2770"/>
                <a:ext cx="66" cy="48"/>
              </a:xfrm>
              <a:custGeom>
                <a:avLst/>
                <a:gdLst/>
                <a:ahLst/>
                <a:cxnLst>
                  <a:cxn ang="0">
                    <a:pos x="246" y="158"/>
                  </a:cxn>
                  <a:cxn ang="0">
                    <a:pos x="249" y="154"/>
                  </a:cxn>
                  <a:cxn ang="0">
                    <a:pos x="251" y="150"/>
                  </a:cxn>
                  <a:cxn ang="0">
                    <a:pos x="253" y="145"/>
                  </a:cxn>
                  <a:cxn ang="0">
                    <a:pos x="255" y="140"/>
                  </a:cxn>
                  <a:cxn ang="0">
                    <a:pos x="256" y="135"/>
                  </a:cxn>
                  <a:cxn ang="0">
                    <a:pos x="259" y="131"/>
                  </a:cxn>
                  <a:cxn ang="0">
                    <a:pos x="260" y="126"/>
                  </a:cxn>
                  <a:cxn ang="0">
                    <a:pos x="261" y="122"/>
                  </a:cxn>
                  <a:cxn ang="0">
                    <a:pos x="258" y="127"/>
                  </a:cxn>
                  <a:cxn ang="0">
                    <a:pos x="242" y="146"/>
                  </a:cxn>
                  <a:cxn ang="0">
                    <a:pos x="222" y="160"/>
                  </a:cxn>
                  <a:cxn ang="0">
                    <a:pos x="200" y="172"/>
                  </a:cxn>
                  <a:cxn ang="0">
                    <a:pos x="174" y="180"/>
                  </a:cxn>
                  <a:cxn ang="0">
                    <a:pos x="147" y="182"/>
                  </a:cxn>
                  <a:cxn ang="0">
                    <a:pos x="120" y="180"/>
                  </a:cxn>
                  <a:cxn ang="0">
                    <a:pos x="95" y="172"/>
                  </a:cxn>
                  <a:cxn ang="0">
                    <a:pos x="72" y="160"/>
                  </a:cxn>
                  <a:cxn ang="0">
                    <a:pos x="52" y="146"/>
                  </a:cxn>
                  <a:cxn ang="0">
                    <a:pos x="37" y="127"/>
                  </a:cxn>
                  <a:cxn ang="0">
                    <a:pos x="23" y="106"/>
                  </a:cxn>
                  <a:cxn ang="0">
                    <a:pos x="15" y="83"/>
                  </a:cxn>
                  <a:cxn ang="0">
                    <a:pos x="13" y="58"/>
                  </a:cxn>
                  <a:cxn ang="0">
                    <a:pos x="15" y="33"/>
                  </a:cxn>
                  <a:cxn ang="0">
                    <a:pos x="23" y="10"/>
                  </a:cxn>
                  <a:cxn ang="0">
                    <a:pos x="29" y="0"/>
                  </a:cxn>
                  <a:cxn ang="0">
                    <a:pos x="25" y="3"/>
                  </a:cxn>
                  <a:cxn ang="0">
                    <a:pos x="21" y="7"/>
                  </a:cxn>
                  <a:cxn ang="0">
                    <a:pos x="18" y="12"/>
                  </a:cxn>
                  <a:cxn ang="0">
                    <a:pos x="14" y="15"/>
                  </a:cxn>
                  <a:cxn ang="0">
                    <a:pos x="11" y="19"/>
                  </a:cxn>
                  <a:cxn ang="0">
                    <a:pos x="8" y="23"/>
                  </a:cxn>
                  <a:cxn ang="0">
                    <a:pos x="5" y="28"/>
                  </a:cxn>
                  <a:cxn ang="0">
                    <a:pos x="2" y="32"/>
                  </a:cxn>
                  <a:cxn ang="0">
                    <a:pos x="0" y="58"/>
                  </a:cxn>
                  <a:cxn ang="0">
                    <a:pos x="3" y="85"/>
                  </a:cxn>
                  <a:cxn ang="0">
                    <a:pos x="12" y="111"/>
                  </a:cxn>
                  <a:cxn ang="0">
                    <a:pos x="25" y="133"/>
                  </a:cxn>
                  <a:cxn ang="0">
                    <a:pos x="43" y="154"/>
                  </a:cxn>
                  <a:cxn ang="0">
                    <a:pos x="66" y="170"/>
                  </a:cxn>
                  <a:cxn ang="0">
                    <a:pos x="90" y="183"/>
                  </a:cxn>
                  <a:cxn ang="0">
                    <a:pos x="118" y="191"/>
                  </a:cxn>
                  <a:cxn ang="0">
                    <a:pos x="147" y="194"/>
                  </a:cxn>
                  <a:cxn ang="0">
                    <a:pos x="176" y="191"/>
                  </a:cxn>
                  <a:cxn ang="0">
                    <a:pos x="204" y="183"/>
                  </a:cxn>
                  <a:cxn ang="0">
                    <a:pos x="229" y="170"/>
                  </a:cxn>
                  <a:cxn ang="0">
                    <a:pos x="246" y="158"/>
                  </a:cxn>
                </a:cxnLst>
                <a:rect l="0" t="0" r="r" b="b"/>
                <a:pathLst>
                  <a:path w="261" h="194">
                    <a:moveTo>
                      <a:pt x="246" y="158"/>
                    </a:moveTo>
                    <a:lnTo>
                      <a:pt x="249" y="154"/>
                    </a:lnTo>
                    <a:lnTo>
                      <a:pt x="251" y="150"/>
                    </a:lnTo>
                    <a:lnTo>
                      <a:pt x="253" y="145"/>
                    </a:lnTo>
                    <a:lnTo>
                      <a:pt x="255" y="140"/>
                    </a:lnTo>
                    <a:lnTo>
                      <a:pt x="256" y="135"/>
                    </a:lnTo>
                    <a:lnTo>
                      <a:pt x="259" y="131"/>
                    </a:lnTo>
                    <a:lnTo>
                      <a:pt x="260" y="126"/>
                    </a:lnTo>
                    <a:lnTo>
                      <a:pt x="261" y="122"/>
                    </a:lnTo>
                    <a:lnTo>
                      <a:pt x="258" y="127"/>
                    </a:lnTo>
                    <a:lnTo>
                      <a:pt x="242" y="146"/>
                    </a:lnTo>
                    <a:lnTo>
                      <a:pt x="222" y="160"/>
                    </a:lnTo>
                    <a:lnTo>
                      <a:pt x="200" y="172"/>
                    </a:lnTo>
                    <a:lnTo>
                      <a:pt x="174" y="180"/>
                    </a:lnTo>
                    <a:lnTo>
                      <a:pt x="147" y="182"/>
                    </a:lnTo>
                    <a:lnTo>
                      <a:pt x="120" y="180"/>
                    </a:lnTo>
                    <a:lnTo>
                      <a:pt x="95" y="172"/>
                    </a:lnTo>
                    <a:lnTo>
                      <a:pt x="72" y="160"/>
                    </a:lnTo>
                    <a:lnTo>
                      <a:pt x="52" y="146"/>
                    </a:lnTo>
                    <a:lnTo>
                      <a:pt x="37" y="127"/>
                    </a:lnTo>
                    <a:lnTo>
                      <a:pt x="23" y="106"/>
                    </a:lnTo>
                    <a:lnTo>
                      <a:pt x="15" y="83"/>
                    </a:lnTo>
                    <a:lnTo>
                      <a:pt x="13" y="58"/>
                    </a:lnTo>
                    <a:lnTo>
                      <a:pt x="15" y="33"/>
                    </a:lnTo>
                    <a:lnTo>
                      <a:pt x="23" y="10"/>
                    </a:lnTo>
                    <a:lnTo>
                      <a:pt x="29" y="0"/>
                    </a:lnTo>
                    <a:lnTo>
                      <a:pt x="25" y="3"/>
                    </a:lnTo>
                    <a:lnTo>
                      <a:pt x="21" y="7"/>
                    </a:lnTo>
                    <a:lnTo>
                      <a:pt x="18" y="12"/>
                    </a:lnTo>
                    <a:lnTo>
                      <a:pt x="14" y="15"/>
                    </a:lnTo>
                    <a:lnTo>
                      <a:pt x="11" y="19"/>
                    </a:lnTo>
                    <a:lnTo>
                      <a:pt x="8" y="23"/>
                    </a:lnTo>
                    <a:lnTo>
                      <a:pt x="5" y="28"/>
                    </a:lnTo>
                    <a:lnTo>
                      <a:pt x="2" y="32"/>
                    </a:lnTo>
                    <a:lnTo>
                      <a:pt x="0" y="58"/>
                    </a:lnTo>
                    <a:lnTo>
                      <a:pt x="3" y="85"/>
                    </a:lnTo>
                    <a:lnTo>
                      <a:pt x="12" y="111"/>
                    </a:lnTo>
                    <a:lnTo>
                      <a:pt x="25" y="133"/>
                    </a:lnTo>
                    <a:lnTo>
                      <a:pt x="43" y="154"/>
                    </a:lnTo>
                    <a:lnTo>
                      <a:pt x="66" y="170"/>
                    </a:lnTo>
                    <a:lnTo>
                      <a:pt x="90" y="183"/>
                    </a:lnTo>
                    <a:lnTo>
                      <a:pt x="118" y="191"/>
                    </a:lnTo>
                    <a:lnTo>
                      <a:pt x="147" y="194"/>
                    </a:lnTo>
                    <a:lnTo>
                      <a:pt x="176" y="191"/>
                    </a:lnTo>
                    <a:lnTo>
                      <a:pt x="204" y="183"/>
                    </a:lnTo>
                    <a:lnTo>
                      <a:pt x="229" y="170"/>
                    </a:lnTo>
                    <a:lnTo>
                      <a:pt x="246" y="158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5" name="Freeform 87"/>
              <p:cNvSpPr>
                <a:spLocks/>
              </p:cNvSpPr>
              <p:nvPr/>
            </p:nvSpPr>
            <p:spPr bwMode="auto">
              <a:xfrm>
                <a:off x="3101" y="2765"/>
                <a:ext cx="63" cy="50"/>
              </a:xfrm>
              <a:custGeom>
                <a:avLst/>
                <a:gdLst/>
                <a:ahLst/>
                <a:cxnLst>
                  <a:cxn ang="0">
                    <a:pos x="251" y="107"/>
                  </a:cxn>
                  <a:cxn ang="0">
                    <a:pos x="251" y="109"/>
                  </a:cxn>
                  <a:cxn ang="0">
                    <a:pos x="251" y="111"/>
                  </a:cxn>
                  <a:cxn ang="0">
                    <a:pos x="251" y="113"/>
                  </a:cxn>
                  <a:cxn ang="0">
                    <a:pos x="251" y="115"/>
                  </a:cxn>
                  <a:cxn ang="0">
                    <a:pos x="251" y="122"/>
                  </a:cxn>
                  <a:cxn ang="0">
                    <a:pos x="250" y="129"/>
                  </a:cxn>
                  <a:cxn ang="0">
                    <a:pos x="249" y="136"/>
                  </a:cxn>
                  <a:cxn ang="0">
                    <a:pos x="248" y="143"/>
                  </a:cxn>
                  <a:cxn ang="0">
                    <a:pos x="247" y="146"/>
                  </a:cxn>
                  <a:cxn ang="0">
                    <a:pos x="230" y="165"/>
                  </a:cxn>
                  <a:cxn ang="0">
                    <a:pos x="210" y="180"/>
                  </a:cxn>
                  <a:cxn ang="0">
                    <a:pos x="188" y="191"/>
                  </a:cxn>
                  <a:cxn ang="0">
                    <a:pos x="162" y="200"/>
                  </a:cxn>
                  <a:cxn ang="0">
                    <a:pos x="135" y="202"/>
                  </a:cxn>
                  <a:cxn ang="0">
                    <a:pos x="108" y="200"/>
                  </a:cxn>
                  <a:cxn ang="0">
                    <a:pos x="83" y="191"/>
                  </a:cxn>
                  <a:cxn ang="0">
                    <a:pos x="60" y="180"/>
                  </a:cxn>
                  <a:cxn ang="0">
                    <a:pos x="40" y="165"/>
                  </a:cxn>
                  <a:cxn ang="0">
                    <a:pos x="23" y="146"/>
                  </a:cxn>
                  <a:cxn ang="0">
                    <a:pos x="11" y="125"/>
                  </a:cxn>
                  <a:cxn ang="0">
                    <a:pos x="2" y="102"/>
                  </a:cxn>
                  <a:cxn ang="0">
                    <a:pos x="0" y="77"/>
                  </a:cxn>
                  <a:cxn ang="0">
                    <a:pos x="2" y="52"/>
                  </a:cxn>
                  <a:cxn ang="0">
                    <a:pos x="11" y="29"/>
                  </a:cxn>
                  <a:cxn ang="0">
                    <a:pos x="16" y="20"/>
                  </a:cxn>
                  <a:cxn ang="0">
                    <a:pos x="23" y="14"/>
                  </a:cxn>
                  <a:cxn ang="0">
                    <a:pos x="31" y="9"/>
                  </a:cxn>
                  <a:cxn ang="0">
                    <a:pos x="39" y="4"/>
                  </a:cxn>
                  <a:cxn ang="0">
                    <a:pos x="48" y="0"/>
                  </a:cxn>
                  <a:cxn ang="0">
                    <a:pos x="35" y="14"/>
                  </a:cxn>
                  <a:cxn ang="0">
                    <a:pos x="23" y="34"/>
                  </a:cxn>
                  <a:cxn ang="0">
                    <a:pos x="16" y="54"/>
                  </a:cxn>
                  <a:cxn ang="0">
                    <a:pos x="13" y="77"/>
                  </a:cxn>
                  <a:cxn ang="0">
                    <a:pos x="16" y="100"/>
                  </a:cxn>
                  <a:cxn ang="0">
                    <a:pos x="23" y="120"/>
                  </a:cxn>
                  <a:cxn ang="0">
                    <a:pos x="35" y="140"/>
                  </a:cxn>
                  <a:cxn ang="0">
                    <a:pos x="49" y="156"/>
                  </a:cxn>
                  <a:cxn ang="0">
                    <a:pos x="67" y="170"/>
                  </a:cxn>
                  <a:cxn ang="0">
                    <a:pos x="88" y="180"/>
                  </a:cxn>
                  <a:cxn ang="0">
                    <a:pos x="111" y="187"/>
                  </a:cxn>
                  <a:cxn ang="0">
                    <a:pos x="135" y="189"/>
                  </a:cxn>
                  <a:cxn ang="0">
                    <a:pos x="160" y="187"/>
                  </a:cxn>
                  <a:cxn ang="0">
                    <a:pos x="182" y="180"/>
                  </a:cxn>
                  <a:cxn ang="0">
                    <a:pos x="203" y="170"/>
                  </a:cxn>
                  <a:cxn ang="0">
                    <a:pos x="221" y="156"/>
                  </a:cxn>
                  <a:cxn ang="0">
                    <a:pos x="236" y="140"/>
                  </a:cxn>
                  <a:cxn ang="0">
                    <a:pos x="247" y="120"/>
                  </a:cxn>
                  <a:cxn ang="0">
                    <a:pos x="251" y="107"/>
                  </a:cxn>
                </a:cxnLst>
                <a:rect l="0" t="0" r="r" b="b"/>
                <a:pathLst>
                  <a:path w="251" h="202">
                    <a:moveTo>
                      <a:pt x="251" y="107"/>
                    </a:moveTo>
                    <a:lnTo>
                      <a:pt x="251" y="109"/>
                    </a:lnTo>
                    <a:lnTo>
                      <a:pt x="251" y="111"/>
                    </a:lnTo>
                    <a:lnTo>
                      <a:pt x="251" y="113"/>
                    </a:lnTo>
                    <a:lnTo>
                      <a:pt x="251" y="115"/>
                    </a:lnTo>
                    <a:lnTo>
                      <a:pt x="251" y="122"/>
                    </a:lnTo>
                    <a:lnTo>
                      <a:pt x="250" y="129"/>
                    </a:lnTo>
                    <a:lnTo>
                      <a:pt x="249" y="136"/>
                    </a:lnTo>
                    <a:lnTo>
                      <a:pt x="248" y="143"/>
                    </a:lnTo>
                    <a:lnTo>
                      <a:pt x="247" y="146"/>
                    </a:lnTo>
                    <a:lnTo>
                      <a:pt x="230" y="165"/>
                    </a:lnTo>
                    <a:lnTo>
                      <a:pt x="210" y="180"/>
                    </a:lnTo>
                    <a:lnTo>
                      <a:pt x="188" y="191"/>
                    </a:lnTo>
                    <a:lnTo>
                      <a:pt x="162" y="200"/>
                    </a:lnTo>
                    <a:lnTo>
                      <a:pt x="135" y="202"/>
                    </a:lnTo>
                    <a:lnTo>
                      <a:pt x="108" y="200"/>
                    </a:lnTo>
                    <a:lnTo>
                      <a:pt x="83" y="191"/>
                    </a:lnTo>
                    <a:lnTo>
                      <a:pt x="60" y="180"/>
                    </a:lnTo>
                    <a:lnTo>
                      <a:pt x="40" y="165"/>
                    </a:lnTo>
                    <a:lnTo>
                      <a:pt x="23" y="146"/>
                    </a:lnTo>
                    <a:lnTo>
                      <a:pt x="11" y="125"/>
                    </a:lnTo>
                    <a:lnTo>
                      <a:pt x="2" y="102"/>
                    </a:lnTo>
                    <a:lnTo>
                      <a:pt x="0" y="77"/>
                    </a:lnTo>
                    <a:lnTo>
                      <a:pt x="2" y="52"/>
                    </a:lnTo>
                    <a:lnTo>
                      <a:pt x="11" y="29"/>
                    </a:lnTo>
                    <a:lnTo>
                      <a:pt x="16" y="20"/>
                    </a:lnTo>
                    <a:lnTo>
                      <a:pt x="23" y="14"/>
                    </a:lnTo>
                    <a:lnTo>
                      <a:pt x="31" y="9"/>
                    </a:lnTo>
                    <a:lnTo>
                      <a:pt x="39" y="4"/>
                    </a:lnTo>
                    <a:lnTo>
                      <a:pt x="48" y="0"/>
                    </a:lnTo>
                    <a:lnTo>
                      <a:pt x="35" y="14"/>
                    </a:lnTo>
                    <a:lnTo>
                      <a:pt x="23" y="34"/>
                    </a:lnTo>
                    <a:lnTo>
                      <a:pt x="16" y="54"/>
                    </a:lnTo>
                    <a:lnTo>
                      <a:pt x="13" y="77"/>
                    </a:lnTo>
                    <a:lnTo>
                      <a:pt x="16" y="100"/>
                    </a:lnTo>
                    <a:lnTo>
                      <a:pt x="23" y="120"/>
                    </a:lnTo>
                    <a:lnTo>
                      <a:pt x="35" y="140"/>
                    </a:lnTo>
                    <a:lnTo>
                      <a:pt x="49" y="156"/>
                    </a:lnTo>
                    <a:lnTo>
                      <a:pt x="67" y="170"/>
                    </a:lnTo>
                    <a:lnTo>
                      <a:pt x="88" y="180"/>
                    </a:lnTo>
                    <a:lnTo>
                      <a:pt x="111" y="187"/>
                    </a:lnTo>
                    <a:lnTo>
                      <a:pt x="135" y="189"/>
                    </a:lnTo>
                    <a:lnTo>
                      <a:pt x="160" y="187"/>
                    </a:lnTo>
                    <a:lnTo>
                      <a:pt x="182" y="180"/>
                    </a:lnTo>
                    <a:lnTo>
                      <a:pt x="203" y="170"/>
                    </a:lnTo>
                    <a:lnTo>
                      <a:pt x="221" y="156"/>
                    </a:lnTo>
                    <a:lnTo>
                      <a:pt x="236" y="140"/>
                    </a:lnTo>
                    <a:lnTo>
                      <a:pt x="247" y="120"/>
                    </a:lnTo>
                    <a:lnTo>
                      <a:pt x="251" y="107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6" name="Freeform 88"/>
              <p:cNvSpPr>
                <a:spLocks noEditPoints="1"/>
              </p:cNvSpPr>
              <p:nvPr/>
            </p:nvSpPr>
            <p:spPr bwMode="auto">
              <a:xfrm>
                <a:off x="3105" y="2762"/>
                <a:ext cx="62" cy="50"/>
              </a:xfrm>
              <a:custGeom>
                <a:avLst/>
                <a:gdLst/>
                <a:ahLst/>
                <a:cxnLst>
                  <a:cxn ang="0">
                    <a:pos x="234" y="88"/>
                  </a:cxn>
                  <a:cxn ang="0">
                    <a:pos x="234" y="89"/>
                  </a:cxn>
                  <a:cxn ang="0">
                    <a:pos x="234" y="90"/>
                  </a:cxn>
                  <a:cxn ang="0">
                    <a:pos x="239" y="122"/>
                  </a:cxn>
                  <a:cxn ang="0">
                    <a:pos x="239" y="114"/>
                  </a:cxn>
                  <a:cxn ang="0">
                    <a:pos x="238" y="105"/>
                  </a:cxn>
                  <a:cxn ang="0">
                    <a:pos x="236" y="98"/>
                  </a:cxn>
                  <a:cxn ang="0">
                    <a:pos x="234" y="90"/>
                  </a:cxn>
                  <a:cxn ang="0">
                    <a:pos x="231" y="111"/>
                  </a:cxn>
                  <a:cxn ang="0">
                    <a:pos x="215" y="147"/>
                  </a:cxn>
                  <a:cxn ang="0">
                    <a:pos x="184" y="174"/>
                  </a:cxn>
                  <a:cxn ang="0">
                    <a:pos x="145" y="190"/>
                  </a:cxn>
                  <a:cxn ang="0">
                    <a:pos x="101" y="190"/>
                  </a:cxn>
                  <a:cxn ang="0">
                    <a:pos x="62" y="174"/>
                  </a:cxn>
                  <a:cxn ang="0">
                    <a:pos x="32" y="147"/>
                  </a:cxn>
                  <a:cxn ang="0">
                    <a:pos x="15" y="111"/>
                  </a:cxn>
                  <a:cxn ang="0">
                    <a:pos x="15" y="69"/>
                  </a:cxn>
                  <a:cxn ang="0">
                    <a:pos x="32" y="33"/>
                  </a:cxn>
                  <a:cxn ang="0">
                    <a:pos x="62" y="5"/>
                  </a:cxn>
                  <a:cxn ang="0">
                    <a:pos x="68" y="1"/>
                  </a:cxn>
                  <a:cxn ang="0">
                    <a:pos x="58" y="3"/>
                  </a:cxn>
                  <a:cxn ang="0">
                    <a:pos x="48" y="6"/>
                  </a:cxn>
                  <a:cxn ang="0">
                    <a:pos x="38" y="11"/>
                  </a:cxn>
                  <a:cxn ang="0">
                    <a:pos x="21" y="27"/>
                  </a:cxn>
                  <a:cxn ang="0">
                    <a:pos x="2" y="67"/>
                  </a:cxn>
                  <a:cxn ang="0">
                    <a:pos x="2" y="113"/>
                  </a:cxn>
                  <a:cxn ang="0">
                    <a:pos x="21" y="153"/>
                  </a:cxn>
                  <a:cxn ang="0">
                    <a:pos x="55" y="184"/>
                  </a:cxn>
                  <a:cxn ang="0">
                    <a:pos x="99" y="201"/>
                  </a:cxn>
                  <a:cxn ang="0">
                    <a:pos x="148" y="201"/>
                  </a:cxn>
                  <a:cxn ang="0">
                    <a:pos x="191" y="184"/>
                  </a:cxn>
                  <a:cxn ang="0">
                    <a:pos x="225" y="153"/>
                  </a:cxn>
                  <a:cxn ang="0">
                    <a:pos x="239" y="122"/>
                  </a:cxn>
                </a:cxnLst>
                <a:rect l="0" t="0" r="r" b="b"/>
                <a:pathLst>
                  <a:path w="239" h="203">
                    <a:moveTo>
                      <a:pt x="232" y="87"/>
                    </a:moveTo>
                    <a:lnTo>
                      <a:pt x="234" y="88"/>
                    </a:lnTo>
                    <a:lnTo>
                      <a:pt x="234" y="88"/>
                    </a:lnTo>
                    <a:lnTo>
                      <a:pt x="234" y="89"/>
                    </a:lnTo>
                    <a:lnTo>
                      <a:pt x="234" y="90"/>
                    </a:lnTo>
                    <a:lnTo>
                      <a:pt x="234" y="90"/>
                    </a:lnTo>
                    <a:lnTo>
                      <a:pt x="232" y="87"/>
                    </a:lnTo>
                    <a:close/>
                    <a:moveTo>
                      <a:pt x="239" y="122"/>
                    </a:moveTo>
                    <a:lnTo>
                      <a:pt x="239" y="118"/>
                    </a:lnTo>
                    <a:lnTo>
                      <a:pt x="239" y="114"/>
                    </a:lnTo>
                    <a:lnTo>
                      <a:pt x="238" y="110"/>
                    </a:lnTo>
                    <a:lnTo>
                      <a:pt x="238" y="105"/>
                    </a:lnTo>
                    <a:lnTo>
                      <a:pt x="237" y="102"/>
                    </a:lnTo>
                    <a:lnTo>
                      <a:pt x="236" y="98"/>
                    </a:lnTo>
                    <a:lnTo>
                      <a:pt x="235" y="94"/>
                    </a:lnTo>
                    <a:lnTo>
                      <a:pt x="234" y="90"/>
                    </a:lnTo>
                    <a:lnTo>
                      <a:pt x="234" y="90"/>
                    </a:lnTo>
                    <a:lnTo>
                      <a:pt x="231" y="111"/>
                    </a:lnTo>
                    <a:lnTo>
                      <a:pt x="225" y="129"/>
                    </a:lnTo>
                    <a:lnTo>
                      <a:pt x="215" y="147"/>
                    </a:lnTo>
                    <a:lnTo>
                      <a:pt x="201" y="162"/>
                    </a:lnTo>
                    <a:lnTo>
                      <a:pt x="184" y="174"/>
                    </a:lnTo>
                    <a:lnTo>
                      <a:pt x="165" y="184"/>
                    </a:lnTo>
                    <a:lnTo>
                      <a:pt x="145" y="190"/>
                    </a:lnTo>
                    <a:lnTo>
                      <a:pt x="123" y="192"/>
                    </a:lnTo>
                    <a:lnTo>
                      <a:pt x="101" y="190"/>
                    </a:lnTo>
                    <a:lnTo>
                      <a:pt x="81" y="184"/>
                    </a:lnTo>
                    <a:lnTo>
                      <a:pt x="62" y="174"/>
                    </a:lnTo>
                    <a:lnTo>
                      <a:pt x="45" y="162"/>
                    </a:lnTo>
                    <a:lnTo>
                      <a:pt x="32" y="147"/>
                    </a:lnTo>
                    <a:lnTo>
                      <a:pt x="21" y="129"/>
                    </a:lnTo>
                    <a:lnTo>
                      <a:pt x="15" y="111"/>
                    </a:lnTo>
                    <a:lnTo>
                      <a:pt x="13" y="90"/>
                    </a:lnTo>
                    <a:lnTo>
                      <a:pt x="15" y="69"/>
                    </a:lnTo>
                    <a:lnTo>
                      <a:pt x="21" y="51"/>
                    </a:lnTo>
                    <a:lnTo>
                      <a:pt x="32" y="33"/>
                    </a:lnTo>
                    <a:lnTo>
                      <a:pt x="45" y="18"/>
                    </a:lnTo>
                    <a:lnTo>
                      <a:pt x="62" y="5"/>
                    </a:lnTo>
                    <a:lnTo>
                      <a:pt x="74" y="0"/>
                    </a:lnTo>
                    <a:lnTo>
                      <a:pt x="68" y="1"/>
                    </a:lnTo>
                    <a:lnTo>
                      <a:pt x="63" y="2"/>
                    </a:lnTo>
                    <a:lnTo>
                      <a:pt x="58" y="3"/>
                    </a:lnTo>
                    <a:lnTo>
                      <a:pt x="53" y="4"/>
                    </a:lnTo>
                    <a:lnTo>
                      <a:pt x="48" y="6"/>
                    </a:lnTo>
                    <a:lnTo>
                      <a:pt x="43" y="9"/>
                    </a:lnTo>
                    <a:lnTo>
                      <a:pt x="38" y="11"/>
                    </a:lnTo>
                    <a:lnTo>
                      <a:pt x="34" y="13"/>
                    </a:lnTo>
                    <a:lnTo>
                      <a:pt x="21" y="27"/>
                    </a:lnTo>
                    <a:lnTo>
                      <a:pt x="10" y="46"/>
                    </a:lnTo>
                    <a:lnTo>
                      <a:pt x="2" y="67"/>
                    </a:lnTo>
                    <a:lnTo>
                      <a:pt x="0" y="90"/>
                    </a:lnTo>
                    <a:lnTo>
                      <a:pt x="2" y="113"/>
                    </a:lnTo>
                    <a:lnTo>
                      <a:pt x="10" y="133"/>
                    </a:lnTo>
                    <a:lnTo>
                      <a:pt x="21" y="153"/>
                    </a:lnTo>
                    <a:lnTo>
                      <a:pt x="37" y="169"/>
                    </a:lnTo>
                    <a:lnTo>
                      <a:pt x="55" y="184"/>
                    </a:lnTo>
                    <a:lnTo>
                      <a:pt x="76" y="194"/>
                    </a:lnTo>
                    <a:lnTo>
                      <a:pt x="99" y="201"/>
                    </a:lnTo>
                    <a:lnTo>
                      <a:pt x="123" y="203"/>
                    </a:lnTo>
                    <a:lnTo>
                      <a:pt x="148" y="201"/>
                    </a:lnTo>
                    <a:lnTo>
                      <a:pt x="171" y="194"/>
                    </a:lnTo>
                    <a:lnTo>
                      <a:pt x="191" y="184"/>
                    </a:lnTo>
                    <a:lnTo>
                      <a:pt x="210" y="169"/>
                    </a:lnTo>
                    <a:lnTo>
                      <a:pt x="225" y="153"/>
                    </a:lnTo>
                    <a:lnTo>
                      <a:pt x="236" y="133"/>
                    </a:lnTo>
                    <a:lnTo>
                      <a:pt x="239" y="122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7" name="Freeform 89"/>
              <p:cNvSpPr>
                <a:spLocks/>
              </p:cNvSpPr>
              <p:nvPr/>
            </p:nvSpPr>
            <p:spPr bwMode="auto">
              <a:xfrm>
                <a:off x="3107" y="2761"/>
                <a:ext cx="56" cy="49"/>
              </a:xfrm>
              <a:custGeom>
                <a:avLst/>
                <a:gdLst/>
                <a:ahLst/>
                <a:cxnLst>
                  <a:cxn ang="0">
                    <a:pos x="109" y="1"/>
                  </a:cxn>
                  <a:cxn ang="0">
                    <a:pos x="95" y="0"/>
                  </a:cxn>
                  <a:cxn ang="0">
                    <a:pos x="80" y="0"/>
                  </a:cxn>
                  <a:cxn ang="0">
                    <a:pos x="65" y="2"/>
                  </a:cxn>
                  <a:cxn ang="0">
                    <a:pos x="50" y="6"/>
                  </a:cxn>
                  <a:cxn ang="0">
                    <a:pos x="19" y="34"/>
                  </a:cxn>
                  <a:cxn ang="0">
                    <a:pos x="3" y="71"/>
                  </a:cxn>
                  <a:cxn ang="0">
                    <a:pos x="3" y="113"/>
                  </a:cxn>
                  <a:cxn ang="0">
                    <a:pos x="19" y="150"/>
                  </a:cxn>
                  <a:cxn ang="0">
                    <a:pos x="50" y="178"/>
                  </a:cxn>
                  <a:cxn ang="0">
                    <a:pos x="90" y="193"/>
                  </a:cxn>
                  <a:cxn ang="0">
                    <a:pos x="134" y="193"/>
                  </a:cxn>
                  <a:cxn ang="0">
                    <a:pos x="175" y="178"/>
                  </a:cxn>
                  <a:cxn ang="0">
                    <a:pos x="205" y="150"/>
                  </a:cxn>
                  <a:cxn ang="0">
                    <a:pos x="221" y="113"/>
                  </a:cxn>
                  <a:cxn ang="0">
                    <a:pos x="223" y="93"/>
                  </a:cxn>
                  <a:cxn ang="0">
                    <a:pos x="223" y="93"/>
                  </a:cxn>
                  <a:cxn ang="0">
                    <a:pos x="210" y="92"/>
                  </a:cxn>
                  <a:cxn ang="0">
                    <a:pos x="203" y="57"/>
                  </a:cxn>
                  <a:cxn ang="0">
                    <a:pos x="199" y="50"/>
                  </a:cxn>
                  <a:cxn ang="0">
                    <a:pos x="207" y="61"/>
                  </a:cxn>
                  <a:cxn ang="0">
                    <a:pos x="215" y="72"/>
                  </a:cxn>
                  <a:cxn ang="0">
                    <a:pos x="220" y="86"/>
                  </a:cxn>
                  <a:cxn ang="0">
                    <a:pos x="210" y="92"/>
                  </a:cxn>
                  <a:cxn ang="0">
                    <a:pos x="203" y="127"/>
                  </a:cxn>
                  <a:cxn ang="0">
                    <a:pos x="181" y="156"/>
                  </a:cxn>
                  <a:cxn ang="0">
                    <a:pos x="150" y="175"/>
                  </a:cxn>
                  <a:cxn ang="0">
                    <a:pos x="112" y="183"/>
                  </a:cxn>
                  <a:cxn ang="0">
                    <a:pos x="74" y="175"/>
                  </a:cxn>
                  <a:cxn ang="0">
                    <a:pos x="43" y="156"/>
                  </a:cxn>
                  <a:cxn ang="0">
                    <a:pos x="22" y="127"/>
                  </a:cxn>
                  <a:cxn ang="0">
                    <a:pos x="14" y="92"/>
                  </a:cxn>
                  <a:cxn ang="0">
                    <a:pos x="22" y="57"/>
                  </a:cxn>
                  <a:cxn ang="0">
                    <a:pos x="43" y="28"/>
                  </a:cxn>
                  <a:cxn ang="0">
                    <a:pos x="74" y="8"/>
                  </a:cxn>
                  <a:cxn ang="0">
                    <a:pos x="112" y="1"/>
                  </a:cxn>
                </a:cxnLst>
                <a:rect l="0" t="0" r="r" b="b"/>
                <a:pathLst>
                  <a:path w="223" h="195">
                    <a:moveTo>
                      <a:pt x="115" y="2"/>
                    </a:moveTo>
                    <a:lnTo>
                      <a:pt x="109" y="1"/>
                    </a:lnTo>
                    <a:lnTo>
                      <a:pt x="102" y="0"/>
                    </a:lnTo>
                    <a:lnTo>
                      <a:pt x="95" y="0"/>
                    </a:lnTo>
                    <a:lnTo>
                      <a:pt x="88" y="0"/>
                    </a:lnTo>
                    <a:lnTo>
                      <a:pt x="80" y="0"/>
                    </a:lnTo>
                    <a:lnTo>
                      <a:pt x="73" y="1"/>
                    </a:lnTo>
                    <a:lnTo>
                      <a:pt x="65" y="2"/>
                    </a:lnTo>
                    <a:lnTo>
                      <a:pt x="57" y="3"/>
                    </a:lnTo>
                    <a:lnTo>
                      <a:pt x="50" y="6"/>
                    </a:lnTo>
                    <a:lnTo>
                      <a:pt x="33" y="19"/>
                    </a:lnTo>
                    <a:lnTo>
                      <a:pt x="19" y="34"/>
                    </a:lnTo>
                    <a:lnTo>
                      <a:pt x="9" y="52"/>
                    </a:lnTo>
                    <a:lnTo>
                      <a:pt x="3" y="71"/>
                    </a:lnTo>
                    <a:lnTo>
                      <a:pt x="0" y="92"/>
                    </a:lnTo>
                    <a:lnTo>
                      <a:pt x="3" y="113"/>
                    </a:lnTo>
                    <a:lnTo>
                      <a:pt x="9" y="132"/>
                    </a:lnTo>
                    <a:lnTo>
                      <a:pt x="19" y="150"/>
                    </a:lnTo>
                    <a:lnTo>
                      <a:pt x="33" y="165"/>
                    </a:lnTo>
                    <a:lnTo>
                      <a:pt x="50" y="178"/>
                    </a:lnTo>
                    <a:lnTo>
                      <a:pt x="69" y="187"/>
                    </a:lnTo>
                    <a:lnTo>
                      <a:pt x="90" y="193"/>
                    </a:lnTo>
                    <a:lnTo>
                      <a:pt x="112" y="195"/>
                    </a:lnTo>
                    <a:lnTo>
                      <a:pt x="134" y="193"/>
                    </a:lnTo>
                    <a:lnTo>
                      <a:pt x="156" y="187"/>
                    </a:lnTo>
                    <a:lnTo>
                      <a:pt x="175" y="178"/>
                    </a:lnTo>
                    <a:lnTo>
                      <a:pt x="191" y="165"/>
                    </a:lnTo>
                    <a:lnTo>
                      <a:pt x="205" y="150"/>
                    </a:lnTo>
                    <a:lnTo>
                      <a:pt x="215" y="132"/>
                    </a:lnTo>
                    <a:lnTo>
                      <a:pt x="221" y="113"/>
                    </a:lnTo>
                    <a:lnTo>
                      <a:pt x="223" y="93"/>
                    </a:lnTo>
                    <a:lnTo>
                      <a:pt x="223" y="93"/>
                    </a:lnTo>
                    <a:lnTo>
                      <a:pt x="223" y="93"/>
                    </a:lnTo>
                    <a:lnTo>
                      <a:pt x="223" y="93"/>
                    </a:lnTo>
                    <a:lnTo>
                      <a:pt x="223" y="92"/>
                    </a:lnTo>
                    <a:lnTo>
                      <a:pt x="210" y="92"/>
                    </a:lnTo>
                    <a:lnTo>
                      <a:pt x="208" y="73"/>
                    </a:lnTo>
                    <a:lnTo>
                      <a:pt x="203" y="57"/>
                    </a:lnTo>
                    <a:lnTo>
                      <a:pt x="195" y="45"/>
                    </a:lnTo>
                    <a:lnTo>
                      <a:pt x="199" y="50"/>
                    </a:lnTo>
                    <a:lnTo>
                      <a:pt x="204" y="55"/>
                    </a:lnTo>
                    <a:lnTo>
                      <a:pt x="207" y="61"/>
                    </a:lnTo>
                    <a:lnTo>
                      <a:pt x="211" y="66"/>
                    </a:lnTo>
                    <a:lnTo>
                      <a:pt x="215" y="72"/>
                    </a:lnTo>
                    <a:lnTo>
                      <a:pt x="218" y="79"/>
                    </a:lnTo>
                    <a:lnTo>
                      <a:pt x="220" y="86"/>
                    </a:lnTo>
                    <a:lnTo>
                      <a:pt x="223" y="92"/>
                    </a:lnTo>
                    <a:lnTo>
                      <a:pt x="210" y="92"/>
                    </a:lnTo>
                    <a:lnTo>
                      <a:pt x="208" y="111"/>
                    </a:lnTo>
                    <a:lnTo>
                      <a:pt x="203" y="127"/>
                    </a:lnTo>
                    <a:lnTo>
                      <a:pt x="194" y="142"/>
                    </a:lnTo>
                    <a:lnTo>
                      <a:pt x="181" y="156"/>
                    </a:lnTo>
                    <a:lnTo>
                      <a:pt x="167" y="167"/>
                    </a:lnTo>
                    <a:lnTo>
                      <a:pt x="150" y="175"/>
                    </a:lnTo>
                    <a:lnTo>
                      <a:pt x="132" y="181"/>
                    </a:lnTo>
                    <a:lnTo>
                      <a:pt x="112" y="183"/>
                    </a:lnTo>
                    <a:lnTo>
                      <a:pt x="92" y="181"/>
                    </a:lnTo>
                    <a:lnTo>
                      <a:pt x="74" y="175"/>
                    </a:lnTo>
                    <a:lnTo>
                      <a:pt x="57" y="167"/>
                    </a:lnTo>
                    <a:lnTo>
                      <a:pt x="43" y="156"/>
                    </a:lnTo>
                    <a:lnTo>
                      <a:pt x="31" y="142"/>
                    </a:lnTo>
                    <a:lnTo>
                      <a:pt x="22" y="127"/>
                    </a:lnTo>
                    <a:lnTo>
                      <a:pt x="16" y="111"/>
                    </a:lnTo>
                    <a:lnTo>
                      <a:pt x="14" y="92"/>
                    </a:lnTo>
                    <a:lnTo>
                      <a:pt x="16" y="73"/>
                    </a:lnTo>
                    <a:lnTo>
                      <a:pt x="22" y="57"/>
                    </a:lnTo>
                    <a:lnTo>
                      <a:pt x="31" y="41"/>
                    </a:lnTo>
                    <a:lnTo>
                      <a:pt x="43" y="28"/>
                    </a:lnTo>
                    <a:lnTo>
                      <a:pt x="57" y="17"/>
                    </a:lnTo>
                    <a:lnTo>
                      <a:pt x="74" y="8"/>
                    </a:lnTo>
                    <a:lnTo>
                      <a:pt x="92" y="3"/>
                    </a:lnTo>
                    <a:lnTo>
                      <a:pt x="112" y="1"/>
                    </a:lnTo>
                    <a:lnTo>
                      <a:pt x="115" y="2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8" name="Freeform 90"/>
              <p:cNvSpPr>
                <a:spLocks/>
              </p:cNvSpPr>
              <p:nvPr/>
            </p:nvSpPr>
            <p:spPr bwMode="auto">
              <a:xfrm>
                <a:off x="3110" y="2761"/>
                <a:ext cx="50" cy="46"/>
              </a:xfrm>
              <a:custGeom>
                <a:avLst/>
                <a:gdLst/>
                <a:ahLst/>
                <a:cxnLst>
                  <a:cxn ang="0">
                    <a:pos x="177" y="39"/>
                  </a:cxn>
                  <a:cxn ang="0">
                    <a:pos x="157" y="23"/>
                  </a:cxn>
                  <a:cxn ang="0">
                    <a:pos x="135" y="11"/>
                  </a:cxn>
                  <a:cxn ang="0">
                    <a:pos x="109" y="2"/>
                  </a:cxn>
                  <a:cxn ang="0">
                    <a:pos x="79" y="1"/>
                  </a:cxn>
                  <a:cxn ang="0">
                    <a:pos x="43" y="15"/>
                  </a:cxn>
                  <a:cxn ang="0">
                    <a:pos x="16" y="39"/>
                  </a:cxn>
                  <a:cxn ang="0">
                    <a:pos x="2" y="72"/>
                  </a:cxn>
                  <a:cxn ang="0">
                    <a:pos x="2" y="110"/>
                  </a:cxn>
                  <a:cxn ang="0">
                    <a:pos x="16" y="143"/>
                  </a:cxn>
                  <a:cxn ang="0">
                    <a:pos x="43" y="167"/>
                  </a:cxn>
                  <a:cxn ang="0">
                    <a:pos x="79" y="181"/>
                  </a:cxn>
                  <a:cxn ang="0">
                    <a:pos x="119" y="181"/>
                  </a:cxn>
                  <a:cxn ang="0">
                    <a:pos x="155" y="167"/>
                  </a:cxn>
                  <a:cxn ang="0">
                    <a:pos x="182" y="143"/>
                  </a:cxn>
                  <a:cxn ang="0">
                    <a:pos x="196" y="110"/>
                  </a:cxn>
                  <a:cxn ang="0">
                    <a:pos x="185" y="91"/>
                  </a:cxn>
                  <a:cxn ang="0">
                    <a:pos x="178" y="60"/>
                  </a:cxn>
                  <a:cxn ang="0">
                    <a:pos x="159" y="35"/>
                  </a:cxn>
                  <a:cxn ang="0">
                    <a:pos x="133" y="18"/>
                  </a:cxn>
                  <a:cxn ang="0">
                    <a:pos x="99" y="12"/>
                  </a:cxn>
                  <a:cxn ang="0">
                    <a:pos x="66" y="18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3" y="91"/>
                  </a:cxn>
                  <a:cxn ang="0">
                    <a:pos x="20" y="122"/>
                  </a:cxn>
                  <a:cxn ang="0">
                    <a:pos x="39" y="147"/>
                  </a:cxn>
                  <a:cxn ang="0">
                    <a:pos x="66" y="164"/>
                  </a:cxn>
                  <a:cxn ang="0">
                    <a:pos x="99" y="170"/>
                  </a:cxn>
                  <a:cxn ang="0">
                    <a:pos x="133" y="164"/>
                  </a:cxn>
                  <a:cxn ang="0">
                    <a:pos x="159" y="147"/>
                  </a:cxn>
                  <a:cxn ang="0">
                    <a:pos x="178" y="122"/>
                  </a:cxn>
                  <a:cxn ang="0">
                    <a:pos x="185" y="91"/>
                  </a:cxn>
                  <a:cxn ang="0">
                    <a:pos x="196" y="72"/>
                  </a:cxn>
                  <a:cxn ang="0">
                    <a:pos x="186" y="49"/>
                  </a:cxn>
                </a:cxnLst>
                <a:rect l="0" t="0" r="r" b="b"/>
                <a:pathLst>
                  <a:path w="198" h="183">
                    <a:moveTo>
                      <a:pt x="186" y="49"/>
                    </a:moveTo>
                    <a:lnTo>
                      <a:pt x="177" y="39"/>
                    </a:lnTo>
                    <a:lnTo>
                      <a:pt x="168" y="31"/>
                    </a:lnTo>
                    <a:lnTo>
                      <a:pt x="157" y="23"/>
                    </a:lnTo>
                    <a:lnTo>
                      <a:pt x="146" y="17"/>
                    </a:lnTo>
                    <a:lnTo>
                      <a:pt x="135" y="11"/>
                    </a:lnTo>
                    <a:lnTo>
                      <a:pt x="123" y="6"/>
                    </a:lnTo>
                    <a:lnTo>
                      <a:pt x="109" y="2"/>
                    </a:lnTo>
                    <a:lnTo>
                      <a:pt x="96" y="0"/>
                    </a:lnTo>
                    <a:lnTo>
                      <a:pt x="79" y="1"/>
                    </a:lnTo>
                    <a:lnTo>
                      <a:pt x="60" y="6"/>
                    </a:lnTo>
                    <a:lnTo>
                      <a:pt x="43" y="15"/>
                    </a:lnTo>
                    <a:lnTo>
                      <a:pt x="29" y="26"/>
                    </a:lnTo>
                    <a:lnTo>
                      <a:pt x="16" y="39"/>
                    </a:lnTo>
                    <a:lnTo>
                      <a:pt x="8" y="55"/>
                    </a:lnTo>
                    <a:lnTo>
                      <a:pt x="2" y="72"/>
                    </a:lnTo>
                    <a:lnTo>
                      <a:pt x="0" y="91"/>
                    </a:lnTo>
                    <a:lnTo>
                      <a:pt x="2" y="110"/>
                    </a:lnTo>
                    <a:lnTo>
                      <a:pt x="8" y="127"/>
                    </a:lnTo>
                    <a:lnTo>
                      <a:pt x="16" y="143"/>
                    </a:lnTo>
                    <a:lnTo>
                      <a:pt x="29" y="156"/>
                    </a:lnTo>
                    <a:lnTo>
                      <a:pt x="43" y="167"/>
                    </a:lnTo>
                    <a:lnTo>
                      <a:pt x="60" y="175"/>
                    </a:lnTo>
                    <a:lnTo>
                      <a:pt x="79" y="181"/>
                    </a:lnTo>
                    <a:lnTo>
                      <a:pt x="99" y="183"/>
                    </a:lnTo>
                    <a:lnTo>
                      <a:pt x="119" y="181"/>
                    </a:lnTo>
                    <a:lnTo>
                      <a:pt x="138" y="175"/>
                    </a:lnTo>
                    <a:lnTo>
                      <a:pt x="155" y="167"/>
                    </a:lnTo>
                    <a:lnTo>
                      <a:pt x="169" y="156"/>
                    </a:lnTo>
                    <a:lnTo>
                      <a:pt x="182" y="143"/>
                    </a:lnTo>
                    <a:lnTo>
                      <a:pt x="191" y="127"/>
                    </a:lnTo>
                    <a:lnTo>
                      <a:pt x="196" y="110"/>
                    </a:lnTo>
                    <a:lnTo>
                      <a:pt x="198" y="91"/>
                    </a:lnTo>
                    <a:lnTo>
                      <a:pt x="185" y="91"/>
                    </a:lnTo>
                    <a:lnTo>
                      <a:pt x="183" y="76"/>
                    </a:lnTo>
                    <a:lnTo>
                      <a:pt x="178" y="60"/>
                    </a:lnTo>
                    <a:lnTo>
                      <a:pt x="171" y="47"/>
                    </a:lnTo>
                    <a:lnTo>
                      <a:pt x="159" y="35"/>
                    </a:lnTo>
                    <a:lnTo>
                      <a:pt x="147" y="25"/>
                    </a:lnTo>
                    <a:lnTo>
                      <a:pt x="133" y="18"/>
                    </a:lnTo>
                    <a:lnTo>
                      <a:pt x="116" y="14"/>
                    </a:lnTo>
                    <a:lnTo>
                      <a:pt x="99" y="12"/>
                    </a:lnTo>
                    <a:lnTo>
                      <a:pt x="82" y="14"/>
                    </a:lnTo>
                    <a:lnTo>
                      <a:pt x="66" y="18"/>
                    </a:lnTo>
                    <a:lnTo>
                      <a:pt x="51" y="25"/>
                    </a:lnTo>
                    <a:lnTo>
                      <a:pt x="39" y="35"/>
                    </a:lnTo>
                    <a:lnTo>
                      <a:pt x="28" y="47"/>
                    </a:lnTo>
                    <a:lnTo>
                      <a:pt x="20" y="60"/>
                    </a:lnTo>
                    <a:lnTo>
                      <a:pt x="15" y="76"/>
                    </a:lnTo>
                    <a:lnTo>
                      <a:pt x="13" y="91"/>
                    </a:lnTo>
                    <a:lnTo>
                      <a:pt x="15" y="106"/>
                    </a:lnTo>
                    <a:lnTo>
                      <a:pt x="20" y="122"/>
                    </a:lnTo>
                    <a:lnTo>
                      <a:pt x="28" y="135"/>
                    </a:lnTo>
                    <a:lnTo>
                      <a:pt x="39" y="147"/>
                    </a:lnTo>
                    <a:lnTo>
                      <a:pt x="51" y="157"/>
                    </a:lnTo>
                    <a:lnTo>
                      <a:pt x="66" y="164"/>
                    </a:lnTo>
                    <a:lnTo>
                      <a:pt x="82" y="168"/>
                    </a:lnTo>
                    <a:lnTo>
                      <a:pt x="99" y="170"/>
                    </a:lnTo>
                    <a:lnTo>
                      <a:pt x="116" y="168"/>
                    </a:lnTo>
                    <a:lnTo>
                      <a:pt x="133" y="164"/>
                    </a:lnTo>
                    <a:lnTo>
                      <a:pt x="147" y="157"/>
                    </a:lnTo>
                    <a:lnTo>
                      <a:pt x="159" y="147"/>
                    </a:lnTo>
                    <a:lnTo>
                      <a:pt x="171" y="135"/>
                    </a:lnTo>
                    <a:lnTo>
                      <a:pt x="178" y="122"/>
                    </a:lnTo>
                    <a:lnTo>
                      <a:pt x="183" y="106"/>
                    </a:lnTo>
                    <a:lnTo>
                      <a:pt x="185" y="91"/>
                    </a:lnTo>
                    <a:lnTo>
                      <a:pt x="198" y="91"/>
                    </a:lnTo>
                    <a:lnTo>
                      <a:pt x="196" y="72"/>
                    </a:lnTo>
                    <a:lnTo>
                      <a:pt x="191" y="55"/>
                    </a:lnTo>
                    <a:lnTo>
                      <a:pt x="186" y="49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59" name="Freeform 91"/>
              <p:cNvSpPr>
                <a:spLocks/>
              </p:cNvSpPr>
              <p:nvPr/>
            </p:nvSpPr>
            <p:spPr bwMode="auto">
              <a:xfrm>
                <a:off x="3113" y="2764"/>
                <a:ext cx="41" cy="40"/>
              </a:xfrm>
              <a:custGeom>
                <a:avLst/>
                <a:gdLst/>
                <a:ahLst/>
                <a:cxnLst>
                  <a:cxn ang="0">
                    <a:pos x="172" y="63"/>
                  </a:cxn>
                  <a:cxn ang="0">
                    <a:pos x="160" y="35"/>
                  </a:cxn>
                  <a:cxn ang="0">
                    <a:pos x="136" y="13"/>
                  </a:cxn>
                  <a:cxn ang="0">
                    <a:pos x="105" y="2"/>
                  </a:cxn>
                  <a:cxn ang="0">
                    <a:pos x="69" y="2"/>
                  </a:cxn>
                  <a:cxn ang="0">
                    <a:pos x="38" y="13"/>
                  </a:cxn>
                  <a:cxn ang="0">
                    <a:pos x="14" y="35"/>
                  </a:cxn>
                  <a:cxn ang="0">
                    <a:pos x="2" y="63"/>
                  </a:cxn>
                  <a:cxn ang="0">
                    <a:pos x="2" y="96"/>
                  </a:cxn>
                  <a:cxn ang="0">
                    <a:pos x="14" y="125"/>
                  </a:cxn>
                  <a:cxn ang="0">
                    <a:pos x="38" y="147"/>
                  </a:cxn>
                  <a:cxn ang="0">
                    <a:pos x="69" y="158"/>
                  </a:cxn>
                  <a:cxn ang="0">
                    <a:pos x="105" y="158"/>
                  </a:cxn>
                  <a:cxn ang="0">
                    <a:pos x="136" y="147"/>
                  </a:cxn>
                  <a:cxn ang="0">
                    <a:pos x="160" y="125"/>
                  </a:cxn>
                  <a:cxn ang="0">
                    <a:pos x="172" y="96"/>
                  </a:cxn>
                  <a:cxn ang="0">
                    <a:pos x="161" y="80"/>
                  </a:cxn>
                  <a:cxn ang="0">
                    <a:pos x="155" y="53"/>
                  </a:cxn>
                  <a:cxn ang="0">
                    <a:pos x="140" y="32"/>
                  </a:cxn>
                  <a:cxn ang="0">
                    <a:pos x="116" y="17"/>
                  </a:cxn>
                  <a:cxn ang="0">
                    <a:pos x="87" y="12"/>
                  </a:cxn>
                  <a:cxn ang="0">
                    <a:pos x="59" y="17"/>
                  </a:cxn>
                  <a:cxn ang="0">
                    <a:pos x="36" y="32"/>
                  </a:cxn>
                  <a:cxn ang="0">
                    <a:pos x="19" y="53"/>
                  </a:cxn>
                  <a:cxn ang="0">
                    <a:pos x="13" y="80"/>
                  </a:cxn>
                  <a:cxn ang="0">
                    <a:pos x="19" y="106"/>
                  </a:cxn>
                  <a:cxn ang="0">
                    <a:pos x="36" y="127"/>
                  </a:cxn>
                  <a:cxn ang="0">
                    <a:pos x="59" y="143"/>
                  </a:cxn>
                  <a:cxn ang="0">
                    <a:pos x="87" y="148"/>
                  </a:cxn>
                  <a:cxn ang="0">
                    <a:pos x="116" y="143"/>
                  </a:cxn>
                  <a:cxn ang="0">
                    <a:pos x="140" y="127"/>
                  </a:cxn>
                  <a:cxn ang="0">
                    <a:pos x="155" y="106"/>
                  </a:cxn>
                  <a:cxn ang="0">
                    <a:pos x="161" y="80"/>
                  </a:cxn>
                </a:cxnLst>
                <a:rect l="0" t="0" r="r" b="b"/>
                <a:pathLst>
                  <a:path w="174" h="160">
                    <a:moveTo>
                      <a:pt x="174" y="80"/>
                    </a:moveTo>
                    <a:lnTo>
                      <a:pt x="172" y="63"/>
                    </a:lnTo>
                    <a:lnTo>
                      <a:pt x="167" y="49"/>
                    </a:lnTo>
                    <a:lnTo>
                      <a:pt x="160" y="35"/>
                    </a:lnTo>
                    <a:lnTo>
                      <a:pt x="148" y="23"/>
                    </a:lnTo>
                    <a:lnTo>
                      <a:pt x="136" y="13"/>
                    </a:lnTo>
                    <a:lnTo>
                      <a:pt x="121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69" y="2"/>
                    </a:lnTo>
                    <a:lnTo>
                      <a:pt x="54" y="6"/>
                    </a:lnTo>
                    <a:lnTo>
                      <a:pt x="38" y="13"/>
                    </a:lnTo>
                    <a:lnTo>
                      <a:pt x="26" y="23"/>
                    </a:lnTo>
                    <a:lnTo>
                      <a:pt x="14" y="35"/>
                    </a:lnTo>
                    <a:lnTo>
                      <a:pt x="7" y="49"/>
                    </a:lnTo>
                    <a:lnTo>
                      <a:pt x="2" y="63"/>
                    </a:lnTo>
                    <a:lnTo>
                      <a:pt x="0" y="80"/>
                    </a:lnTo>
                    <a:lnTo>
                      <a:pt x="2" y="96"/>
                    </a:lnTo>
                    <a:lnTo>
                      <a:pt x="7" y="111"/>
                    </a:lnTo>
                    <a:lnTo>
                      <a:pt x="14" y="125"/>
                    </a:lnTo>
                    <a:lnTo>
                      <a:pt x="26" y="137"/>
                    </a:lnTo>
                    <a:lnTo>
                      <a:pt x="38" y="147"/>
                    </a:lnTo>
                    <a:lnTo>
                      <a:pt x="54" y="154"/>
                    </a:lnTo>
                    <a:lnTo>
                      <a:pt x="69" y="158"/>
                    </a:lnTo>
                    <a:lnTo>
                      <a:pt x="87" y="160"/>
                    </a:lnTo>
                    <a:lnTo>
                      <a:pt x="105" y="158"/>
                    </a:lnTo>
                    <a:lnTo>
                      <a:pt x="121" y="154"/>
                    </a:lnTo>
                    <a:lnTo>
                      <a:pt x="136" y="147"/>
                    </a:lnTo>
                    <a:lnTo>
                      <a:pt x="148" y="137"/>
                    </a:lnTo>
                    <a:lnTo>
                      <a:pt x="160" y="125"/>
                    </a:lnTo>
                    <a:lnTo>
                      <a:pt x="167" y="111"/>
                    </a:lnTo>
                    <a:lnTo>
                      <a:pt x="172" y="96"/>
                    </a:lnTo>
                    <a:lnTo>
                      <a:pt x="174" y="80"/>
                    </a:lnTo>
                    <a:lnTo>
                      <a:pt x="161" y="80"/>
                    </a:lnTo>
                    <a:lnTo>
                      <a:pt x="160" y="67"/>
                    </a:lnTo>
                    <a:lnTo>
                      <a:pt x="155" y="53"/>
                    </a:lnTo>
                    <a:lnTo>
                      <a:pt x="148" y="42"/>
                    </a:lnTo>
                    <a:lnTo>
                      <a:pt x="140" y="32"/>
                    </a:lnTo>
                    <a:lnTo>
                      <a:pt x="128" y="23"/>
                    </a:lnTo>
                    <a:lnTo>
                      <a:pt x="116" y="17"/>
                    </a:lnTo>
                    <a:lnTo>
                      <a:pt x="102" y="13"/>
                    </a:lnTo>
                    <a:lnTo>
                      <a:pt x="87" y="12"/>
                    </a:lnTo>
                    <a:lnTo>
                      <a:pt x="73" y="13"/>
                    </a:lnTo>
                    <a:lnTo>
                      <a:pt x="59" y="17"/>
                    </a:lnTo>
                    <a:lnTo>
                      <a:pt x="46" y="23"/>
                    </a:lnTo>
                    <a:lnTo>
                      <a:pt x="36" y="32"/>
                    </a:lnTo>
                    <a:lnTo>
                      <a:pt x="26" y="42"/>
                    </a:lnTo>
                    <a:lnTo>
                      <a:pt x="19" y="53"/>
                    </a:lnTo>
                    <a:lnTo>
                      <a:pt x="14" y="67"/>
                    </a:lnTo>
                    <a:lnTo>
                      <a:pt x="13" y="80"/>
                    </a:lnTo>
                    <a:lnTo>
                      <a:pt x="14" y="93"/>
                    </a:lnTo>
                    <a:lnTo>
                      <a:pt x="19" y="106"/>
                    </a:lnTo>
                    <a:lnTo>
                      <a:pt x="26" y="118"/>
                    </a:lnTo>
                    <a:lnTo>
                      <a:pt x="36" y="127"/>
                    </a:lnTo>
                    <a:lnTo>
                      <a:pt x="46" y="137"/>
                    </a:lnTo>
                    <a:lnTo>
                      <a:pt x="59" y="143"/>
                    </a:lnTo>
                    <a:lnTo>
                      <a:pt x="73" y="147"/>
                    </a:lnTo>
                    <a:lnTo>
                      <a:pt x="87" y="148"/>
                    </a:lnTo>
                    <a:lnTo>
                      <a:pt x="102" y="147"/>
                    </a:lnTo>
                    <a:lnTo>
                      <a:pt x="116" y="143"/>
                    </a:lnTo>
                    <a:lnTo>
                      <a:pt x="128" y="137"/>
                    </a:lnTo>
                    <a:lnTo>
                      <a:pt x="140" y="127"/>
                    </a:lnTo>
                    <a:lnTo>
                      <a:pt x="148" y="118"/>
                    </a:lnTo>
                    <a:lnTo>
                      <a:pt x="155" y="106"/>
                    </a:lnTo>
                    <a:lnTo>
                      <a:pt x="160" y="93"/>
                    </a:lnTo>
                    <a:lnTo>
                      <a:pt x="161" y="80"/>
                    </a:lnTo>
                    <a:lnTo>
                      <a:pt x="174" y="80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0" name="Freeform 92"/>
              <p:cNvSpPr>
                <a:spLocks/>
              </p:cNvSpPr>
              <p:nvPr/>
            </p:nvSpPr>
            <p:spPr bwMode="auto">
              <a:xfrm>
                <a:off x="3114" y="2767"/>
                <a:ext cx="39" cy="34"/>
              </a:xfrm>
              <a:custGeom>
                <a:avLst/>
                <a:gdLst/>
                <a:ahLst/>
                <a:cxnLst>
                  <a:cxn ang="0">
                    <a:pos x="149" y="55"/>
                  </a:cxn>
                  <a:cxn ang="0">
                    <a:pos x="138" y="31"/>
                  </a:cxn>
                  <a:cxn ang="0">
                    <a:pos x="116" y="11"/>
                  </a:cxn>
                  <a:cxn ang="0">
                    <a:pos x="91" y="1"/>
                  </a:cxn>
                  <a:cxn ang="0">
                    <a:pos x="59" y="1"/>
                  </a:cxn>
                  <a:cxn ang="0">
                    <a:pos x="34" y="11"/>
                  </a:cxn>
                  <a:cxn ang="0">
                    <a:pos x="13" y="31"/>
                  </a:cxn>
                  <a:cxn ang="0">
                    <a:pos x="1" y="55"/>
                  </a:cxn>
                  <a:cxn ang="0">
                    <a:pos x="1" y="83"/>
                  </a:cxn>
                  <a:cxn ang="0">
                    <a:pos x="13" y="107"/>
                  </a:cxn>
                  <a:cxn ang="0">
                    <a:pos x="34" y="127"/>
                  </a:cxn>
                  <a:cxn ang="0">
                    <a:pos x="59" y="137"/>
                  </a:cxn>
                  <a:cxn ang="0">
                    <a:pos x="91" y="137"/>
                  </a:cxn>
                  <a:cxn ang="0">
                    <a:pos x="116" y="127"/>
                  </a:cxn>
                  <a:cxn ang="0">
                    <a:pos x="138" y="107"/>
                  </a:cxn>
                  <a:cxn ang="0">
                    <a:pos x="149" y="83"/>
                  </a:cxn>
                  <a:cxn ang="0">
                    <a:pos x="136" y="69"/>
                  </a:cxn>
                  <a:cxn ang="0">
                    <a:pos x="132" y="47"/>
                  </a:cxn>
                  <a:cxn ang="0">
                    <a:pos x="119" y="29"/>
                  </a:cxn>
                  <a:cxn ang="0">
                    <a:pos x="99" y="16"/>
                  </a:cxn>
                  <a:cxn ang="0">
                    <a:pos x="75" y="12"/>
                  </a:cxn>
                  <a:cxn ang="0">
                    <a:pos x="52" y="16"/>
                  </a:cxn>
                  <a:cxn ang="0">
                    <a:pos x="32" y="29"/>
                  </a:cxn>
                  <a:cxn ang="0">
                    <a:pos x="18" y="47"/>
                  </a:cxn>
                  <a:cxn ang="0">
                    <a:pos x="14" y="69"/>
                  </a:cxn>
                  <a:cxn ang="0">
                    <a:pos x="18" y="91"/>
                  </a:cxn>
                  <a:cxn ang="0">
                    <a:pos x="32" y="109"/>
                  </a:cxn>
                  <a:cxn ang="0">
                    <a:pos x="52" y="122"/>
                  </a:cxn>
                  <a:cxn ang="0">
                    <a:pos x="75" y="126"/>
                  </a:cxn>
                  <a:cxn ang="0">
                    <a:pos x="99" y="122"/>
                  </a:cxn>
                  <a:cxn ang="0">
                    <a:pos x="119" y="109"/>
                  </a:cxn>
                  <a:cxn ang="0">
                    <a:pos x="132" y="91"/>
                  </a:cxn>
                  <a:cxn ang="0">
                    <a:pos x="136" y="69"/>
                  </a:cxn>
                </a:cxnLst>
                <a:rect l="0" t="0" r="r" b="b"/>
                <a:pathLst>
                  <a:path w="150" h="138">
                    <a:moveTo>
                      <a:pt x="150" y="69"/>
                    </a:moveTo>
                    <a:lnTo>
                      <a:pt x="149" y="55"/>
                    </a:lnTo>
                    <a:lnTo>
                      <a:pt x="144" y="42"/>
                    </a:lnTo>
                    <a:lnTo>
                      <a:pt x="138" y="31"/>
                    </a:lnTo>
                    <a:lnTo>
                      <a:pt x="128" y="21"/>
                    </a:lnTo>
                    <a:lnTo>
                      <a:pt x="116" y="11"/>
                    </a:lnTo>
                    <a:lnTo>
                      <a:pt x="104" y="5"/>
                    </a:lnTo>
                    <a:lnTo>
                      <a:pt x="91" y="1"/>
                    </a:lnTo>
                    <a:lnTo>
                      <a:pt x="75" y="0"/>
                    </a:lnTo>
                    <a:lnTo>
                      <a:pt x="59" y="1"/>
                    </a:lnTo>
                    <a:lnTo>
                      <a:pt x="46" y="5"/>
                    </a:lnTo>
                    <a:lnTo>
                      <a:pt x="34" y="11"/>
                    </a:lnTo>
                    <a:lnTo>
                      <a:pt x="23" y="21"/>
                    </a:lnTo>
                    <a:lnTo>
                      <a:pt x="13" y="31"/>
                    </a:lnTo>
                    <a:lnTo>
                      <a:pt x="6" y="42"/>
                    </a:lnTo>
                    <a:lnTo>
                      <a:pt x="1" y="55"/>
                    </a:lnTo>
                    <a:lnTo>
                      <a:pt x="0" y="69"/>
                    </a:lnTo>
                    <a:lnTo>
                      <a:pt x="1" y="83"/>
                    </a:lnTo>
                    <a:lnTo>
                      <a:pt x="6" y="96"/>
                    </a:lnTo>
                    <a:lnTo>
                      <a:pt x="13" y="107"/>
                    </a:lnTo>
                    <a:lnTo>
                      <a:pt x="23" y="117"/>
                    </a:lnTo>
                    <a:lnTo>
                      <a:pt x="34" y="127"/>
                    </a:lnTo>
                    <a:lnTo>
                      <a:pt x="46" y="133"/>
                    </a:lnTo>
                    <a:lnTo>
                      <a:pt x="59" y="137"/>
                    </a:lnTo>
                    <a:lnTo>
                      <a:pt x="75" y="138"/>
                    </a:lnTo>
                    <a:lnTo>
                      <a:pt x="91" y="137"/>
                    </a:lnTo>
                    <a:lnTo>
                      <a:pt x="104" y="133"/>
                    </a:lnTo>
                    <a:lnTo>
                      <a:pt x="116" y="127"/>
                    </a:lnTo>
                    <a:lnTo>
                      <a:pt x="128" y="117"/>
                    </a:lnTo>
                    <a:lnTo>
                      <a:pt x="138" y="107"/>
                    </a:lnTo>
                    <a:lnTo>
                      <a:pt x="144" y="96"/>
                    </a:lnTo>
                    <a:lnTo>
                      <a:pt x="149" y="83"/>
                    </a:lnTo>
                    <a:lnTo>
                      <a:pt x="150" y="69"/>
                    </a:lnTo>
                    <a:lnTo>
                      <a:pt x="136" y="69"/>
                    </a:lnTo>
                    <a:lnTo>
                      <a:pt x="135" y="58"/>
                    </a:lnTo>
                    <a:lnTo>
                      <a:pt x="132" y="47"/>
                    </a:lnTo>
                    <a:lnTo>
                      <a:pt x="126" y="37"/>
                    </a:lnTo>
                    <a:lnTo>
                      <a:pt x="119" y="29"/>
                    </a:lnTo>
                    <a:lnTo>
                      <a:pt x="110" y="22"/>
                    </a:lnTo>
                    <a:lnTo>
                      <a:pt x="99" y="16"/>
                    </a:lnTo>
                    <a:lnTo>
                      <a:pt x="87" y="13"/>
                    </a:lnTo>
                    <a:lnTo>
                      <a:pt x="75" y="12"/>
                    </a:lnTo>
                    <a:lnTo>
                      <a:pt x="63" y="13"/>
                    </a:lnTo>
                    <a:lnTo>
                      <a:pt x="52" y="16"/>
                    </a:lnTo>
                    <a:lnTo>
                      <a:pt x="40" y="22"/>
                    </a:lnTo>
                    <a:lnTo>
                      <a:pt x="32" y="29"/>
                    </a:lnTo>
                    <a:lnTo>
                      <a:pt x="24" y="37"/>
                    </a:lnTo>
                    <a:lnTo>
                      <a:pt x="18" y="47"/>
                    </a:lnTo>
                    <a:lnTo>
                      <a:pt x="15" y="58"/>
                    </a:lnTo>
                    <a:lnTo>
                      <a:pt x="14" y="69"/>
                    </a:lnTo>
                    <a:lnTo>
                      <a:pt x="15" y="80"/>
                    </a:lnTo>
                    <a:lnTo>
                      <a:pt x="18" y="91"/>
                    </a:lnTo>
                    <a:lnTo>
                      <a:pt x="24" y="101"/>
                    </a:lnTo>
                    <a:lnTo>
                      <a:pt x="32" y="109"/>
                    </a:lnTo>
                    <a:lnTo>
                      <a:pt x="40" y="116"/>
                    </a:lnTo>
                    <a:lnTo>
                      <a:pt x="52" y="122"/>
                    </a:lnTo>
                    <a:lnTo>
                      <a:pt x="63" y="125"/>
                    </a:lnTo>
                    <a:lnTo>
                      <a:pt x="75" y="126"/>
                    </a:lnTo>
                    <a:lnTo>
                      <a:pt x="87" y="125"/>
                    </a:lnTo>
                    <a:lnTo>
                      <a:pt x="99" y="122"/>
                    </a:lnTo>
                    <a:lnTo>
                      <a:pt x="110" y="116"/>
                    </a:lnTo>
                    <a:lnTo>
                      <a:pt x="119" y="109"/>
                    </a:lnTo>
                    <a:lnTo>
                      <a:pt x="126" y="101"/>
                    </a:lnTo>
                    <a:lnTo>
                      <a:pt x="132" y="91"/>
                    </a:lnTo>
                    <a:lnTo>
                      <a:pt x="135" y="80"/>
                    </a:lnTo>
                    <a:lnTo>
                      <a:pt x="136" y="69"/>
                    </a:lnTo>
                    <a:lnTo>
                      <a:pt x="150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1" name="Freeform 93"/>
              <p:cNvSpPr>
                <a:spLocks/>
              </p:cNvSpPr>
              <p:nvPr/>
            </p:nvSpPr>
            <p:spPr bwMode="auto">
              <a:xfrm>
                <a:off x="3120" y="2770"/>
                <a:ext cx="31" cy="28"/>
              </a:xfrm>
              <a:custGeom>
                <a:avLst/>
                <a:gdLst/>
                <a:ahLst/>
                <a:cxnLst>
                  <a:cxn ang="0">
                    <a:pos x="123" y="47"/>
                  </a:cxn>
                  <a:cxn ang="0">
                    <a:pos x="113" y="26"/>
                  </a:cxn>
                  <a:cxn ang="0">
                    <a:pos x="97" y="11"/>
                  </a:cxn>
                  <a:cxn ang="0">
                    <a:pos x="74" y="1"/>
                  </a:cxn>
                  <a:cxn ang="0">
                    <a:pos x="50" y="1"/>
                  </a:cxn>
                  <a:cxn ang="0">
                    <a:pos x="27" y="11"/>
                  </a:cxn>
                  <a:cxn ang="0">
                    <a:pos x="11" y="26"/>
                  </a:cxn>
                  <a:cxn ang="0">
                    <a:pos x="1" y="47"/>
                  </a:cxn>
                  <a:cxn ang="0">
                    <a:pos x="1" y="69"/>
                  </a:cxn>
                  <a:cxn ang="0">
                    <a:pos x="11" y="90"/>
                  </a:cxn>
                  <a:cxn ang="0">
                    <a:pos x="27" y="105"/>
                  </a:cxn>
                  <a:cxn ang="0">
                    <a:pos x="50" y="115"/>
                  </a:cxn>
                  <a:cxn ang="0">
                    <a:pos x="74" y="115"/>
                  </a:cxn>
                  <a:cxn ang="0">
                    <a:pos x="97" y="105"/>
                  </a:cxn>
                  <a:cxn ang="0">
                    <a:pos x="113" y="90"/>
                  </a:cxn>
                  <a:cxn ang="0">
                    <a:pos x="123" y="69"/>
                  </a:cxn>
                  <a:cxn ang="0">
                    <a:pos x="111" y="58"/>
                  </a:cxn>
                  <a:cxn ang="0">
                    <a:pos x="108" y="40"/>
                  </a:cxn>
                  <a:cxn ang="0">
                    <a:pos x="97" y="26"/>
                  </a:cxn>
                  <a:cxn ang="0">
                    <a:pos x="81" y="16"/>
                  </a:cxn>
                  <a:cxn ang="0">
                    <a:pos x="62" y="13"/>
                  </a:cxn>
                  <a:cxn ang="0">
                    <a:pos x="43" y="16"/>
                  </a:cxn>
                  <a:cxn ang="0">
                    <a:pos x="27" y="26"/>
                  </a:cxn>
                  <a:cxn ang="0">
                    <a:pos x="17" y="40"/>
                  </a:cxn>
                  <a:cxn ang="0">
                    <a:pos x="13" y="58"/>
                  </a:cxn>
                  <a:cxn ang="0">
                    <a:pos x="17" y="75"/>
                  </a:cxn>
                  <a:cxn ang="0">
                    <a:pos x="27" y="90"/>
                  </a:cxn>
                  <a:cxn ang="0">
                    <a:pos x="43" y="99"/>
                  </a:cxn>
                  <a:cxn ang="0">
                    <a:pos x="62" y="103"/>
                  </a:cxn>
                  <a:cxn ang="0">
                    <a:pos x="81" y="99"/>
                  </a:cxn>
                  <a:cxn ang="0">
                    <a:pos x="97" y="90"/>
                  </a:cxn>
                  <a:cxn ang="0">
                    <a:pos x="108" y="75"/>
                  </a:cxn>
                  <a:cxn ang="0">
                    <a:pos x="111" y="58"/>
                  </a:cxn>
                </a:cxnLst>
                <a:rect l="0" t="0" r="r" b="b"/>
                <a:pathLst>
                  <a:path w="125" h="116">
                    <a:moveTo>
                      <a:pt x="125" y="58"/>
                    </a:moveTo>
                    <a:lnTo>
                      <a:pt x="123" y="47"/>
                    </a:lnTo>
                    <a:lnTo>
                      <a:pt x="119" y="36"/>
                    </a:lnTo>
                    <a:lnTo>
                      <a:pt x="113" y="26"/>
                    </a:lnTo>
                    <a:lnTo>
                      <a:pt x="106" y="18"/>
                    </a:lnTo>
                    <a:lnTo>
                      <a:pt x="97" y="11"/>
                    </a:lnTo>
                    <a:lnTo>
                      <a:pt x="86" y="5"/>
                    </a:lnTo>
                    <a:lnTo>
                      <a:pt x="74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9" y="5"/>
                    </a:lnTo>
                    <a:lnTo>
                      <a:pt x="27" y="11"/>
                    </a:lnTo>
                    <a:lnTo>
                      <a:pt x="19" y="18"/>
                    </a:lnTo>
                    <a:lnTo>
                      <a:pt x="11" y="26"/>
                    </a:lnTo>
                    <a:lnTo>
                      <a:pt x="5" y="36"/>
                    </a:lnTo>
                    <a:lnTo>
                      <a:pt x="1" y="47"/>
                    </a:lnTo>
                    <a:lnTo>
                      <a:pt x="0" y="58"/>
                    </a:lnTo>
                    <a:lnTo>
                      <a:pt x="1" y="69"/>
                    </a:lnTo>
                    <a:lnTo>
                      <a:pt x="5" y="80"/>
                    </a:lnTo>
                    <a:lnTo>
                      <a:pt x="11" y="90"/>
                    </a:lnTo>
                    <a:lnTo>
                      <a:pt x="19" y="98"/>
                    </a:lnTo>
                    <a:lnTo>
                      <a:pt x="27" y="105"/>
                    </a:lnTo>
                    <a:lnTo>
                      <a:pt x="39" y="111"/>
                    </a:lnTo>
                    <a:lnTo>
                      <a:pt x="50" y="115"/>
                    </a:lnTo>
                    <a:lnTo>
                      <a:pt x="62" y="116"/>
                    </a:lnTo>
                    <a:lnTo>
                      <a:pt x="74" y="115"/>
                    </a:lnTo>
                    <a:lnTo>
                      <a:pt x="86" y="111"/>
                    </a:lnTo>
                    <a:lnTo>
                      <a:pt x="97" y="105"/>
                    </a:lnTo>
                    <a:lnTo>
                      <a:pt x="106" y="98"/>
                    </a:lnTo>
                    <a:lnTo>
                      <a:pt x="113" y="90"/>
                    </a:lnTo>
                    <a:lnTo>
                      <a:pt x="119" y="80"/>
                    </a:lnTo>
                    <a:lnTo>
                      <a:pt x="123" y="69"/>
                    </a:lnTo>
                    <a:lnTo>
                      <a:pt x="125" y="58"/>
                    </a:lnTo>
                    <a:lnTo>
                      <a:pt x="111" y="58"/>
                    </a:lnTo>
                    <a:lnTo>
                      <a:pt x="110" y="49"/>
                    </a:lnTo>
                    <a:lnTo>
                      <a:pt x="108" y="40"/>
                    </a:lnTo>
                    <a:lnTo>
                      <a:pt x="102" y="33"/>
                    </a:lnTo>
                    <a:lnTo>
                      <a:pt x="97" y="26"/>
                    </a:lnTo>
                    <a:lnTo>
                      <a:pt x="89" y="21"/>
                    </a:lnTo>
                    <a:lnTo>
                      <a:pt x="81" y="16"/>
                    </a:lnTo>
                    <a:lnTo>
                      <a:pt x="72" y="14"/>
                    </a:lnTo>
                    <a:lnTo>
                      <a:pt x="62" y="13"/>
                    </a:lnTo>
                    <a:lnTo>
                      <a:pt x="52" y="14"/>
                    </a:lnTo>
                    <a:lnTo>
                      <a:pt x="43" y="16"/>
                    </a:lnTo>
                    <a:lnTo>
                      <a:pt x="35" y="21"/>
                    </a:lnTo>
                    <a:lnTo>
                      <a:pt x="27" y="26"/>
                    </a:lnTo>
                    <a:lnTo>
                      <a:pt x="22" y="33"/>
                    </a:lnTo>
                    <a:lnTo>
                      <a:pt x="17" y="40"/>
                    </a:lnTo>
                    <a:lnTo>
                      <a:pt x="14" y="49"/>
                    </a:lnTo>
                    <a:lnTo>
                      <a:pt x="13" y="58"/>
                    </a:lnTo>
                    <a:lnTo>
                      <a:pt x="14" y="67"/>
                    </a:lnTo>
                    <a:lnTo>
                      <a:pt x="17" y="75"/>
                    </a:lnTo>
                    <a:lnTo>
                      <a:pt x="22" y="83"/>
                    </a:lnTo>
                    <a:lnTo>
                      <a:pt x="27" y="90"/>
                    </a:lnTo>
                    <a:lnTo>
                      <a:pt x="35" y="95"/>
                    </a:lnTo>
                    <a:lnTo>
                      <a:pt x="43" y="99"/>
                    </a:lnTo>
                    <a:lnTo>
                      <a:pt x="52" y="102"/>
                    </a:lnTo>
                    <a:lnTo>
                      <a:pt x="62" y="103"/>
                    </a:lnTo>
                    <a:lnTo>
                      <a:pt x="72" y="102"/>
                    </a:lnTo>
                    <a:lnTo>
                      <a:pt x="81" y="99"/>
                    </a:lnTo>
                    <a:lnTo>
                      <a:pt x="89" y="95"/>
                    </a:lnTo>
                    <a:lnTo>
                      <a:pt x="97" y="90"/>
                    </a:lnTo>
                    <a:lnTo>
                      <a:pt x="102" y="83"/>
                    </a:lnTo>
                    <a:lnTo>
                      <a:pt x="108" y="75"/>
                    </a:lnTo>
                    <a:lnTo>
                      <a:pt x="110" y="67"/>
                    </a:lnTo>
                    <a:lnTo>
                      <a:pt x="111" y="58"/>
                    </a:lnTo>
                    <a:lnTo>
                      <a:pt x="125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2" name="Freeform 94"/>
              <p:cNvSpPr>
                <a:spLocks/>
              </p:cNvSpPr>
              <p:nvPr/>
            </p:nvSpPr>
            <p:spPr bwMode="auto">
              <a:xfrm>
                <a:off x="3123" y="2772"/>
                <a:ext cx="25" cy="24"/>
              </a:xfrm>
              <a:custGeom>
                <a:avLst/>
                <a:gdLst/>
                <a:ahLst/>
                <a:cxnLst>
                  <a:cxn ang="0">
                    <a:pos x="99" y="37"/>
                  </a:cxn>
                  <a:cxn ang="0">
                    <a:pos x="91" y="20"/>
                  </a:cxn>
                  <a:cxn ang="0">
                    <a:pos x="78" y="8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2" y="8"/>
                  </a:cxn>
                  <a:cxn ang="0">
                    <a:pos x="9" y="20"/>
                  </a:cxn>
                  <a:cxn ang="0">
                    <a:pos x="1" y="37"/>
                  </a:cxn>
                  <a:cxn ang="0">
                    <a:pos x="1" y="55"/>
                  </a:cxn>
                  <a:cxn ang="0">
                    <a:pos x="9" y="72"/>
                  </a:cxn>
                  <a:cxn ang="0">
                    <a:pos x="22" y="84"/>
                  </a:cxn>
                  <a:cxn ang="0">
                    <a:pos x="40" y="91"/>
                  </a:cxn>
                  <a:cxn ang="0">
                    <a:pos x="60" y="91"/>
                  </a:cxn>
                  <a:cxn ang="0">
                    <a:pos x="78" y="84"/>
                  </a:cxn>
                  <a:cxn ang="0">
                    <a:pos x="91" y="72"/>
                  </a:cxn>
                  <a:cxn ang="0">
                    <a:pos x="99" y="55"/>
                  </a:cxn>
                  <a:cxn ang="0">
                    <a:pos x="87" y="46"/>
                  </a:cxn>
                  <a:cxn ang="0">
                    <a:pos x="84" y="33"/>
                  </a:cxn>
                  <a:cxn ang="0">
                    <a:pos x="76" y="22"/>
                  </a:cxn>
                  <a:cxn ang="0">
                    <a:pos x="65" y="15"/>
                  </a:cxn>
                  <a:cxn ang="0">
                    <a:pos x="50" y="12"/>
                  </a:cxn>
                  <a:cxn ang="0">
                    <a:pos x="36" y="15"/>
                  </a:cxn>
                  <a:cxn ang="0">
                    <a:pos x="24" y="22"/>
                  </a:cxn>
                  <a:cxn ang="0">
                    <a:pos x="17" y="33"/>
                  </a:cxn>
                  <a:cxn ang="0">
                    <a:pos x="13" y="46"/>
                  </a:cxn>
                  <a:cxn ang="0">
                    <a:pos x="17" y="59"/>
                  </a:cxn>
                  <a:cxn ang="0">
                    <a:pos x="24" y="70"/>
                  </a:cxn>
                  <a:cxn ang="0">
                    <a:pos x="36" y="77"/>
                  </a:cxn>
                  <a:cxn ang="0">
                    <a:pos x="50" y="80"/>
                  </a:cxn>
                  <a:cxn ang="0">
                    <a:pos x="65" y="77"/>
                  </a:cxn>
                  <a:cxn ang="0">
                    <a:pos x="76" y="70"/>
                  </a:cxn>
                  <a:cxn ang="0">
                    <a:pos x="84" y="59"/>
                  </a:cxn>
                  <a:cxn ang="0">
                    <a:pos x="87" y="46"/>
                  </a:cxn>
                </a:cxnLst>
                <a:rect l="0" t="0" r="r" b="b"/>
                <a:pathLst>
                  <a:path w="100" h="92">
                    <a:moveTo>
                      <a:pt x="100" y="46"/>
                    </a:moveTo>
                    <a:lnTo>
                      <a:pt x="99" y="37"/>
                    </a:lnTo>
                    <a:lnTo>
                      <a:pt x="96" y="28"/>
                    </a:lnTo>
                    <a:lnTo>
                      <a:pt x="91" y="20"/>
                    </a:lnTo>
                    <a:lnTo>
                      <a:pt x="86" y="13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2" y="8"/>
                    </a:lnTo>
                    <a:lnTo>
                      <a:pt x="15" y="13"/>
                    </a:lnTo>
                    <a:lnTo>
                      <a:pt x="9" y="20"/>
                    </a:lnTo>
                    <a:lnTo>
                      <a:pt x="4" y="28"/>
                    </a:lnTo>
                    <a:lnTo>
                      <a:pt x="1" y="37"/>
                    </a:lnTo>
                    <a:lnTo>
                      <a:pt x="0" y="46"/>
                    </a:lnTo>
                    <a:lnTo>
                      <a:pt x="1" y="55"/>
                    </a:lnTo>
                    <a:lnTo>
                      <a:pt x="4" y="63"/>
                    </a:lnTo>
                    <a:lnTo>
                      <a:pt x="9" y="72"/>
                    </a:lnTo>
                    <a:lnTo>
                      <a:pt x="15" y="78"/>
                    </a:lnTo>
                    <a:lnTo>
                      <a:pt x="22" y="84"/>
                    </a:lnTo>
                    <a:lnTo>
                      <a:pt x="31" y="88"/>
                    </a:lnTo>
                    <a:lnTo>
                      <a:pt x="40" y="91"/>
                    </a:lnTo>
                    <a:lnTo>
                      <a:pt x="50" y="92"/>
                    </a:lnTo>
                    <a:lnTo>
                      <a:pt x="60" y="91"/>
                    </a:lnTo>
                    <a:lnTo>
                      <a:pt x="69" y="88"/>
                    </a:lnTo>
                    <a:lnTo>
                      <a:pt x="78" y="84"/>
                    </a:lnTo>
                    <a:lnTo>
                      <a:pt x="86" y="78"/>
                    </a:lnTo>
                    <a:lnTo>
                      <a:pt x="91" y="72"/>
                    </a:lnTo>
                    <a:lnTo>
                      <a:pt x="96" y="63"/>
                    </a:lnTo>
                    <a:lnTo>
                      <a:pt x="99" y="55"/>
                    </a:lnTo>
                    <a:lnTo>
                      <a:pt x="100" y="46"/>
                    </a:lnTo>
                    <a:lnTo>
                      <a:pt x="87" y="46"/>
                    </a:lnTo>
                    <a:lnTo>
                      <a:pt x="86" y="39"/>
                    </a:lnTo>
                    <a:lnTo>
                      <a:pt x="84" y="33"/>
                    </a:lnTo>
                    <a:lnTo>
                      <a:pt x="80" y="27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5" y="15"/>
                    </a:lnTo>
                    <a:lnTo>
                      <a:pt x="58" y="13"/>
                    </a:lnTo>
                    <a:lnTo>
                      <a:pt x="50" y="12"/>
                    </a:lnTo>
                    <a:lnTo>
                      <a:pt x="42" y="13"/>
                    </a:lnTo>
                    <a:lnTo>
                      <a:pt x="36" y="15"/>
                    </a:lnTo>
                    <a:lnTo>
                      <a:pt x="30" y="18"/>
                    </a:lnTo>
                    <a:lnTo>
                      <a:pt x="24" y="22"/>
                    </a:lnTo>
                    <a:lnTo>
                      <a:pt x="20" y="27"/>
                    </a:lnTo>
                    <a:lnTo>
                      <a:pt x="17" y="33"/>
                    </a:lnTo>
                    <a:lnTo>
                      <a:pt x="14" y="39"/>
                    </a:lnTo>
                    <a:lnTo>
                      <a:pt x="13" y="46"/>
                    </a:lnTo>
                    <a:lnTo>
                      <a:pt x="14" y="53"/>
                    </a:lnTo>
                    <a:lnTo>
                      <a:pt x="17" y="59"/>
                    </a:lnTo>
                    <a:lnTo>
                      <a:pt x="20" y="65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77"/>
                    </a:lnTo>
                    <a:lnTo>
                      <a:pt x="42" y="79"/>
                    </a:lnTo>
                    <a:lnTo>
                      <a:pt x="50" y="80"/>
                    </a:lnTo>
                    <a:lnTo>
                      <a:pt x="58" y="79"/>
                    </a:lnTo>
                    <a:lnTo>
                      <a:pt x="65" y="77"/>
                    </a:lnTo>
                    <a:lnTo>
                      <a:pt x="70" y="74"/>
                    </a:lnTo>
                    <a:lnTo>
                      <a:pt x="76" y="70"/>
                    </a:lnTo>
                    <a:lnTo>
                      <a:pt x="80" y="65"/>
                    </a:lnTo>
                    <a:lnTo>
                      <a:pt x="84" y="59"/>
                    </a:lnTo>
                    <a:lnTo>
                      <a:pt x="86" y="53"/>
                    </a:lnTo>
                    <a:lnTo>
                      <a:pt x="87" y="46"/>
                    </a:lnTo>
                    <a:lnTo>
                      <a:pt x="100" y="4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3" name="Freeform 95"/>
              <p:cNvSpPr>
                <a:spLocks/>
              </p:cNvSpPr>
              <p:nvPr/>
            </p:nvSpPr>
            <p:spPr bwMode="auto">
              <a:xfrm>
                <a:off x="3126" y="2775"/>
                <a:ext cx="16" cy="18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8"/>
                  </a:cxn>
                  <a:cxn ang="0">
                    <a:pos x="73" y="22"/>
                  </a:cxn>
                  <a:cxn ang="0">
                    <a:pos x="69" y="15"/>
                  </a:cxn>
                  <a:cxn ang="0">
                    <a:pos x="65" y="10"/>
                  </a:cxn>
                  <a:cxn ang="0">
                    <a:pos x="59" y="6"/>
                  </a:cxn>
                  <a:cxn ang="0">
                    <a:pos x="53" y="3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0" y="1"/>
                  </a:cxn>
                  <a:cxn ang="0">
                    <a:pos x="24" y="3"/>
                  </a:cxn>
                  <a:cxn ang="0">
                    <a:pos x="17" y="6"/>
                  </a:cxn>
                  <a:cxn ang="0">
                    <a:pos x="11" y="10"/>
                  </a:cxn>
                  <a:cxn ang="0">
                    <a:pos x="7" y="15"/>
                  </a:cxn>
                  <a:cxn ang="0">
                    <a:pos x="3" y="22"/>
                  </a:cxn>
                  <a:cxn ang="0">
                    <a:pos x="1" y="28"/>
                  </a:cxn>
                  <a:cxn ang="0">
                    <a:pos x="0" y="35"/>
                  </a:cxn>
                  <a:cxn ang="0">
                    <a:pos x="1" y="42"/>
                  </a:cxn>
                  <a:cxn ang="0">
                    <a:pos x="3" y="48"/>
                  </a:cxn>
                  <a:cxn ang="0">
                    <a:pos x="7" y="55"/>
                  </a:cxn>
                  <a:cxn ang="0">
                    <a:pos x="11" y="60"/>
                  </a:cxn>
                  <a:cxn ang="0">
                    <a:pos x="17" y="64"/>
                  </a:cxn>
                  <a:cxn ang="0">
                    <a:pos x="24" y="67"/>
                  </a:cxn>
                  <a:cxn ang="0">
                    <a:pos x="30" y="69"/>
                  </a:cxn>
                  <a:cxn ang="0">
                    <a:pos x="38" y="70"/>
                  </a:cxn>
                  <a:cxn ang="0">
                    <a:pos x="46" y="69"/>
                  </a:cxn>
                  <a:cxn ang="0">
                    <a:pos x="53" y="67"/>
                  </a:cxn>
                  <a:cxn ang="0">
                    <a:pos x="59" y="64"/>
                  </a:cxn>
                  <a:cxn ang="0">
                    <a:pos x="65" y="60"/>
                  </a:cxn>
                  <a:cxn ang="0">
                    <a:pos x="69" y="55"/>
                  </a:cxn>
                  <a:cxn ang="0">
                    <a:pos x="73" y="48"/>
                  </a:cxn>
                  <a:cxn ang="0">
                    <a:pos x="75" y="42"/>
                  </a:cxn>
                  <a:cxn ang="0">
                    <a:pos x="76" y="35"/>
                  </a:cxn>
                  <a:cxn ang="0">
                    <a:pos x="63" y="35"/>
                  </a:cxn>
                  <a:cxn ang="0">
                    <a:pos x="60" y="26"/>
                  </a:cxn>
                  <a:cxn ang="0">
                    <a:pos x="56" y="18"/>
                  </a:cxn>
                  <a:cxn ang="0">
                    <a:pos x="48" y="14"/>
                  </a:cxn>
                  <a:cxn ang="0">
                    <a:pos x="38" y="12"/>
                  </a:cxn>
                  <a:cxn ang="0">
                    <a:pos x="29" y="14"/>
                  </a:cxn>
                  <a:cxn ang="0">
                    <a:pos x="21" y="18"/>
                  </a:cxn>
                  <a:cxn ang="0">
                    <a:pos x="16" y="26"/>
                  </a:cxn>
                  <a:cxn ang="0">
                    <a:pos x="14" y="35"/>
                  </a:cxn>
                  <a:cxn ang="0">
                    <a:pos x="16" y="43"/>
                  </a:cxn>
                  <a:cxn ang="0">
                    <a:pos x="21" y="50"/>
                  </a:cxn>
                  <a:cxn ang="0">
                    <a:pos x="29" y="56"/>
                  </a:cxn>
                  <a:cxn ang="0">
                    <a:pos x="38" y="58"/>
                  </a:cxn>
                  <a:cxn ang="0">
                    <a:pos x="48" y="56"/>
                  </a:cxn>
                  <a:cxn ang="0">
                    <a:pos x="56" y="50"/>
                  </a:cxn>
                  <a:cxn ang="0">
                    <a:pos x="60" y="43"/>
                  </a:cxn>
                  <a:cxn ang="0">
                    <a:pos x="63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5" y="28"/>
                    </a:lnTo>
                    <a:lnTo>
                      <a:pt x="73" y="22"/>
                    </a:lnTo>
                    <a:lnTo>
                      <a:pt x="69" y="15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3" y="3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4" y="3"/>
                    </a:lnTo>
                    <a:lnTo>
                      <a:pt x="17" y="6"/>
                    </a:lnTo>
                    <a:lnTo>
                      <a:pt x="11" y="10"/>
                    </a:lnTo>
                    <a:lnTo>
                      <a:pt x="7" y="15"/>
                    </a:lnTo>
                    <a:lnTo>
                      <a:pt x="3" y="22"/>
                    </a:lnTo>
                    <a:lnTo>
                      <a:pt x="1" y="28"/>
                    </a:lnTo>
                    <a:lnTo>
                      <a:pt x="0" y="35"/>
                    </a:lnTo>
                    <a:lnTo>
                      <a:pt x="1" y="42"/>
                    </a:lnTo>
                    <a:lnTo>
                      <a:pt x="3" y="48"/>
                    </a:lnTo>
                    <a:lnTo>
                      <a:pt x="7" y="55"/>
                    </a:lnTo>
                    <a:lnTo>
                      <a:pt x="11" y="60"/>
                    </a:lnTo>
                    <a:lnTo>
                      <a:pt x="17" y="64"/>
                    </a:lnTo>
                    <a:lnTo>
                      <a:pt x="24" y="67"/>
                    </a:lnTo>
                    <a:lnTo>
                      <a:pt x="30" y="69"/>
                    </a:lnTo>
                    <a:lnTo>
                      <a:pt x="38" y="70"/>
                    </a:lnTo>
                    <a:lnTo>
                      <a:pt x="46" y="69"/>
                    </a:lnTo>
                    <a:lnTo>
                      <a:pt x="53" y="67"/>
                    </a:lnTo>
                    <a:lnTo>
                      <a:pt x="59" y="64"/>
                    </a:lnTo>
                    <a:lnTo>
                      <a:pt x="65" y="60"/>
                    </a:lnTo>
                    <a:lnTo>
                      <a:pt x="69" y="55"/>
                    </a:lnTo>
                    <a:lnTo>
                      <a:pt x="73" y="48"/>
                    </a:lnTo>
                    <a:lnTo>
                      <a:pt x="75" y="42"/>
                    </a:lnTo>
                    <a:lnTo>
                      <a:pt x="76" y="35"/>
                    </a:lnTo>
                    <a:lnTo>
                      <a:pt x="63" y="35"/>
                    </a:lnTo>
                    <a:lnTo>
                      <a:pt x="60" y="26"/>
                    </a:lnTo>
                    <a:lnTo>
                      <a:pt x="56" y="18"/>
                    </a:lnTo>
                    <a:lnTo>
                      <a:pt x="48" y="14"/>
                    </a:lnTo>
                    <a:lnTo>
                      <a:pt x="38" y="12"/>
                    </a:lnTo>
                    <a:lnTo>
                      <a:pt x="29" y="14"/>
                    </a:lnTo>
                    <a:lnTo>
                      <a:pt x="21" y="18"/>
                    </a:lnTo>
                    <a:lnTo>
                      <a:pt x="16" y="26"/>
                    </a:lnTo>
                    <a:lnTo>
                      <a:pt x="14" y="35"/>
                    </a:lnTo>
                    <a:lnTo>
                      <a:pt x="16" y="43"/>
                    </a:lnTo>
                    <a:lnTo>
                      <a:pt x="21" y="50"/>
                    </a:lnTo>
                    <a:lnTo>
                      <a:pt x="29" y="56"/>
                    </a:lnTo>
                    <a:lnTo>
                      <a:pt x="38" y="58"/>
                    </a:lnTo>
                    <a:lnTo>
                      <a:pt x="48" y="56"/>
                    </a:lnTo>
                    <a:lnTo>
                      <a:pt x="56" y="50"/>
                    </a:lnTo>
                    <a:lnTo>
                      <a:pt x="60" y="43"/>
                    </a:lnTo>
                    <a:lnTo>
                      <a:pt x="63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4" name="Freeform 96"/>
              <p:cNvSpPr>
                <a:spLocks/>
              </p:cNvSpPr>
              <p:nvPr/>
            </p:nvSpPr>
            <p:spPr bwMode="auto">
              <a:xfrm>
                <a:off x="3127" y="2778"/>
                <a:ext cx="13" cy="12"/>
              </a:xfrm>
              <a:custGeom>
                <a:avLst/>
                <a:gdLst/>
                <a:ahLst/>
                <a:cxnLst>
                  <a:cxn ang="0">
                    <a:pos x="52" y="24"/>
                  </a:cxn>
                  <a:cxn ang="0">
                    <a:pos x="50" y="15"/>
                  </a:cxn>
                  <a:cxn ang="0">
                    <a:pos x="44" y="7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3" y="15"/>
                  </a:cxn>
                  <a:cxn ang="0">
                    <a:pos x="0" y="24"/>
                  </a:cxn>
                  <a:cxn ang="0">
                    <a:pos x="3" y="33"/>
                  </a:cxn>
                  <a:cxn ang="0">
                    <a:pos x="8" y="40"/>
                  </a:cxn>
                  <a:cxn ang="0">
                    <a:pos x="16" y="46"/>
                  </a:cxn>
                  <a:cxn ang="0">
                    <a:pos x="26" y="48"/>
                  </a:cxn>
                  <a:cxn ang="0">
                    <a:pos x="36" y="46"/>
                  </a:cxn>
                  <a:cxn ang="0">
                    <a:pos x="44" y="40"/>
                  </a:cxn>
                  <a:cxn ang="0">
                    <a:pos x="50" y="33"/>
                  </a:cxn>
                  <a:cxn ang="0">
                    <a:pos x="52" y="24"/>
                  </a:cxn>
                  <a:cxn ang="0">
                    <a:pos x="52" y="24"/>
                  </a:cxn>
                </a:cxnLst>
                <a:rect l="0" t="0" r="r" b="b"/>
                <a:pathLst>
                  <a:path w="52" h="48">
                    <a:moveTo>
                      <a:pt x="52" y="24"/>
                    </a:moveTo>
                    <a:lnTo>
                      <a:pt x="50" y="15"/>
                    </a:lnTo>
                    <a:lnTo>
                      <a:pt x="44" y="7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7"/>
                    </a:lnTo>
                    <a:lnTo>
                      <a:pt x="3" y="15"/>
                    </a:lnTo>
                    <a:lnTo>
                      <a:pt x="0" y="24"/>
                    </a:lnTo>
                    <a:lnTo>
                      <a:pt x="3" y="33"/>
                    </a:lnTo>
                    <a:lnTo>
                      <a:pt x="8" y="40"/>
                    </a:lnTo>
                    <a:lnTo>
                      <a:pt x="16" y="46"/>
                    </a:lnTo>
                    <a:lnTo>
                      <a:pt x="26" y="48"/>
                    </a:lnTo>
                    <a:lnTo>
                      <a:pt x="36" y="46"/>
                    </a:lnTo>
                    <a:lnTo>
                      <a:pt x="44" y="40"/>
                    </a:lnTo>
                    <a:lnTo>
                      <a:pt x="50" y="33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5" name="Freeform 97"/>
              <p:cNvSpPr>
                <a:spLocks/>
              </p:cNvSpPr>
              <p:nvPr/>
            </p:nvSpPr>
            <p:spPr bwMode="auto">
              <a:xfrm>
                <a:off x="3132" y="2781"/>
                <a:ext cx="9" cy="6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5" y="8"/>
                  </a:cxn>
                  <a:cxn ang="0">
                    <a:pos x="22" y="4"/>
                  </a:cxn>
                  <a:cxn ang="0">
                    <a:pos x="18" y="1"/>
                  </a:cxn>
                  <a:cxn ang="0">
                    <a:pos x="13" y="0"/>
                  </a:cxn>
                  <a:cxn ang="0">
                    <a:pos x="9" y="1"/>
                  </a:cxn>
                  <a:cxn ang="0">
                    <a:pos x="4" y="4"/>
                  </a:cxn>
                  <a:cxn ang="0">
                    <a:pos x="1" y="8"/>
                  </a:cxn>
                  <a:cxn ang="0">
                    <a:pos x="0" y="12"/>
                  </a:cxn>
                  <a:cxn ang="0">
                    <a:pos x="1" y="16"/>
                  </a:cxn>
                  <a:cxn ang="0">
                    <a:pos x="4" y="20"/>
                  </a:cxn>
                  <a:cxn ang="0">
                    <a:pos x="9" y="23"/>
                  </a:cxn>
                  <a:cxn ang="0">
                    <a:pos x="13" y="24"/>
                  </a:cxn>
                  <a:cxn ang="0">
                    <a:pos x="18" y="23"/>
                  </a:cxn>
                  <a:cxn ang="0">
                    <a:pos x="22" y="20"/>
                  </a:cxn>
                  <a:cxn ang="0">
                    <a:pos x="25" y="16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24">
                    <a:moveTo>
                      <a:pt x="26" y="12"/>
                    </a:moveTo>
                    <a:lnTo>
                      <a:pt x="25" y="8"/>
                    </a:lnTo>
                    <a:lnTo>
                      <a:pt x="22" y="4"/>
                    </a:lnTo>
                    <a:lnTo>
                      <a:pt x="18" y="1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6"/>
                    </a:lnTo>
                    <a:lnTo>
                      <a:pt x="4" y="20"/>
                    </a:lnTo>
                    <a:lnTo>
                      <a:pt x="9" y="23"/>
                    </a:lnTo>
                    <a:lnTo>
                      <a:pt x="13" y="24"/>
                    </a:lnTo>
                    <a:lnTo>
                      <a:pt x="18" y="23"/>
                    </a:lnTo>
                    <a:lnTo>
                      <a:pt x="22" y="20"/>
                    </a:lnTo>
                    <a:lnTo>
                      <a:pt x="25" y="16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6" name="Freeform 98"/>
              <p:cNvSpPr>
                <a:spLocks/>
              </p:cNvSpPr>
              <p:nvPr/>
            </p:nvSpPr>
            <p:spPr bwMode="auto">
              <a:xfrm>
                <a:off x="3094" y="2761"/>
                <a:ext cx="70" cy="65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40" y="0"/>
                  </a:cxn>
                  <a:cxn ang="0">
                    <a:pos x="167" y="3"/>
                  </a:cxn>
                  <a:cxn ang="0">
                    <a:pos x="194" y="11"/>
                  </a:cxn>
                  <a:cxn ang="0">
                    <a:pos x="218" y="22"/>
                  </a:cxn>
                  <a:cxn ang="0">
                    <a:pos x="238" y="38"/>
                  </a:cxn>
                  <a:cxn ang="0">
                    <a:pos x="256" y="57"/>
                  </a:cxn>
                  <a:cxn ang="0">
                    <a:pos x="268" y="79"/>
                  </a:cxn>
                  <a:cxn ang="0">
                    <a:pos x="276" y="103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5"/>
                  </a:cxn>
                  <a:cxn ang="0">
                    <a:pos x="268" y="180"/>
                  </a:cxn>
                  <a:cxn ang="0">
                    <a:pos x="256" y="201"/>
                  </a:cxn>
                  <a:cxn ang="0">
                    <a:pos x="238" y="220"/>
                  </a:cxn>
                  <a:cxn ang="0">
                    <a:pos x="218" y="236"/>
                  </a:cxn>
                  <a:cxn ang="0">
                    <a:pos x="194" y="248"/>
                  </a:cxn>
                  <a:cxn ang="0">
                    <a:pos x="167" y="255"/>
                  </a:cxn>
                  <a:cxn ang="0">
                    <a:pos x="140" y="258"/>
                  </a:cxn>
                  <a:cxn ang="0">
                    <a:pos x="140" y="258"/>
                  </a:cxn>
                  <a:cxn ang="0">
                    <a:pos x="112" y="255"/>
                  </a:cxn>
                  <a:cxn ang="0">
                    <a:pos x="85" y="248"/>
                  </a:cxn>
                  <a:cxn ang="0">
                    <a:pos x="61" y="236"/>
                  </a:cxn>
                  <a:cxn ang="0">
                    <a:pos x="41" y="220"/>
                  </a:cxn>
                  <a:cxn ang="0">
                    <a:pos x="23" y="201"/>
                  </a:cxn>
                  <a:cxn ang="0">
                    <a:pos x="11" y="180"/>
                  </a:cxn>
                  <a:cxn ang="0">
                    <a:pos x="3" y="155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3" y="103"/>
                  </a:cxn>
                  <a:cxn ang="0">
                    <a:pos x="11" y="79"/>
                  </a:cxn>
                  <a:cxn ang="0">
                    <a:pos x="23" y="57"/>
                  </a:cxn>
                  <a:cxn ang="0">
                    <a:pos x="41" y="38"/>
                  </a:cxn>
                  <a:cxn ang="0">
                    <a:pos x="61" y="22"/>
                  </a:cxn>
                  <a:cxn ang="0">
                    <a:pos x="85" y="11"/>
                  </a:cxn>
                  <a:cxn ang="0">
                    <a:pos x="112" y="3"/>
                  </a:cxn>
                  <a:cxn ang="0">
                    <a:pos x="140" y="0"/>
                  </a:cxn>
                </a:cxnLst>
                <a:rect l="0" t="0" r="r" b="b"/>
                <a:pathLst>
                  <a:path w="279" h="258">
                    <a:moveTo>
                      <a:pt x="140" y="0"/>
                    </a:moveTo>
                    <a:lnTo>
                      <a:pt x="140" y="0"/>
                    </a:lnTo>
                    <a:lnTo>
                      <a:pt x="167" y="3"/>
                    </a:lnTo>
                    <a:lnTo>
                      <a:pt x="194" y="11"/>
                    </a:lnTo>
                    <a:lnTo>
                      <a:pt x="218" y="22"/>
                    </a:lnTo>
                    <a:lnTo>
                      <a:pt x="238" y="38"/>
                    </a:lnTo>
                    <a:lnTo>
                      <a:pt x="256" y="57"/>
                    </a:lnTo>
                    <a:lnTo>
                      <a:pt x="268" y="79"/>
                    </a:lnTo>
                    <a:lnTo>
                      <a:pt x="276" y="103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5"/>
                    </a:lnTo>
                    <a:lnTo>
                      <a:pt x="268" y="180"/>
                    </a:lnTo>
                    <a:lnTo>
                      <a:pt x="256" y="201"/>
                    </a:lnTo>
                    <a:lnTo>
                      <a:pt x="238" y="220"/>
                    </a:lnTo>
                    <a:lnTo>
                      <a:pt x="218" y="236"/>
                    </a:lnTo>
                    <a:lnTo>
                      <a:pt x="194" y="248"/>
                    </a:lnTo>
                    <a:lnTo>
                      <a:pt x="167" y="255"/>
                    </a:lnTo>
                    <a:lnTo>
                      <a:pt x="140" y="258"/>
                    </a:lnTo>
                    <a:lnTo>
                      <a:pt x="140" y="258"/>
                    </a:lnTo>
                    <a:lnTo>
                      <a:pt x="112" y="255"/>
                    </a:lnTo>
                    <a:lnTo>
                      <a:pt x="85" y="248"/>
                    </a:lnTo>
                    <a:lnTo>
                      <a:pt x="61" y="236"/>
                    </a:lnTo>
                    <a:lnTo>
                      <a:pt x="41" y="220"/>
                    </a:lnTo>
                    <a:lnTo>
                      <a:pt x="23" y="201"/>
                    </a:lnTo>
                    <a:lnTo>
                      <a:pt x="11" y="180"/>
                    </a:lnTo>
                    <a:lnTo>
                      <a:pt x="3" y="155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103"/>
                    </a:lnTo>
                    <a:lnTo>
                      <a:pt x="11" y="79"/>
                    </a:lnTo>
                    <a:lnTo>
                      <a:pt x="23" y="57"/>
                    </a:lnTo>
                    <a:lnTo>
                      <a:pt x="41" y="38"/>
                    </a:lnTo>
                    <a:lnTo>
                      <a:pt x="61" y="22"/>
                    </a:lnTo>
                    <a:lnTo>
                      <a:pt x="85" y="11"/>
                    </a:lnTo>
                    <a:lnTo>
                      <a:pt x="112" y="3"/>
                    </a:lnTo>
                    <a:lnTo>
                      <a:pt x="1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7" name="Freeform 99"/>
              <p:cNvSpPr>
                <a:spLocks/>
              </p:cNvSpPr>
              <p:nvPr/>
            </p:nvSpPr>
            <p:spPr bwMode="auto">
              <a:xfrm>
                <a:off x="2786" y="2908"/>
                <a:ext cx="24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10"/>
                  </a:cxn>
                  <a:cxn ang="0">
                    <a:pos x="19" y="20"/>
                  </a:cxn>
                  <a:cxn ang="0">
                    <a:pos x="31" y="30"/>
                  </a:cxn>
                  <a:cxn ang="0">
                    <a:pos x="42" y="37"/>
                  </a:cxn>
                  <a:cxn ang="0">
                    <a:pos x="54" y="43"/>
                  </a:cxn>
                  <a:cxn ang="0">
                    <a:pos x="67" y="49"/>
                  </a:cxn>
                  <a:cxn ang="0">
                    <a:pos x="82" y="52"/>
                  </a:cxn>
                  <a:cxn ang="0">
                    <a:pos x="96" y="55"/>
                  </a:cxn>
                  <a:cxn ang="0">
                    <a:pos x="85" y="52"/>
                  </a:cxn>
                  <a:cxn ang="0">
                    <a:pos x="69" y="46"/>
                  </a:cxn>
                  <a:cxn ang="0">
                    <a:pos x="53" y="39"/>
                  </a:cxn>
                  <a:cxn ang="0">
                    <a:pos x="38" y="31"/>
                  </a:cxn>
                  <a:cxn ang="0">
                    <a:pos x="24" y="20"/>
                  </a:cxn>
                  <a:cxn ang="0">
                    <a:pos x="10" y="10"/>
                  </a:cxn>
                  <a:cxn ang="0">
                    <a:pos x="0" y="0"/>
                  </a:cxn>
                </a:cxnLst>
                <a:rect l="0" t="0" r="r" b="b"/>
                <a:pathLst>
                  <a:path w="96" h="55">
                    <a:moveTo>
                      <a:pt x="0" y="0"/>
                    </a:moveTo>
                    <a:lnTo>
                      <a:pt x="9" y="10"/>
                    </a:lnTo>
                    <a:lnTo>
                      <a:pt x="19" y="20"/>
                    </a:lnTo>
                    <a:lnTo>
                      <a:pt x="31" y="30"/>
                    </a:lnTo>
                    <a:lnTo>
                      <a:pt x="42" y="37"/>
                    </a:lnTo>
                    <a:lnTo>
                      <a:pt x="54" y="43"/>
                    </a:lnTo>
                    <a:lnTo>
                      <a:pt x="67" y="49"/>
                    </a:lnTo>
                    <a:lnTo>
                      <a:pt x="82" y="52"/>
                    </a:lnTo>
                    <a:lnTo>
                      <a:pt x="96" y="55"/>
                    </a:lnTo>
                    <a:lnTo>
                      <a:pt x="85" y="52"/>
                    </a:lnTo>
                    <a:lnTo>
                      <a:pt x="69" y="46"/>
                    </a:lnTo>
                    <a:lnTo>
                      <a:pt x="53" y="39"/>
                    </a:lnTo>
                    <a:lnTo>
                      <a:pt x="38" y="31"/>
                    </a:lnTo>
                    <a:lnTo>
                      <a:pt x="24" y="20"/>
                    </a:lnTo>
                    <a:lnTo>
                      <a:pt x="1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8" name="Freeform 100"/>
              <p:cNvSpPr>
                <a:spLocks/>
              </p:cNvSpPr>
              <p:nvPr/>
            </p:nvSpPr>
            <p:spPr bwMode="auto">
              <a:xfrm>
                <a:off x="2780" y="2892"/>
                <a:ext cx="51" cy="30"/>
              </a:xfrm>
              <a:custGeom>
                <a:avLst/>
                <a:gdLst/>
                <a:ahLst/>
                <a:cxnLst>
                  <a:cxn ang="0">
                    <a:pos x="196" y="109"/>
                  </a:cxn>
                  <a:cxn ang="0">
                    <a:pos x="190" y="111"/>
                  </a:cxn>
                  <a:cxn ang="0">
                    <a:pos x="183" y="114"/>
                  </a:cxn>
                  <a:cxn ang="0">
                    <a:pos x="176" y="116"/>
                  </a:cxn>
                  <a:cxn ang="0">
                    <a:pos x="170" y="117"/>
                  </a:cxn>
                  <a:cxn ang="0">
                    <a:pos x="162" y="118"/>
                  </a:cxn>
                  <a:cxn ang="0">
                    <a:pos x="154" y="119"/>
                  </a:cxn>
                  <a:cxn ang="0">
                    <a:pos x="147" y="120"/>
                  </a:cxn>
                  <a:cxn ang="0">
                    <a:pos x="140" y="120"/>
                  </a:cxn>
                  <a:cxn ang="0">
                    <a:pos x="135" y="120"/>
                  </a:cxn>
                  <a:cxn ang="0">
                    <a:pos x="131" y="120"/>
                  </a:cxn>
                  <a:cxn ang="0">
                    <a:pos x="126" y="119"/>
                  </a:cxn>
                  <a:cxn ang="0">
                    <a:pos x="123" y="119"/>
                  </a:cxn>
                  <a:cxn ang="0">
                    <a:pos x="118" y="118"/>
                  </a:cxn>
                  <a:cxn ang="0">
                    <a:pos x="114" y="117"/>
                  </a:cxn>
                  <a:cxn ang="0">
                    <a:pos x="109" y="117"/>
                  </a:cxn>
                  <a:cxn ang="0">
                    <a:pos x="106" y="116"/>
                  </a:cxn>
                  <a:cxn ang="0">
                    <a:pos x="92" y="110"/>
                  </a:cxn>
                  <a:cxn ang="0">
                    <a:pos x="75" y="103"/>
                  </a:cxn>
                  <a:cxn ang="0">
                    <a:pos x="60" y="95"/>
                  </a:cxn>
                  <a:cxn ang="0">
                    <a:pos x="46" y="84"/>
                  </a:cxn>
                  <a:cxn ang="0">
                    <a:pos x="37" y="78"/>
                  </a:cxn>
                  <a:cxn ang="0">
                    <a:pos x="29" y="70"/>
                  </a:cxn>
                  <a:cxn ang="0">
                    <a:pos x="22" y="62"/>
                  </a:cxn>
                  <a:cxn ang="0">
                    <a:pos x="17" y="52"/>
                  </a:cxn>
                  <a:cxn ang="0">
                    <a:pos x="11" y="42"/>
                  </a:cxn>
                  <a:cxn ang="0">
                    <a:pos x="7" y="33"/>
                  </a:cxn>
                  <a:cxn ang="0">
                    <a:pos x="3" y="22"/>
                  </a:cxn>
                  <a:cxn ang="0">
                    <a:pos x="1" y="11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21" y="41"/>
                  </a:cxn>
                  <a:cxn ang="0">
                    <a:pos x="42" y="65"/>
                  </a:cxn>
                  <a:cxn ang="0">
                    <a:pos x="68" y="84"/>
                  </a:cxn>
                  <a:cxn ang="0">
                    <a:pos x="97" y="99"/>
                  </a:cxn>
                  <a:cxn ang="0">
                    <a:pos x="128" y="108"/>
                  </a:cxn>
                  <a:cxn ang="0">
                    <a:pos x="163" y="111"/>
                  </a:cxn>
                  <a:cxn ang="0">
                    <a:pos x="196" y="109"/>
                  </a:cxn>
                </a:cxnLst>
                <a:rect l="0" t="0" r="r" b="b"/>
                <a:pathLst>
                  <a:path w="196" h="120">
                    <a:moveTo>
                      <a:pt x="196" y="109"/>
                    </a:moveTo>
                    <a:lnTo>
                      <a:pt x="190" y="111"/>
                    </a:lnTo>
                    <a:lnTo>
                      <a:pt x="183" y="114"/>
                    </a:lnTo>
                    <a:lnTo>
                      <a:pt x="176" y="116"/>
                    </a:lnTo>
                    <a:lnTo>
                      <a:pt x="170" y="117"/>
                    </a:lnTo>
                    <a:lnTo>
                      <a:pt x="162" y="118"/>
                    </a:lnTo>
                    <a:lnTo>
                      <a:pt x="154" y="119"/>
                    </a:lnTo>
                    <a:lnTo>
                      <a:pt x="147" y="120"/>
                    </a:lnTo>
                    <a:lnTo>
                      <a:pt x="140" y="120"/>
                    </a:lnTo>
                    <a:lnTo>
                      <a:pt x="135" y="120"/>
                    </a:lnTo>
                    <a:lnTo>
                      <a:pt x="131" y="120"/>
                    </a:lnTo>
                    <a:lnTo>
                      <a:pt x="126" y="119"/>
                    </a:lnTo>
                    <a:lnTo>
                      <a:pt x="123" y="119"/>
                    </a:lnTo>
                    <a:lnTo>
                      <a:pt x="118" y="118"/>
                    </a:lnTo>
                    <a:lnTo>
                      <a:pt x="114" y="117"/>
                    </a:lnTo>
                    <a:lnTo>
                      <a:pt x="109" y="117"/>
                    </a:lnTo>
                    <a:lnTo>
                      <a:pt x="106" y="116"/>
                    </a:lnTo>
                    <a:lnTo>
                      <a:pt x="92" y="110"/>
                    </a:lnTo>
                    <a:lnTo>
                      <a:pt x="75" y="103"/>
                    </a:lnTo>
                    <a:lnTo>
                      <a:pt x="60" y="95"/>
                    </a:lnTo>
                    <a:lnTo>
                      <a:pt x="46" y="84"/>
                    </a:lnTo>
                    <a:lnTo>
                      <a:pt x="37" y="78"/>
                    </a:lnTo>
                    <a:lnTo>
                      <a:pt x="29" y="70"/>
                    </a:lnTo>
                    <a:lnTo>
                      <a:pt x="22" y="62"/>
                    </a:lnTo>
                    <a:lnTo>
                      <a:pt x="17" y="52"/>
                    </a:lnTo>
                    <a:lnTo>
                      <a:pt x="11" y="42"/>
                    </a:lnTo>
                    <a:lnTo>
                      <a:pt x="7" y="33"/>
                    </a:lnTo>
                    <a:lnTo>
                      <a:pt x="3" y="22"/>
                    </a:lnTo>
                    <a:lnTo>
                      <a:pt x="1" y="11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21" y="41"/>
                    </a:lnTo>
                    <a:lnTo>
                      <a:pt x="42" y="65"/>
                    </a:lnTo>
                    <a:lnTo>
                      <a:pt x="68" y="84"/>
                    </a:lnTo>
                    <a:lnTo>
                      <a:pt x="97" y="99"/>
                    </a:lnTo>
                    <a:lnTo>
                      <a:pt x="128" y="108"/>
                    </a:lnTo>
                    <a:lnTo>
                      <a:pt x="163" y="111"/>
                    </a:lnTo>
                    <a:lnTo>
                      <a:pt x="196" y="109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69" name="Freeform 101"/>
              <p:cNvSpPr>
                <a:spLocks/>
              </p:cNvSpPr>
              <p:nvPr/>
            </p:nvSpPr>
            <p:spPr bwMode="auto">
              <a:xfrm>
                <a:off x="2780" y="2881"/>
                <a:ext cx="63" cy="39"/>
              </a:xfrm>
              <a:custGeom>
                <a:avLst/>
                <a:gdLst/>
                <a:ahLst/>
                <a:cxnLst>
                  <a:cxn ang="0">
                    <a:pos x="194" y="153"/>
                  </a:cxn>
                  <a:cxn ang="0">
                    <a:pos x="201" y="150"/>
                  </a:cxn>
                  <a:cxn ang="0">
                    <a:pos x="206" y="147"/>
                  </a:cxn>
                  <a:cxn ang="0">
                    <a:pos x="212" y="144"/>
                  </a:cxn>
                  <a:cxn ang="0">
                    <a:pos x="219" y="141"/>
                  </a:cxn>
                  <a:cxn ang="0">
                    <a:pos x="223" y="138"/>
                  </a:cxn>
                  <a:cxn ang="0">
                    <a:pos x="229" y="134"/>
                  </a:cxn>
                  <a:cxn ang="0">
                    <a:pos x="234" y="129"/>
                  </a:cxn>
                  <a:cxn ang="0">
                    <a:pos x="239" y="125"/>
                  </a:cxn>
                  <a:cxn ang="0">
                    <a:pos x="225" y="132"/>
                  </a:cxn>
                  <a:cxn ang="0">
                    <a:pos x="195" y="140"/>
                  </a:cxn>
                  <a:cxn ang="0">
                    <a:pos x="164" y="143"/>
                  </a:cxn>
                  <a:cxn ang="0">
                    <a:pos x="133" y="140"/>
                  </a:cxn>
                  <a:cxn ang="0">
                    <a:pos x="103" y="132"/>
                  </a:cxn>
                  <a:cxn ang="0">
                    <a:pos x="76" y="118"/>
                  </a:cxn>
                  <a:cxn ang="0">
                    <a:pos x="52" y="100"/>
                  </a:cxn>
                  <a:cxn ang="0">
                    <a:pos x="32" y="78"/>
                  </a:cxn>
                  <a:cxn ang="0">
                    <a:pos x="18" y="53"/>
                  </a:cxn>
                  <a:cxn ang="0">
                    <a:pos x="9" y="25"/>
                  </a:cxn>
                  <a:cxn ang="0">
                    <a:pos x="5" y="0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2" y="12"/>
                  </a:cxn>
                  <a:cxn ang="0">
                    <a:pos x="1" y="16"/>
                  </a:cxn>
                  <a:cxn ang="0">
                    <a:pos x="1" y="20"/>
                  </a:cxn>
                  <a:cxn ang="0">
                    <a:pos x="0" y="24"/>
                  </a:cxn>
                  <a:cxn ang="0">
                    <a:pos x="0" y="29"/>
                  </a:cxn>
                  <a:cxn ang="0">
                    <a:pos x="0" y="34"/>
                  </a:cxn>
                  <a:cxn ang="0">
                    <a:pos x="0" y="38"/>
                  </a:cxn>
                  <a:cxn ang="0">
                    <a:pos x="1" y="41"/>
                  </a:cxn>
                  <a:cxn ang="0">
                    <a:pos x="1" y="45"/>
                  </a:cxn>
                  <a:cxn ang="0">
                    <a:pos x="1" y="48"/>
                  </a:cxn>
                  <a:cxn ang="0">
                    <a:pos x="5" y="58"/>
                  </a:cxn>
                  <a:cxn ang="0">
                    <a:pos x="21" y="85"/>
                  </a:cxn>
                  <a:cxn ang="0">
                    <a:pos x="42" y="109"/>
                  </a:cxn>
                  <a:cxn ang="0">
                    <a:pos x="68" y="128"/>
                  </a:cxn>
                  <a:cxn ang="0">
                    <a:pos x="97" y="143"/>
                  </a:cxn>
                  <a:cxn ang="0">
                    <a:pos x="129" y="152"/>
                  </a:cxn>
                  <a:cxn ang="0">
                    <a:pos x="164" y="155"/>
                  </a:cxn>
                  <a:cxn ang="0">
                    <a:pos x="194" y="153"/>
                  </a:cxn>
                </a:cxnLst>
                <a:rect l="0" t="0" r="r" b="b"/>
                <a:pathLst>
                  <a:path w="239" h="155">
                    <a:moveTo>
                      <a:pt x="194" y="153"/>
                    </a:moveTo>
                    <a:lnTo>
                      <a:pt x="201" y="150"/>
                    </a:lnTo>
                    <a:lnTo>
                      <a:pt x="206" y="147"/>
                    </a:lnTo>
                    <a:lnTo>
                      <a:pt x="212" y="144"/>
                    </a:lnTo>
                    <a:lnTo>
                      <a:pt x="219" y="141"/>
                    </a:lnTo>
                    <a:lnTo>
                      <a:pt x="223" y="138"/>
                    </a:lnTo>
                    <a:lnTo>
                      <a:pt x="229" y="134"/>
                    </a:lnTo>
                    <a:lnTo>
                      <a:pt x="234" y="129"/>
                    </a:lnTo>
                    <a:lnTo>
                      <a:pt x="239" y="125"/>
                    </a:lnTo>
                    <a:lnTo>
                      <a:pt x="225" y="132"/>
                    </a:lnTo>
                    <a:lnTo>
                      <a:pt x="195" y="140"/>
                    </a:lnTo>
                    <a:lnTo>
                      <a:pt x="164" y="143"/>
                    </a:lnTo>
                    <a:lnTo>
                      <a:pt x="133" y="140"/>
                    </a:lnTo>
                    <a:lnTo>
                      <a:pt x="103" y="132"/>
                    </a:lnTo>
                    <a:lnTo>
                      <a:pt x="76" y="118"/>
                    </a:lnTo>
                    <a:lnTo>
                      <a:pt x="52" y="100"/>
                    </a:lnTo>
                    <a:lnTo>
                      <a:pt x="32" y="78"/>
                    </a:lnTo>
                    <a:lnTo>
                      <a:pt x="18" y="53"/>
                    </a:lnTo>
                    <a:lnTo>
                      <a:pt x="9" y="25"/>
                    </a:lnTo>
                    <a:lnTo>
                      <a:pt x="5" y="0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2" y="12"/>
                    </a:lnTo>
                    <a:lnTo>
                      <a:pt x="1" y="16"/>
                    </a:lnTo>
                    <a:lnTo>
                      <a:pt x="1" y="20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1" y="41"/>
                    </a:lnTo>
                    <a:lnTo>
                      <a:pt x="1" y="45"/>
                    </a:lnTo>
                    <a:lnTo>
                      <a:pt x="1" y="48"/>
                    </a:lnTo>
                    <a:lnTo>
                      <a:pt x="5" y="58"/>
                    </a:lnTo>
                    <a:lnTo>
                      <a:pt x="21" y="85"/>
                    </a:lnTo>
                    <a:lnTo>
                      <a:pt x="42" y="109"/>
                    </a:lnTo>
                    <a:lnTo>
                      <a:pt x="68" y="128"/>
                    </a:lnTo>
                    <a:lnTo>
                      <a:pt x="97" y="143"/>
                    </a:lnTo>
                    <a:lnTo>
                      <a:pt x="129" y="152"/>
                    </a:lnTo>
                    <a:lnTo>
                      <a:pt x="164" y="155"/>
                    </a:lnTo>
                    <a:lnTo>
                      <a:pt x="194" y="153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0" name="Freeform 102"/>
              <p:cNvSpPr>
                <a:spLocks/>
              </p:cNvSpPr>
              <p:nvPr/>
            </p:nvSpPr>
            <p:spPr bwMode="auto">
              <a:xfrm>
                <a:off x="2781" y="2873"/>
                <a:ext cx="65" cy="44"/>
              </a:xfrm>
              <a:custGeom>
                <a:avLst/>
                <a:gdLst/>
                <a:ahLst/>
                <a:cxnLst>
                  <a:cxn ang="0">
                    <a:pos x="233" y="161"/>
                  </a:cxn>
                  <a:cxn ang="0">
                    <a:pos x="236" y="158"/>
                  </a:cxn>
                  <a:cxn ang="0">
                    <a:pos x="240" y="154"/>
                  </a:cxn>
                  <a:cxn ang="0">
                    <a:pos x="244" y="151"/>
                  </a:cxn>
                  <a:cxn ang="0">
                    <a:pos x="247" y="147"/>
                  </a:cxn>
                  <a:cxn ang="0">
                    <a:pos x="249" y="143"/>
                  </a:cxn>
                  <a:cxn ang="0">
                    <a:pos x="253" y="139"/>
                  </a:cxn>
                  <a:cxn ang="0">
                    <a:pos x="256" y="135"/>
                  </a:cxn>
                  <a:cxn ang="0">
                    <a:pos x="258" y="130"/>
                  </a:cxn>
                  <a:cxn ang="0">
                    <a:pos x="242" y="144"/>
                  </a:cxn>
                  <a:cxn ang="0">
                    <a:pos x="217" y="156"/>
                  </a:cxn>
                  <a:cxn ang="0">
                    <a:pos x="189" y="163"/>
                  </a:cxn>
                  <a:cxn ang="0">
                    <a:pos x="160" y="167"/>
                  </a:cxn>
                  <a:cxn ang="0">
                    <a:pos x="131" y="163"/>
                  </a:cxn>
                  <a:cxn ang="0">
                    <a:pos x="103" y="156"/>
                  </a:cxn>
                  <a:cxn ang="0">
                    <a:pos x="78" y="144"/>
                  </a:cxn>
                  <a:cxn ang="0">
                    <a:pos x="57" y="126"/>
                  </a:cxn>
                  <a:cxn ang="0">
                    <a:pos x="38" y="107"/>
                  </a:cxn>
                  <a:cxn ang="0">
                    <a:pos x="25" y="84"/>
                  </a:cxn>
                  <a:cxn ang="0">
                    <a:pos x="17" y="58"/>
                  </a:cxn>
                  <a:cxn ang="0">
                    <a:pos x="14" y="31"/>
                  </a:cxn>
                  <a:cxn ang="0">
                    <a:pos x="17" y="5"/>
                  </a:cxn>
                  <a:cxn ang="0">
                    <a:pos x="18" y="0"/>
                  </a:cxn>
                  <a:cxn ang="0">
                    <a:pos x="15" y="5"/>
                  </a:cxn>
                  <a:cxn ang="0">
                    <a:pos x="13" y="9"/>
                  </a:cxn>
                  <a:cxn ang="0">
                    <a:pos x="10" y="14"/>
                  </a:cxn>
                  <a:cxn ang="0">
                    <a:pos x="8" y="18"/>
                  </a:cxn>
                  <a:cxn ang="0">
                    <a:pos x="6" y="23"/>
                  </a:cxn>
                  <a:cxn ang="0">
                    <a:pos x="4" y="27"/>
                  </a:cxn>
                  <a:cxn ang="0">
                    <a:pos x="1" y="33"/>
                  </a:cxn>
                  <a:cxn ang="0">
                    <a:pos x="0" y="38"/>
                  </a:cxn>
                  <a:cxn ang="0">
                    <a:pos x="4" y="61"/>
                  </a:cxn>
                  <a:cxn ang="0">
                    <a:pos x="13" y="88"/>
                  </a:cxn>
                  <a:cxn ang="0">
                    <a:pos x="28" y="114"/>
                  </a:cxn>
                  <a:cxn ang="0">
                    <a:pos x="47" y="136"/>
                  </a:cxn>
                  <a:cxn ang="0">
                    <a:pos x="71" y="153"/>
                  </a:cxn>
                  <a:cxn ang="0">
                    <a:pos x="99" y="168"/>
                  </a:cxn>
                  <a:cxn ang="0">
                    <a:pos x="128" y="176"/>
                  </a:cxn>
                  <a:cxn ang="0">
                    <a:pos x="160" y="179"/>
                  </a:cxn>
                  <a:cxn ang="0">
                    <a:pos x="192" y="176"/>
                  </a:cxn>
                  <a:cxn ang="0">
                    <a:pos x="221" y="168"/>
                  </a:cxn>
                  <a:cxn ang="0">
                    <a:pos x="233" y="161"/>
                  </a:cxn>
                </a:cxnLst>
                <a:rect l="0" t="0" r="r" b="b"/>
                <a:pathLst>
                  <a:path w="258" h="179">
                    <a:moveTo>
                      <a:pt x="233" y="161"/>
                    </a:moveTo>
                    <a:lnTo>
                      <a:pt x="236" y="158"/>
                    </a:lnTo>
                    <a:lnTo>
                      <a:pt x="240" y="154"/>
                    </a:lnTo>
                    <a:lnTo>
                      <a:pt x="244" y="151"/>
                    </a:lnTo>
                    <a:lnTo>
                      <a:pt x="247" y="147"/>
                    </a:lnTo>
                    <a:lnTo>
                      <a:pt x="249" y="143"/>
                    </a:lnTo>
                    <a:lnTo>
                      <a:pt x="253" y="139"/>
                    </a:lnTo>
                    <a:lnTo>
                      <a:pt x="256" y="135"/>
                    </a:lnTo>
                    <a:lnTo>
                      <a:pt x="258" y="130"/>
                    </a:lnTo>
                    <a:lnTo>
                      <a:pt x="242" y="144"/>
                    </a:lnTo>
                    <a:lnTo>
                      <a:pt x="217" y="156"/>
                    </a:lnTo>
                    <a:lnTo>
                      <a:pt x="189" y="163"/>
                    </a:lnTo>
                    <a:lnTo>
                      <a:pt x="160" y="167"/>
                    </a:lnTo>
                    <a:lnTo>
                      <a:pt x="131" y="163"/>
                    </a:lnTo>
                    <a:lnTo>
                      <a:pt x="103" y="156"/>
                    </a:lnTo>
                    <a:lnTo>
                      <a:pt x="78" y="144"/>
                    </a:lnTo>
                    <a:lnTo>
                      <a:pt x="57" y="126"/>
                    </a:lnTo>
                    <a:lnTo>
                      <a:pt x="38" y="107"/>
                    </a:lnTo>
                    <a:lnTo>
                      <a:pt x="25" y="84"/>
                    </a:lnTo>
                    <a:lnTo>
                      <a:pt x="17" y="58"/>
                    </a:lnTo>
                    <a:lnTo>
                      <a:pt x="14" y="31"/>
                    </a:lnTo>
                    <a:lnTo>
                      <a:pt x="17" y="5"/>
                    </a:lnTo>
                    <a:lnTo>
                      <a:pt x="18" y="0"/>
                    </a:lnTo>
                    <a:lnTo>
                      <a:pt x="15" y="5"/>
                    </a:lnTo>
                    <a:lnTo>
                      <a:pt x="13" y="9"/>
                    </a:lnTo>
                    <a:lnTo>
                      <a:pt x="10" y="14"/>
                    </a:lnTo>
                    <a:lnTo>
                      <a:pt x="8" y="18"/>
                    </a:lnTo>
                    <a:lnTo>
                      <a:pt x="6" y="23"/>
                    </a:lnTo>
                    <a:lnTo>
                      <a:pt x="4" y="27"/>
                    </a:lnTo>
                    <a:lnTo>
                      <a:pt x="1" y="33"/>
                    </a:lnTo>
                    <a:lnTo>
                      <a:pt x="0" y="38"/>
                    </a:lnTo>
                    <a:lnTo>
                      <a:pt x="4" y="61"/>
                    </a:lnTo>
                    <a:lnTo>
                      <a:pt x="13" y="88"/>
                    </a:lnTo>
                    <a:lnTo>
                      <a:pt x="28" y="114"/>
                    </a:lnTo>
                    <a:lnTo>
                      <a:pt x="47" y="136"/>
                    </a:lnTo>
                    <a:lnTo>
                      <a:pt x="71" y="153"/>
                    </a:lnTo>
                    <a:lnTo>
                      <a:pt x="99" y="168"/>
                    </a:lnTo>
                    <a:lnTo>
                      <a:pt x="128" y="176"/>
                    </a:lnTo>
                    <a:lnTo>
                      <a:pt x="160" y="179"/>
                    </a:lnTo>
                    <a:lnTo>
                      <a:pt x="192" y="176"/>
                    </a:lnTo>
                    <a:lnTo>
                      <a:pt x="221" y="168"/>
                    </a:lnTo>
                    <a:lnTo>
                      <a:pt x="233" y="161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1" name="Freeform 103"/>
              <p:cNvSpPr>
                <a:spLocks/>
              </p:cNvSpPr>
              <p:nvPr/>
            </p:nvSpPr>
            <p:spPr bwMode="auto">
              <a:xfrm>
                <a:off x="2784" y="2866"/>
                <a:ext cx="65" cy="49"/>
              </a:xfrm>
              <a:custGeom>
                <a:avLst/>
                <a:gdLst/>
                <a:ahLst/>
                <a:cxnLst>
                  <a:cxn ang="0">
                    <a:pos x="244" y="158"/>
                  </a:cxn>
                  <a:cxn ang="0">
                    <a:pos x="246" y="153"/>
                  </a:cxn>
                  <a:cxn ang="0">
                    <a:pos x="249" y="149"/>
                  </a:cxn>
                  <a:cxn ang="0">
                    <a:pos x="251" y="145"/>
                  </a:cxn>
                  <a:cxn ang="0">
                    <a:pos x="253" y="140"/>
                  </a:cxn>
                  <a:cxn ang="0">
                    <a:pos x="254" y="136"/>
                  </a:cxn>
                  <a:cxn ang="0">
                    <a:pos x="256" y="132"/>
                  </a:cxn>
                  <a:cxn ang="0">
                    <a:pos x="258" y="128"/>
                  </a:cxn>
                  <a:cxn ang="0">
                    <a:pos x="259" y="123"/>
                  </a:cxn>
                  <a:cxn ang="0">
                    <a:pos x="258" y="126"/>
                  </a:cxn>
                  <a:cxn ang="0">
                    <a:pos x="242" y="144"/>
                  </a:cxn>
                  <a:cxn ang="0">
                    <a:pos x="222" y="159"/>
                  </a:cxn>
                  <a:cxn ang="0">
                    <a:pos x="199" y="171"/>
                  </a:cxn>
                  <a:cxn ang="0">
                    <a:pos x="174" y="178"/>
                  </a:cxn>
                  <a:cxn ang="0">
                    <a:pos x="147" y="180"/>
                  </a:cxn>
                  <a:cxn ang="0">
                    <a:pos x="120" y="178"/>
                  </a:cxn>
                  <a:cxn ang="0">
                    <a:pos x="95" y="171"/>
                  </a:cxn>
                  <a:cxn ang="0">
                    <a:pos x="72" y="159"/>
                  </a:cxn>
                  <a:cxn ang="0">
                    <a:pos x="52" y="144"/>
                  </a:cxn>
                  <a:cxn ang="0">
                    <a:pos x="36" y="126"/>
                  </a:cxn>
                  <a:cxn ang="0">
                    <a:pos x="23" y="105"/>
                  </a:cxn>
                  <a:cxn ang="0">
                    <a:pos x="15" y="81"/>
                  </a:cxn>
                  <a:cxn ang="0">
                    <a:pos x="13" y="56"/>
                  </a:cxn>
                  <a:cxn ang="0">
                    <a:pos x="15" y="32"/>
                  </a:cxn>
                  <a:cxn ang="0">
                    <a:pos x="23" y="8"/>
                  </a:cxn>
                  <a:cxn ang="0">
                    <a:pos x="29" y="0"/>
                  </a:cxn>
                  <a:cxn ang="0">
                    <a:pos x="21" y="6"/>
                  </a:cxn>
                  <a:cxn ang="0">
                    <a:pos x="14" y="13"/>
                  </a:cxn>
                  <a:cxn ang="0">
                    <a:pos x="9" y="20"/>
                  </a:cxn>
                  <a:cxn ang="0">
                    <a:pos x="3" y="28"/>
                  </a:cxn>
                  <a:cxn ang="0">
                    <a:pos x="3" y="30"/>
                  </a:cxn>
                  <a:cxn ang="0">
                    <a:pos x="0" y="56"/>
                  </a:cxn>
                  <a:cxn ang="0">
                    <a:pos x="3" y="83"/>
                  </a:cxn>
                  <a:cxn ang="0">
                    <a:pos x="12" y="109"/>
                  </a:cxn>
                  <a:cxn ang="0">
                    <a:pos x="25" y="132"/>
                  </a:cxn>
                  <a:cxn ang="0">
                    <a:pos x="43" y="152"/>
                  </a:cxn>
                  <a:cxn ang="0">
                    <a:pos x="65" y="169"/>
                  </a:cxn>
                  <a:cxn ang="0">
                    <a:pos x="90" y="181"/>
                  </a:cxn>
                  <a:cxn ang="0">
                    <a:pos x="118" y="189"/>
                  </a:cxn>
                  <a:cxn ang="0">
                    <a:pos x="147" y="193"/>
                  </a:cxn>
                  <a:cxn ang="0">
                    <a:pos x="176" y="189"/>
                  </a:cxn>
                  <a:cxn ang="0">
                    <a:pos x="204" y="181"/>
                  </a:cxn>
                  <a:cxn ang="0">
                    <a:pos x="229" y="169"/>
                  </a:cxn>
                  <a:cxn ang="0">
                    <a:pos x="244" y="158"/>
                  </a:cxn>
                </a:cxnLst>
                <a:rect l="0" t="0" r="r" b="b"/>
                <a:pathLst>
                  <a:path w="259" h="193">
                    <a:moveTo>
                      <a:pt x="244" y="158"/>
                    </a:moveTo>
                    <a:lnTo>
                      <a:pt x="246" y="153"/>
                    </a:lnTo>
                    <a:lnTo>
                      <a:pt x="249" y="149"/>
                    </a:lnTo>
                    <a:lnTo>
                      <a:pt x="251" y="145"/>
                    </a:lnTo>
                    <a:lnTo>
                      <a:pt x="253" y="140"/>
                    </a:lnTo>
                    <a:lnTo>
                      <a:pt x="254" y="136"/>
                    </a:lnTo>
                    <a:lnTo>
                      <a:pt x="256" y="132"/>
                    </a:lnTo>
                    <a:lnTo>
                      <a:pt x="258" y="128"/>
                    </a:lnTo>
                    <a:lnTo>
                      <a:pt x="259" y="123"/>
                    </a:lnTo>
                    <a:lnTo>
                      <a:pt x="258" y="126"/>
                    </a:lnTo>
                    <a:lnTo>
                      <a:pt x="242" y="144"/>
                    </a:lnTo>
                    <a:lnTo>
                      <a:pt x="222" y="159"/>
                    </a:lnTo>
                    <a:lnTo>
                      <a:pt x="199" y="171"/>
                    </a:lnTo>
                    <a:lnTo>
                      <a:pt x="174" y="178"/>
                    </a:lnTo>
                    <a:lnTo>
                      <a:pt x="147" y="180"/>
                    </a:lnTo>
                    <a:lnTo>
                      <a:pt x="120" y="178"/>
                    </a:lnTo>
                    <a:lnTo>
                      <a:pt x="95" y="171"/>
                    </a:lnTo>
                    <a:lnTo>
                      <a:pt x="72" y="159"/>
                    </a:lnTo>
                    <a:lnTo>
                      <a:pt x="52" y="144"/>
                    </a:lnTo>
                    <a:lnTo>
                      <a:pt x="36" y="126"/>
                    </a:lnTo>
                    <a:lnTo>
                      <a:pt x="23" y="105"/>
                    </a:lnTo>
                    <a:lnTo>
                      <a:pt x="15" y="81"/>
                    </a:lnTo>
                    <a:lnTo>
                      <a:pt x="13" y="56"/>
                    </a:lnTo>
                    <a:lnTo>
                      <a:pt x="15" y="32"/>
                    </a:lnTo>
                    <a:lnTo>
                      <a:pt x="23" y="8"/>
                    </a:lnTo>
                    <a:lnTo>
                      <a:pt x="29" y="0"/>
                    </a:lnTo>
                    <a:lnTo>
                      <a:pt x="21" y="6"/>
                    </a:lnTo>
                    <a:lnTo>
                      <a:pt x="14" y="13"/>
                    </a:lnTo>
                    <a:lnTo>
                      <a:pt x="9" y="20"/>
                    </a:lnTo>
                    <a:lnTo>
                      <a:pt x="3" y="28"/>
                    </a:lnTo>
                    <a:lnTo>
                      <a:pt x="3" y="30"/>
                    </a:lnTo>
                    <a:lnTo>
                      <a:pt x="0" y="56"/>
                    </a:lnTo>
                    <a:lnTo>
                      <a:pt x="3" y="83"/>
                    </a:lnTo>
                    <a:lnTo>
                      <a:pt x="12" y="109"/>
                    </a:lnTo>
                    <a:lnTo>
                      <a:pt x="25" y="132"/>
                    </a:lnTo>
                    <a:lnTo>
                      <a:pt x="43" y="152"/>
                    </a:lnTo>
                    <a:lnTo>
                      <a:pt x="65" y="169"/>
                    </a:lnTo>
                    <a:lnTo>
                      <a:pt x="90" y="181"/>
                    </a:lnTo>
                    <a:lnTo>
                      <a:pt x="118" y="189"/>
                    </a:lnTo>
                    <a:lnTo>
                      <a:pt x="147" y="193"/>
                    </a:lnTo>
                    <a:lnTo>
                      <a:pt x="176" y="189"/>
                    </a:lnTo>
                    <a:lnTo>
                      <a:pt x="204" y="181"/>
                    </a:lnTo>
                    <a:lnTo>
                      <a:pt x="229" y="169"/>
                    </a:lnTo>
                    <a:lnTo>
                      <a:pt x="244" y="158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2" name="Freeform 104"/>
              <p:cNvSpPr>
                <a:spLocks/>
              </p:cNvSpPr>
              <p:nvPr/>
            </p:nvSpPr>
            <p:spPr bwMode="auto">
              <a:xfrm>
                <a:off x="2787" y="2862"/>
                <a:ext cx="63" cy="50"/>
              </a:xfrm>
              <a:custGeom>
                <a:avLst/>
                <a:gdLst/>
                <a:ahLst/>
                <a:cxnLst>
                  <a:cxn ang="0">
                    <a:pos x="250" y="108"/>
                  </a:cxn>
                  <a:cxn ang="0">
                    <a:pos x="250" y="109"/>
                  </a:cxn>
                  <a:cxn ang="0">
                    <a:pos x="250" y="111"/>
                  </a:cxn>
                  <a:cxn ang="0">
                    <a:pos x="250" y="113"/>
                  </a:cxn>
                  <a:cxn ang="0">
                    <a:pos x="250" y="114"/>
                  </a:cxn>
                  <a:cxn ang="0">
                    <a:pos x="250" y="118"/>
                  </a:cxn>
                  <a:cxn ang="0">
                    <a:pos x="250" y="122"/>
                  </a:cxn>
                  <a:cxn ang="0">
                    <a:pos x="250" y="126"/>
                  </a:cxn>
                  <a:cxn ang="0">
                    <a:pos x="249" y="130"/>
                  </a:cxn>
                  <a:cxn ang="0">
                    <a:pos x="249" y="134"/>
                  </a:cxn>
                  <a:cxn ang="0">
                    <a:pos x="248" y="138"/>
                  </a:cxn>
                  <a:cxn ang="0">
                    <a:pos x="247" y="142"/>
                  </a:cxn>
                  <a:cxn ang="0">
                    <a:pos x="246" y="147"/>
                  </a:cxn>
                  <a:cxn ang="0">
                    <a:pos x="230" y="164"/>
                  </a:cxn>
                  <a:cxn ang="0">
                    <a:pos x="210" y="180"/>
                  </a:cxn>
                  <a:cxn ang="0">
                    <a:pos x="187" y="191"/>
                  </a:cxn>
                  <a:cxn ang="0">
                    <a:pos x="162" y="199"/>
                  </a:cxn>
                  <a:cxn ang="0">
                    <a:pos x="135" y="201"/>
                  </a:cxn>
                  <a:cxn ang="0">
                    <a:pos x="108" y="199"/>
                  </a:cxn>
                  <a:cxn ang="0">
                    <a:pos x="83" y="191"/>
                  </a:cxn>
                  <a:cxn ang="0">
                    <a:pos x="60" y="180"/>
                  </a:cxn>
                  <a:cxn ang="0">
                    <a:pos x="40" y="164"/>
                  </a:cxn>
                  <a:cxn ang="0">
                    <a:pos x="23" y="146"/>
                  </a:cxn>
                  <a:cxn ang="0">
                    <a:pos x="11" y="125"/>
                  </a:cxn>
                  <a:cxn ang="0">
                    <a:pos x="2" y="101"/>
                  </a:cxn>
                  <a:cxn ang="0">
                    <a:pos x="0" y="76"/>
                  </a:cxn>
                  <a:cxn ang="0">
                    <a:pos x="2" y="52"/>
                  </a:cxn>
                  <a:cxn ang="0">
                    <a:pos x="11" y="28"/>
                  </a:cxn>
                  <a:cxn ang="0">
                    <a:pos x="16" y="20"/>
                  </a:cxn>
                  <a:cxn ang="0">
                    <a:pos x="22" y="15"/>
                  </a:cxn>
                  <a:cxn ang="0">
                    <a:pos x="30" y="9"/>
                  </a:cxn>
                  <a:cxn ang="0">
                    <a:pos x="38" y="4"/>
                  </a:cxn>
                  <a:cxn ang="0">
                    <a:pos x="47" y="0"/>
                  </a:cxn>
                  <a:cxn ang="0">
                    <a:pos x="35" y="14"/>
                  </a:cxn>
                  <a:cxn ang="0">
                    <a:pos x="23" y="33"/>
                  </a:cxn>
                  <a:cxn ang="0">
                    <a:pos x="16" y="54"/>
                  </a:cxn>
                  <a:cxn ang="0">
                    <a:pos x="13" y="76"/>
                  </a:cxn>
                  <a:cxn ang="0">
                    <a:pos x="16" y="99"/>
                  </a:cxn>
                  <a:cxn ang="0">
                    <a:pos x="23" y="120"/>
                  </a:cxn>
                  <a:cxn ang="0">
                    <a:pos x="35" y="139"/>
                  </a:cxn>
                  <a:cxn ang="0">
                    <a:pos x="49" y="156"/>
                  </a:cxn>
                  <a:cxn ang="0">
                    <a:pos x="67" y="169"/>
                  </a:cxn>
                  <a:cxn ang="0">
                    <a:pos x="88" y="180"/>
                  </a:cxn>
                  <a:cxn ang="0">
                    <a:pos x="110" y="187"/>
                  </a:cxn>
                  <a:cxn ang="0">
                    <a:pos x="135" y="189"/>
                  </a:cxn>
                  <a:cxn ang="0">
                    <a:pos x="160" y="187"/>
                  </a:cxn>
                  <a:cxn ang="0">
                    <a:pos x="182" y="180"/>
                  </a:cxn>
                  <a:cxn ang="0">
                    <a:pos x="203" y="169"/>
                  </a:cxn>
                  <a:cxn ang="0">
                    <a:pos x="221" y="156"/>
                  </a:cxn>
                  <a:cxn ang="0">
                    <a:pos x="235" y="139"/>
                  </a:cxn>
                  <a:cxn ang="0">
                    <a:pos x="247" y="120"/>
                  </a:cxn>
                  <a:cxn ang="0">
                    <a:pos x="250" y="108"/>
                  </a:cxn>
                </a:cxnLst>
                <a:rect l="0" t="0" r="r" b="b"/>
                <a:pathLst>
                  <a:path w="250" h="201">
                    <a:moveTo>
                      <a:pt x="250" y="108"/>
                    </a:moveTo>
                    <a:lnTo>
                      <a:pt x="250" y="109"/>
                    </a:lnTo>
                    <a:lnTo>
                      <a:pt x="250" y="111"/>
                    </a:lnTo>
                    <a:lnTo>
                      <a:pt x="250" y="113"/>
                    </a:lnTo>
                    <a:lnTo>
                      <a:pt x="250" y="114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49" y="130"/>
                    </a:lnTo>
                    <a:lnTo>
                      <a:pt x="249" y="134"/>
                    </a:lnTo>
                    <a:lnTo>
                      <a:pt x="248" y="138"/>
                    </a:lnTo>
                    <a:lnTo>
                      <a:pt x="247" y="142"/>
                    </a:lnTo>
                    <a:lnTo>
                      <a:pt x="246" y="147"/>
                    </a:lnTo>
                    <a:lnTo>
                      <a:pt x="230" y="164"/>
                    </a:lnTo>
                    <a:lnTo>
                      <a:pt x="210" y="180"/>
                    </a:lnTo>
                    <a:lnTo>
                      <a:pt x="187" y="191"/>
                    </a:lnTo>
                    <a:lnTo>
                      <a:pt x="162" y="199"/>
                    </a:lnTo>
                    <a:lnTo>
                      <a:pt x="135" y="201"/>
                    </a:lnTo>
                    <a:lnTo>
                      <a:pt x="108" y="199"/>
                    </a:lnTo>
                    <a:lnTo>
                      <a:pt x="83" y="191"/>
                    </a:lnTo>
                    <a:lnTo>
                      <a:pt x="60" y="180"/>
                    </a:lnTo>
                    <a:lnTo>
                      <a:pt x="40" y="164"/>
                    </a:lnTo>
                    <a:lnTo>
                      <a:pt x="23" y="146"/>
                    </a:lnTo>
                    <a:lnTo>
                      <a:pt x="11" y="125"/>
                    </a:lnTo>
                    <a:lnTo>
                      <a:pt x="2" y="101"/>
                    </a:lnTo>
                    <a:lnTo>
                      <a:pt x="0" y="76"/>
                    </a:lnTo>
                    <a:lnTo>
                      <a:pt x="2" y="52"/>
                    </a:lnTo>
                    <a:lnTo>
                      <a:pt x="11" y="28"/>
                    </a:lnTo>
                    <a:lnTo>
                      <a:pt x="16" y="20"/>
                    </a:lnTo>
                    <a:lnTo>
                      <a:pt x="22" y="15"/>
                    </a:lnTo>
                    <a:lnTo>
                      <a:pt x="30" y="9"/>
                    </a:lnTo>
                    <a:lnTo>
                      <a:pt x="38" y="4"/>
                    </a:lnTo>
                    <a:lnTo>
                      <a:pt x="47" y="0"/>
                    </a:lnTo>
                    <a:lnTo>
                      <a:pt x="35" y="14"/>
                    </a:lnTo>
                    <a:lnTo>
                      <a:pt x="23" y="33"/>
                    </a:lnTo>
                    <a:lnTo>
                      <a:pt x="16" y="54"/>
                    </a:lnTo>
                    <a:lnTo>
                      <a:pt x="13" y="76"/>
                    </a:lnTo>
                    <a:lnTo>
                      <a:pt x="16" y="99"/>
                    </a:lnTo>
                    <a:lnTo>
                      <a:pt x="23" y="120"/>
                    </a:lnTo>
                    <a:lnTo>
                      <a:pt x="35" y="139"/>
                    </a:lnTo>
                    <a:lnTo>
                      <a:pt x="49" y="156"/>
                    </a:lnTo>
                    <a:lnTo>
                      <a:pt x="67" y="169"/>
                    </a:lnTo>
                    <a:lnTo>
                      <a:pt x="88" y="180"/>
                    </a:lnTo>
                    <a:lnTo>
                      <a:pt x="110" y="187"/>
                    </a:lnTo>
                    <a:lnTo>
                      <a:pt x="135" y="189"/>
                    </a:lnTo>
                    <a:lnTo>
                      <a:pt x="160" y="187"/>
                    </a:lnTo>
                    <a:lnTo>
                      <a:pt x="182" y="180"/>
                    </a:lnTo>
                    <a:lnTo>
                      <a:pt x="203" y="169"/>
                    </a:lnTo>
                    <a:lnTo>
                      <a:pt x="221" y="156"/>
                    </a:lnTo>
                    <a:lnTo>
                      <a:pt x="235" y="139"/>
                    </a:lnTo>
                    <a:lnTo>
                      <a:pt x="247" y="120"/>
                    </a:lnTo>
                    <a:lnTo>
                      <a:pt x="250" y="108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3" name="Freeform 105"/>
              <p:cNvSpPr>
                <a:spLocks/>
              </p:cNvSpPr>
              <p:nvPr/>
            </p:nvSpPr>
            <p:spPr bwMode="auto">
              <a:xfrm>
                <a:off x="2791" y="2858"/>
                <a:ext cx="56" cy="51"/>
              </a:xfrm>
              <a:custGeom>
                <a:avLst/>
                <a:gdLst/>
                <a:ahLst/>
                <a:cxnLst>
                  <a:cxn ang="0">
                    <a:pos x="238" y="124"/>
                  </a:cxn>
                  <a:cxn ang="0">
                    <a:pos x="238" y="119"/>
                  </a:cxn>
                  <a:cxn ang="0">
                    <a:pos x="238" y="114"/>
                  </a:cxn>
                  <a:cxn ang="0">
                    <a:pos x="237" y="110"/>
                  </a:cxn>
                  <a:cxn ang="0">
                    <a:pos x="237" y="106"/>
                  </a:cxn>
                  <a:cxn ang="0">
                    <a:pos x="236" y="102"/>
                  </a:cxn>
                  <a:cxn ang="0">
                    <a:pos x="235" y="98"/>
                  </a:cxn>
                  <a:cxn ang="0">
                    <a:pos x="234" y="94"/>
                  </a:cxn>
                  <a:cxn ang="0">
                    <a:pos x="232" y="90"/>
                  </a:cxn>
                  <a:cxn ang="0">
                    <a:pos x="231" y="109"/>
                  </a:cxn>
                  <a:cxn ang="0">
                    <a:pos x="225" y="128"/>
                  </a:cxn>
                  <a:cxn ang="0">
                    <a:pos x="215" y="145"/>
                  </a:cxn>
                  <a:cxn ang="0">
                    <a:pos x="201" y="161"/>
                  </a:cxn>
                  <a:cxn ang="0">
                    <a:pos x="184" y="173"/>
                  </a:cxn>
                  <a:cxn ang="0">
                    <a:pos x="165" y="182"/>
                  </a:cxn>
                  <a:cxn ang="0">
                    <a:pos x="145" y="188"/>
                  </a:cxn>
                  <a:cxn ang="0">
                    <a:pos x="123" y="191"/>
                  </a:cxn>
                  <a:cxn ang="0">
                    <a:pos x="101" y="188"/>
                  </a:cxn>
                  <a:cxn ang="0">
                    <a:pos x="81" y="182"/>
                  </a:cxn>
                  <a:cxn ang="0">
                    <a:pos x="62" y="173"/>
                  </a:cxn>
                  <a:cxn ang="0">
                    <a:pos x="45" y="161"/>
                  </a:cxn>
                  <a:cxn ang="0">
                    <a:pos x="31" y="145"/>
                  </a:cxn>
                  <a:cxn ang="0">
                    <a:pos x="21" y="128"/>
                  </a:cxn>
                  <a:cxn ang="0">
                    <a:pos x="15" y="109"/>
                  </a:cxn>
                  <a:cxn ang="0">
                    <a:pos x="12" y="88"/>
                  </a:cxn>
                  <a:cxn ang="0">
                    <a:pos x="15" y="68"/>
                  </a:cxn>
                  <a:cxn ang="0">
                    <a:pos x="21" y="49"/>
                  </a:cxn>
                  <a:cxn ang="0">
                    <a:pos x="31" y="32"/>
                  </a:cxn>
                  <a:cxn ang="0">
                    <a:pos x="45" y="16"/>
                  </a:cxn>
                  <a:cxn ang="0">
                    <a:pos x="62" y="4"/>
                  </a:cxn>
                  <a:cxn ang="0">
                    <a:pos x="69" y="0"/>
                  </a:cxn>
                  <a:cxn ang="0">
                    <a:pos x="65" y="1"/>
                  </a:cxn>
                  <a:cxn ang="0">
                    <a:pos x="59" y="2"/>
                  </a:cxn>
                  <a:cxn ang="0">
                    <a:pos x="55" y="4"/>
                  </a:cxn>
                  <a:cxn ang="0">
                    <a:pos x="50" y="5"/>
                  </a:cxn>
                  <a:cxn ang="0">
                    <a:pos x="46" y="7"/>
                  </a:cxn>
                  <a:cxn ang="0">
                    <a:pos x="41" y="9"/>
                  </a:cxn>
                  <a:cxn ang="0">
                    <a:pos x="37" y="11"/>
                  </a:cxn>
                  <a:cxn ang="0">
                    <a:pos x="33" y="13"/>
                  </a:cxn>
                  <a:cxn ang="0">
                    <a:pos x="21" y="26"/>
                  </a:cxn>
                  <a:cxn ang="0">
                    <a:pos x="10" y="44"/>
                  </a:cxn>
                  <a:cxn ang="0">
                    <a:pos x="2" y="66"/>
                  </a:cxn>
                  <a:cxn ang="0">
                    <a:pos x="0" y="88"/>
                  </a:cxn>
                  <a:cxn ang="0">
                    <a:pos x="2" y="111"/>
                  </a:cxn>
                  <a:cxn ang="0">
                    <a:pos x="10" y="132"/>
                  </a:cxn>
                  <a:cxn ang="0">
                    <a:pos x="21" y="151"/>
                  </a:cxn>
                  <a:cxn ang="0">
                    <a:pos x="37" y="168"/>
                  </a:cxn>
                  <a:cxn ang="0">
                    <a:pos x="55" y="182"/>
                  </a:cxn>
                  <a:cxn ang="0">
                    <a:pos x="76" y="193"/>
                  </a:cxn>
                  <a:cxn ang="0">
                    <a:pos x="98" y="200"/>
                  </a:cxn>
                  <a:cxn ang="0">
                    <a:pos x="123" y="202"/>
                  </a:cxn>
                  <a:cxn ang="0">
                    <a:pos x="148" y="200"/>
                  </a:cxn>
                  <a:cxn ang="0">
                    <a:pos x="171" y="193"/>
                  </a:cxn>
                  <a:cxn ang="0">
                    <a:pos x="191" y="182"/>
                  </a:cxn>
                  <a:cxn ang="0">
                    <a:pos x="210" y="168"/>
                  </a:cxn>
                  <a:cxn ang="0">
                    <a:pos x="225" y="151"/>
                  </a:cxn>
                  <a:cxn ang="0">
                    <a:pos x="236" y="132"/>
                  </a:cxn>
                  <a:cxn ang="0">
                    <a:pos x="238" y="124"/>
                  </a:cxn>
                </a:cxnLst>
                <a:rect l="0" t="0" r="r" b="b"/>
                <a:pathLst>
                  <a:path w="238" h="202">
                    <a:moveTo>
                      <a:pt x="238" y="124"/>
                    </a:moveTo>
                    <a:lnTo>
                      <a:pt x="238" y="119"/>
                    </a:lnTo>
                    <a:lnTo>
                      <a:pt x="238" y="114"/>
                    </a:lnTo>
                    <a:lnTo>
                      <a:pt x="237" y="110"/>
                    </a:lnTo>
                    <a:lnTo>
                      <a:pt x="237" y="106"/>
                    </a:lnTo>
                    <a:lnTo>
                      <a:pt x="236" y="102"/>
                    </a:lnTo>
                    <a:lnTo>
                      <a:pt x="235" y="98"/>
                    </a:lnTo>
                    <a:lnTo>
                      <a:pt x="234" y="94"/>
                    </a:lnTo>
                    <a:lnTo>
                      <a:pt x="232" y="90"/>
                    </a:lnTo>
                    <a:lnTo>
                      <a:pt x="231" y="109"/>
                    </a:lnTo>
                    <a:lnTo>
                      <a:pt x="225" y="128"/>
                    </a:lnTo>
                    <a:lnTo>
                      <a:pt x="215" y="145"/>
                    </a:lnTo>
                    <a:lnTo>
                      <a:pt x="201" y="161"/>
                    </a:lnTo>
                    <a:lnTo>
                      <a:pt x="184" y="173"/>
                    </a:lnTo>
                    <a:lnTo>
                      <a:pt x="165" y="182"/>
                    </a:lnTo>
                    <a:lnTo>
                      <a:pt x="145" y="188"/>
                    </a:lnTo>
                    <a:lnTo>
                      <a:pt x="123" y="191"/>
                    </a:lnTo>
                    <a:lnTo>
                      <a:pt x="101" y="188"/>
                    </a:lnTo>
                    <a:lnTo>
                      <a:pt x="81" y="182"/>
                    </a:lnTo>
                    <a:lnTo>
                      <a:pt x="62" y="173"/>
                    </a:lnTo>
                    <a:lnTo>
                      <a:pt x="45" y="161"/>
                    </a:lnTo>
                    <a:lnTo>
                      <a:pt x="31" y="145"/>
                    </a:lnTo>
                    <a:lnTo>
                      <a:pt x="21" y="128"/>
                    </a:lnTo>
                    <a:lnTo>
                      <a:pt x="15" y="109"/>
                    </a:lnTo>
                    <a:lnTo>
                      <a:pt x="12" y="88"/>
                    </a:lnTo>
                    <a:lnTo>
                      <a:pt x="15" y="68"/>
                    </a:lnTo>
                    <a:lnTo>
                      <a:pt x="21" y="49"/>
                    </a:lnTo>
                    <a:lnTo>
                      <a:pt x="31" y="32"/>
                    </a:lnTo>
                    <a:lnTo>
                      <a:pt x="45" y="16"/>
                    </a:lnTo>
                    <a:lnTo>
                      <a:pt x="62" y="4"/>
                    </a:lnTo>
                    <a:lnTo>
                      <a:pt x="69" y="0"/>
                    </a:lnTo>
                    <a:lnTo>
                      <a:pt x="65" y="1"/>
                    </a:lnTo>
                    <a:lnTo>
                      <a:pt x="59" y="2"/>
                    </a:lnTo>
                    <a:lnTo>
                      <a:pt x="55" y="4"/>
                    </a:lnTo>
                    <a:lnTo>
                      <a:pt x="50" y="5"/>
                    </a:lnTo>
                    <a:lnTo>
                      <a:pt x="46" y="7"/>
                    </a:lnTo>
                    <a:lnTo>
                      <a:pt x="41" y="9"/>
                    </a:lnTo>
                    <a:lnTo>
                      <a:pt x="37" y="11"/>
                    </a:lnTo>
                    <a:lnTo>
                      <a:pt x="33" y="13"/>
                    </a:lnTo>
                    <a:lnTo>
                      <a:pt x="21" y="26"/>
                    </a:lnTo>
                    <a:lnTo>
                      <a:pt x="10" y="44"/>
                    </a:lnTo>
                    <a:lnTo>
                      <a:pt x="2" y="66"/>
                    </a:lnTo>
                    <a:lnTo>
                      <a:pt x="0" y="88"/>
                    </a:lnTo>
                    <a:lnTo>
                      <a:pt x="2" y="111"/>
                    </a:lnTo>
                    <a:lnTo>
                      <a:pt x="10" y="132"/>
                    </a:lnTo>
                    <a:lnTo>
                      <a:pt x="21" y="151"/>
                    </a:lnTo>
                    <a:lnTo>
                      <a:pt x="37" y="168"/>
                    </a:lnTo>
                    <a:lnTo>
                      <a:pt x="55" y="182"/>
                    </a:lnTo>
                    <a:lnTo>
                      <a:pt x="76" y="193"/>
                    </a:lnTo>
                    <a:lnTo>
                      <a:pt x="98" y="200"/>
                    </a:lnTo>
                    <a:lnTo>
                      <a:pt x="123" y="202"/>
                    </a:lnTo>
                    <a:lnTo>
                      <a:pt x="148" y="200"/>
                    </a:lnTo>
                    <a:lnTo>
                      <a:pt x="171" y="193"/>
                    </a:lnTo>
                    <a:lnTo>
                      <a:pt x="191" y="182"/>
                    </a:lnTo>
                    <a:lnTo>
                      <a:pt x="210" y="168"/>
                    </a:lnTo>
                    <a:lnTo>
                      <a:pt x="225" y="151"/>
                    </a:lnTo>
                    <a:lnTo>
                      <a:pt x="236" y="132"/>
                    </a:lnTo>
                    <a:lnTo>
                      <a:pt x="238" y="124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4" name="Freeform 106"/>
              <p:cNvSpPr>
                <a:spLocks/>
              </p:cNvSpPr>
              <p:nvPr/>
            </p:nvSpPr>
            <p:spPr bwMode="auto">
              <a:xfrm>
                <a:off x="2793" y="2858"/>
                <a:ext cx="56" cy="48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94" y="0"/>
                  </a:cxn>
                  <a:cxn ang="0">
                    <a:pos x="84" y="0"/>
                  </a:cxn>
                  <a:cxn ang="0">
                    <a:pos x="75" y="0"/>
                  </a:cxn>
                  <a:cxn ang="0">
                    <a:pos x="66" y="1"/>
                  </a:cxn>
                  <a:cxn ang="0">
                    <a:pos x="57" y="3"/>
                  </a:cxn>
                  <a:cxn ang="0">
                    <a:pos x="49" y="5"/>
                  </a:cxn>
                  <a:cxn ang="0">
                    <a:pos x="19" y="33"/>
                  </a:cxn>
                  <a:cxn ang="0">
                    <a:pos x="3" y="70"/>
                  </a:cxn>
                  <a:cxn ang="0">
                    <a:pos x="3" y="111"/>
                  </a:cxn>
                  <a:cxn ang="0">
                    <a:pos x="19" y="148"/>
                  </a:cxn>
                  <a:cxn ang="0">
                    <a:pos x="49" y="176"/>
                  </a:cxn>
                  <a:cxn ang="0">
                    <a:pos x="90" y="192"/>
                  </a:cxn>
                  <a:cxn ang="0">
                    <a:pos x="134" y="192"/>
                  </a:cxn>
                  <a:cxn ang="0">
                    <a:pos x="175" y="176"/>
                  </a:cxn>
                  <a:cxn ang="0">
                    <a:pos x="205" y="148"/>
                  </a:cxn>
                  <a:cxn ang="0">
                    <a:pos x="221" y="111"/>
                  </a:cxn>
                  <a:cxn ang="0">
                    <a:pos x="223" y="93"/>
                  </a:cxn>
                  <a:cxn ang="0">
                    <a:pos x="223" y="92"/>
                  </a:cxn>
                  <a:cxn ang="0">
                    <a:pos x="210" y="90"/>
                  </a:cxn>
                  <a:cxn ang="0">
                    <a:pos x="202" y="55"/>
                  </a:cxn>
                  <a:cxn ang="0">
                    <a:pos x="201" y="52"/>
                  </a:cxn>
                  <a:cxn ang="0">
                    <a:pos x="208" y="63"/>
                  </a:cxn>
                  <a:cxn ang="0">
                    <a:pos x="215" y="73"/>
                  </a:cxn>
                  <a:cxn ang="0">
                    <a:pos x="219" y="84"/>
                  </a:cxn>
                  <a:cxn ang="0">
                    <a:pos x="210" y="90"/>
                  </a:cxn>
                  <a:cxn ang="0">
                    <a:pos x="202" y="126"/>
                  </a:cxn>
                  <a:cxn ang="0">
                    <a:pos x="181" y="154"/>
                  </a:cxn>
                  <a:cxn ang="0">
                    <a:pos x="150" y="174"/>
                  </a:cxn>
                  <a:cxn ang="0">
                    <a:pos x="112" y="181"/>
                  </a:cxn>
                  <a:cxn ang="0">
                    <a:pos x="74" y="174"/>
                  </a:cxn>
                  <a:cxn ang="0">
                    <a:pos x="43" y="154"/>
                  </a:cxn>
                  <a:cxn ang="0">
                    <a:pos x="22" y="126"/>
                  </a:cxn>
                  <a:cxn ang="0">
                    <a:pos x="14" y="90"/>
                  </a:cxn>
                  <a:cxn ang="0">
                    <a:pos x="22" y="55"/>
                  </a:cxn>
                  <a:cxn ang="0">
                    <a:pos x="43" y="27"/>
                  </a:cxn>
                  <a:cxn ang="0">
                    <a:pos x="74" y="7"/>
                  </a:cxn>
                  <a:cxn ang="0">
                    <a:pos x="109" y="1"/>
                  </a:cxn>
                </a:cxnLst>
                <a:rect l="0" t="0" r="r" b="b"/>
                <a:pathLst>
                  <a:path w="223" h="194">
                    <a:moveTo>
                      <a:pt x="109" y="1"/>
                    </a:moveTo>
                    <a:lnTo>
                      <a:pt x="104" y="0"/>
                    </a:lnTo>
                    <a:lnTo>
                      <a:pt x="99" y="0"/>
                    </a:lnTo>
                    <a:lnTo>
                      <a:pt x="94" y="0"/>
                    </a:lnTo>
                    <a:lnTo>
                      <a:pt x="89" y="0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75" y="0"/>
                    </a:lnTo>
                    <a:lnTo>
                      <a:pt x="71" y="1"/>
                    </a:lnTo>
                    <a:lnTo>
                      <a:pt x="66" y="1"/>
                    </a:lnTo>
                    <a:lnTo>
                      <a:pt x="62" y="2"/>
                    </a:lnTo>
                    <a:lnTo>
                      <a:pt x="57" y="3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33" y="17"/>
                    </a:lnTo>
                    <a:lnTo>
                      <a:pt x="19" y="33"/>
                    </a:lnTo>
                    <a:lnTo>
                      <a:pt x="9" y="50"/>
                    </a:lnTo>
                    <a:lnTo>
                      <a:pt x="3" y="70"/>
                    </a:lnTo>
                    <a:lnTo>
                      <a:pt x="0" y="90"/>
                    </a:lnTo>
                    <a:lnTo>
                      <a:pt x="3" y="111"/>
                    </a:lnTo>
                    <a:lnTo>
                      <a:pt x="9" y="131"/>
                    </a:lnTo>
                    <a:lnTo>
                      <a:pt x="19" y="148"/>
                    </a:lnTo>
                    <a:lnTo>
                      <a:pt x="33" y="164"/>
                    </a:lnTo>
                    <a:lnTo>
                      <a:pt x="49" y="176"/>
                    </a:lnTo>
                    <a:lnTo>
                      <a:pt x="68" y="185"/>
                    </a:lnTo>
                    <a:lnTo>
                      <a:pt x="90" y="192"/>
                    </a:lnTo>
                    <a:lnTo>
                      <a:pt x="112" y="194"/>
                    </a:lnTo>
                    <a:lnTo>
                      <a:pt x="134" y="192"/>
                    </a:lnTo>
                    <a:lnTo>
                      <a:pt x="156" y="185"/>
                    </a:lnTo>
                    <a:lnTo>
                      <a:pt x="175" y="176"/>
                    </a:lnTo>
                    <a:lnTo>
                      <a:pt x="191" y="164"/>
                    </a:lnTo>
                    <a:lnTo>
                      <a:pt x="205" y="148"/>
                    </a:lnTo>
                    <a:lnTo>
                      <a:pt x="215" y="131"/>
                    </a:lnTo>
                    <a:lnTo>
                      <a:pt x="221" y="111"/>
                    </a:lnTo>
                    <a:lnTo>
                      <a:pt x="223" y="94"/>
                    </a:lnTo>
                    <a:lnTo>
                      <a:pt x="223" y="93"/>
                    </a:lnTo>
                    <a:lnTo>
                      <a:pt x="223" y="92"/>
                    </a:lnTo>
                    <a:lnTo>
                      <a:pt x="223" y="92"/>
                    </a:lnTo>
                    <a:lnTo>
                      <a:pt x="221" y="90"/>
                    </a:lnTo>
                    <a:lnTo>
                      <a:pt x="210" y="90"/>
                    </a:lnTo>
                    <a:lnTo>
                      <a:pt x="208" y="72"/>
                    </a:lnTo>
                    <a:lnTo>
                      <a:pt x="202" y="55"/>
                    </a:lnTo>
                    <a:lnTo>
                      <a:pt x="197" y="47"/>
                    </a:lnTo>
                    <a:lnTo>
                      <a:pt x="201" y="52"/>
                    </a:lnTo>
                    <a:lnTo>
                      <a:pt x="205" y="58"/>
                    </a:lnTo>
                    <a:lnTo>
                      <a:pt x="208" y="63"/>
                    </a:lnTo>
                    <a:lnTo>
                      <a:pt x="211" y="68"/>
                    </a:lnTo>
                    <a:lnTo>
                      <a:pt x="215" y="73"/>
                    </a:lnTo>
                    <a:lnTo>
                      <a:pt x="217" y="79"/>
                    </a:lnTo>
                    <a:lnTo>
                      <a:pt x="219" y="84"/>
                    </a:lnTo>
                    <a:lnTo>
                      <a:pt x="221" y="90"/>
                    </a:lnTo>
                    <a:lnTo>
                      <a:pt x="210" y="90"/>
                    </a:lnTo>
                    <a:lnTo>
                      <a:pt x="208" y="109"/>
                    </a:lnTo>
                    <a:lnTo>
                      <a:pt x="202" y="126"/>
                    </a:lnTo>
                    <a:lnTo>
                      <a:pt x="194" y="141"/>
                    </a:lnTo>
                    <a:lnTo>
                      <a:pt x="181" y="154"/>
                    </a:lnTo>
                    <a:lnTo>
                      <a:pt x="167" y="166"/>
                    </a:lnTo>
                    <a:lnTo>
                      <a:pt x="150" y="174"/>
                    </a:lnTo>
                    <a:lnTo>
                      <a:pt x="132" y="179"/>
                    </a:lnTo>
                    <a:lnTo>
                      <a:pt x="112" y="181"/>
                    </a:lnTo>
                    <a:lnTo>
                      <a:pt x="92" y="179"/>
                    </a:lnTo>
                    <a:lnTo>
                      <a:pt x="74" y="174"/>
                    </a:lnTo>
                    <a:lnTo>
                      <a:pt x="57" y="166"/>
                    </a:lnTo>
                    <a:lnTo>
                      <a:pt x="43" y="154"/>
                    </a:lnTo>
                    <a:lnTo>
                      <a:pt x="30" y="141"/>
                    </a:lnTo>
                    <a:lnTo>
                      <a:pt x="22" y="126"/>
                    </a:lnTo>
                    <a:lnTo>
                      <a:pt x="16" y="109"/>
                    </a:lnTo>
                    <a:lnTo>
                      <a:pt x="14" y="90"/>
                    </a:lnTo>
                    <a:lnTo>
                      <a:pt x="16" y="72"/>
                    </a:lnTo>
                    <a:lnTo>
                      <a:pt x="22" y="55"/>
                    </a:lnTo>
                    <a:lnTo>
                      <a:pt x="30" y="40"/>
                    </a:lnTo>
                    <a:lnTo>
                      <a:pt x="43" y="27"/>
                    </a:lnTo>
                    <a:lnTo>
                      <a:pt x="57" y="15"/>
                    </a:lnTo>
                    <a:lnTo>
                      <a:pt x="74" y="7"/>
                    </a:lnTo>
                    <a:lnTo>
                      <a:pt x="92" y="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5" name="Freeform 107"/>
              <p:cNvSpPr>
                <a:spLocks/>
              </p:cNvSpPr>
              <p:nvPr/>
            </p:nvSpPr>
            <p:spPr bwMode="auto">
              <a:xfrm>
                <a:off x="2796" y="2858"/>
                <a:ext cx="50" cy="46"/>
              </a:xfrm>
              <a:custGeom>
                <a:avLst/>
                <a:gdLst/>
                <a:ahLst/>
                <a:cxnLst>
                  <a:cxn ang="0">
                    <a:pos x="181" y="44"/>
                  </a:cxn>
                  <a:cxn ang="0">
                    <a:pos x="159" y="26"/>
                  </a:cxn>
                  <a:cxn ang="0">
                    <a:pos x="134" y="11"/>
                  </a:cxn>
                  <a:cxn ang="0">
                    <a:pos x="106" y="2"/>
                  </a:cxn>
                  <a:cxn ang="0">
                    <a:pos x="79" y="1"/>
                  </a:cxn>
                  <a:cxn ang="0">
                    <a:pos x="43" y="14"/>
                  </a:cxn>
                  <a:cxn ang="0">
                    <a:pos x="16" y="39"/>
                  </a:cxn>
                  <a:cxn ang="0">
                    <a:pos x="2" y="72"/>
                  </a:cxn>
                  <a:cxn ang="0">
                    <a:pos x="2" y="109"/>
                  </a:cxn>
                  <a:cxn ang="0">
                    <a:pos x="16" y="142"/>
                  </a:cxn>
                  <a:cxn ang="0">
                    <a:pos x="43" y="167"/>
                  </a:cxn>
                  <a:cxn ang="0">
                    <a:pos x="79" y="180"/>
                  </a:cxn>
                  <a:cxn ang="0">
                    <a:pos x="119" y="180"/>
                  </a:cxn>
                  <a:cxn ang="0">
                    <a:pos x="155" y="167"/>
                  </a:cxn>
                  <a:cxn ang="0">
                    <a:pos x="182" y="142"/>
                  </a:cxn>
                  <a:cxn ang="0">
                    <a:pos x="196" y="109"/>
                  </a:cxn>
                  <a:cxn ang="0">
                    <a:pos x="185" y="90"/>
                  </a:cxn>
                  <a:cxn ang="0">
                    <a:pos x="178" y="60"/>
                  </a:cxn>
                  <a:cxn ang="0">
                    <a:pos x="159" y="35"/>
                  </a:cxn>
                  <a:cxn ang="0">
                    <a:pos x="132" y="17"/>
                  </a:cxn>
                  <a:cxn ang="0">
                    <a:pos x="99" y="11"/>
                  </a:cxn>
                  <a:cxn ang="0">
                    <a:pos x="66" y="17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3" y="90"/>
                  </a:cxn>
                  <a:cxn ang="0">
                    <a:pos x="20" y="121"/>
                  </a:cxn>
                  <a:cxn ang="0">
                    <a:pos x="39" y="146"/>
                  </a:cxn>
                  <a:cxn ang="0">
                    <a:pos x="66" y="164"/>
                  </a:cxn>
                  <a:cxn ang="0">
                    <a:pos x="99" y="170"/>
                  </a:cxn>
                  <a:cxn ang="0">
                    <a:pos x="132" y="164"/>
                  </a:cxn>
                  <a:cxn ang="0">
                    <a:pos x="159" y="146"/>
                  </a:cxn>
                  <a:cxn ang="0">
                    <a:pos x="178" y="121"/>
                  </a:cxn>
                  <a:cxn ang="0">
                    <a:pos x="185" y="90"/>
                  </a:cxn>
                  <a:cxn ang="0">
                    <a:pos x="196" y="72"/>
                  </a:cxn>
                  <a:cxn ang="0">
                    <a:pos x="189" y="54"/>
                  </a:cxn>
                </a:cxnLst>
                <a:rect l="0" t="0" r="r" b="b"/>
                <a:pathLst>
                  <a:path w="198" h="182">
                    <a:moveTo>
                      <a:pt x="189" y="54"/>
                    </a:moveTo>
                    <a:lnTo>
                      <a:pt x="181" y="44"/>
                    </a:lnTo>
                    <a:lnTo>
                      <a:pt x="170" y="34"/>
                    </a:lnTo>
                    <a:lnTo>
                      <a:pt x="159" y="26"/>
                    </a:lnTo>
                    <a:lnTo>
                      <a:pt x="147" y="17"/>
                    </a:lnTo>
                    <a:lnTo>
                      <a:pt x="134" y="11"/>
                    </a:lnTo>
                    <a:lnTo>
                      <a:pt x="120" y="6"/>
                    </a:lnTo>
                    <a:lnTo>
                      <a:pt x="106" y="2"/>
                    </a:lnTo>
                    <a:lnTo>
                      <a:pt x="91" y="0"/>
                    </a:lnTo>
                    <a:lnTo>
                      <a:pt x="79" y="1"/>
                    </a:lnTo>
                    <a:lnTo>
                      <a:pt x="60" y="6"/>
                    </a:lnTo>
                    <a:lnTo>
                      <a:pt x="43" y="14"/>
                    </a:lnTo>
                    <a:lnTo>
                      <a:pt x="29" y="26"/>
                    </a:lnTo>
                    <a:lnTo>
                      <a:pt x="16" y="39"/>
                    </a:lnTo>
                    <a:lnTo>
                      <a:pt x="7" y="54"/>
                    </a:lnTo>
                    <a:lnTo>
                      <a:pt x="2" y="72"/>
                    </a:lnTo>
                    <a:lnTo>
                      <a:pt x="0" y="90"/>
                    </a:lnTo>
                    <a:lnTo>
                      <a:pt x="2" y="109"/>
                    </a:lnTo>
                    <a:lnTo>
                      <a:pt x="7" y="127"/>
                    </a:lnTo>
                    <a:lnTo>
                      <a:pt x="16" y="142"/>
                    </a:lnTo>
                    <a:lnTo>
                      <a:pt x="29" y="155"/>
                    </a:lnTo>
                    <a:lnTo>
                      <a:pt x="43" y="167"/>
                    </a:lnTo>
                    <a:lnTo>
                      <a:pt x="60" y="175"/>
                    </a:lnTo>
                    <a:lnTo>
                      <a:pt x="79" y="180"/>
                    </a:lnTo>
                    <a:lnTo>
                      <a:pt x="99" y="182"/>
                    </a:lnTo>
                    <a:lnTo>
                      <a:pt x="119" y="180"/>
                    </a:lnTo>
                    <a:lnTo>
                      <a:pt x="138" y="175"/>
                    </a:lnTo>
                    <a:lnTo>
                      <a:pt x="155" y="167"/>
                    </a:lnTo>
                    <a:lnTo>
                      <a:pt x="169" y="155"/>
                    </a:lnTo>
                    <a:lnTo>
                      <a:pt x="182" y="142"/>
                    </a:lnTo>
                    <a:lnTo>
                      <a:pt x="191" y="127"/>
                    </a:lnTo>
                    <a:lnTo>
                      <a:pt x="196" y="109"/>
                    </a:lnTo>
                    <a:lnTo>
                      <a:pt x="198" y="90"/>
                    </a:lnTo>
                    <a:lnTo>
                      <a:pt x="185" y="90"/>
                    </a:lnTo>
                    <a:lnTo>
                      <a:pt x="183" y="75"/>
                    </a:lnTo>
                    <a:lnTo>
                      <a:pt x="178" y="60"/>
                    </a:lnTo>
                    <a:lnTo>
                      <a:pt x="170" y="46"/>
                    </a:lnTo>
                    <a:lnTo>
                      <a:pt x="159" y="35"/>
                    </a:lnTo>
                    <a:lnTo>
                      <a:pt x="147" y="25"/>
                    </a:lnTo>
                    <a:lnTo>
                      <a:pt x="132" y="17"/>
                    </a:lnTo>
                    <a:lnTo>
                      <a:pt x="116" y="13"/>
                    </a:lnTo>
                    <a:lnTo>
                      <a:pt x="99" y="11"/>
                    </a:lnTo>
                    <a:lnTo>
                      <a:pt x="82" y="13"/>
                    </a:lnTo>
                    <a:lnTo>
                      <a:pt x="66" y="17"/>
                    </a:lnTo>
                    <a:lnTo>
                      <a:pt x="51" y="25"/>
                    </a:lnTo>
                    <a:lnTo>
                      <a:pt x="39" y="35"/>
                    </a:lnTo>
                    <a:lnTo>
                      <a:pt x="28" y="46"/>
                    </a:lnTo>
                    <a:lnTo>
                      <a:pt x="20" y="60"/>
                    </a:lnTo>
                    <a:lnTo>
                      <a:pt x="15" y="75"/>
                    </a:lnTo>
                    <a:lnTo>
                      <a:pt x="13" y="90"/>
                    </a:lnTo>
                    <a:lnTo>
                      <a:pt x="15" y="106"/>
                    </a:lnTo>
                    <a:lnTo>
                      <a:pt x="20" y="121"/>
                    </a:lnTo>
                    <a:lnTo>
                      <a:pt x="28" y="135"/>
                    </a:lnTo>
                    <a:lnTo>
                      <a:pt x="39" y="146"/>
                    </a:lnTo>
                    <a:lnTo>
                      <a:pt x="51" y="156"/>
                    </a:lnTo>
                    <a:lnTo>
                      <a:pt x="66" y="164"/>
                    </a:lnTo>
                    <a:lnTo>
                      <a:pt x="82" y="168"/>
                    </a:lnTo>
                    <a:lnTo>
                      <a:pt x="99" y="170"/>
                    </a:lnTo>
                    <a:lnTo>
                      <a:pt x="116" y="168"/>
                    </a:lnTo>
                    <a:lnTo>
                      <a:pt x="132" y="164"/>
                    </a:lnTo>
                    <a:lnTo>
                      <a:pt x="147" y="156"/>
                    </a:lnTo>
                    <a:lnTo>
                      <a:pt x="159" y="146"/>
                    </a:lnTo>
                    <a:lnTo>
                      <a:pt x="170" y="135"/>
                    </a:lnTo>
                    <a:lnTo>
                      <a:pt x="178" y="121"/>
                    </a:lnTo>
                    <a:lnTo>
                      <a:pt x="183" y="106"/>
                    </a:lnTo>
                    <a:lnTo>
                      <a:pt x="185" y="90"/>
                    </a:lnTo>
                    <a:lnTo>
                      <a:pt x="198" y="90"/>
                    </a:lnTo>
                    <a:lnTo>
                      <a:pt x="196" y="72"/>
                    </a:lnTo>
                    <a:lnTo>
                      <a:pt x="191" y="54"/>
                    </a:lnTo>
                    <a:lnTo>
                      <a:pt x="189" y="54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6" name="Freeform 108"/>
              <p:cNvSpPr>
                <a:spLocks/>
              </p:cNvSpPr>
              <p:nvPr/>
            </p:nvSpPr>
            <p:spPr bwMode="auto">
              <a:xfrm>
                <a:off x="2799" y="2861"/>
                <a:ext cx="44" cy="40"/>
              </a:xfrm>
              <a:custGeom>
                <a:avLst/>
                <a:gdLst/>
                <a:ahLst/>
                <a:cxnLst>
                  <a:cxn ang="0">
                    <a:pos x="172" y="64"/>
                  </a:cxn>
                  <a:cxn ang="0">
                    <a:pos x="160" y="35"/>
                  </a:cxn>
                  <a:cxn ang="0">
                    <a:pos x="136" y="13"/>
                  </a:cxn>
                  <a:cxn ang="0">
                    <a:pos x="105" y="2"/>
                  </a:cxn>
                  <a:cxn ang="0">
                    <a:pos x="69" y="2"/>
                  </a:cxn>
                  <a:cxn ang="0">
                    <a:pos x="38" y="13"/>
                  </a:cxn>
                  <a:cxn ang="0">
                    <a:pos x="14" y="35"/>
                  </a:cxn>
                  <a:cxn ang="0">
                    <a:pos x="2" y="64"/>
                  </a:cxn>
                  <a:cxn ang="0">
                    <a:pos x="2" y="97"/>
                  </a:cxn>
                  <a:cxn ang="0">
                    <a:pos x="14" y="126"/>
                  </a:cxn>
                  <a:cxn ang="0">
                    <a:pos x="38" y="147"/>
                  </a:cxn>
                  <a:cxn ang="0">
                    <a:pos x="69" y="159"/>
                  </a:cxn>
                  <a:cxn ang="0">
                    <a:pos x="105" y="159"/>
                  </a:cxn>
                  <a:cxn ang="0">
                    <a:pos x="136" y="147"/>
                  </a:cxn>
                  <a:cxn ang="0">
                    <a:pos x="160" y="126"/>
                  </a:cxn>
                  <a:cxn ang="0">
                    <a:pos x="172" y="97"/>
                  </a:cxn>
                  <a:cxn ang="0">
                    <a:pos x="161" y="80"/>
                  </a:cxn>
                  <a:cxn ang="0">
                    <a:pos x="155" y="54"/>
                  </a:cxn>
                  <a:cxn ang="0">
                    <a:pos x="139" y="32"/>
                  </a:cxn>
                  <a:cxn ang="0">
                    <a:pos x="116" y="18"/>
                  </a:cxn>
                  <a:cxn ang="0">
                    <a:pos x="87" y="12"/>
                  </a:cxn>
                  <a:cxn ang="0">
                    <a:pos x="59" y="18"/>
                  </a:cxn>
                  <a:cxn ang="0">
                    <a:pos x="36" y="32"/>
                  </a:cxn>
                  <a:cxn ang="0">
                    <a:pos x="19" y="54"/>
                  </a:cxn>
                  <a:cxn ang="0">
                    <a:pos x="13" y="80"/>
                  </a:cxn>
                  <a:cxn ang="0">
                    <a:pos x="19" y="106"/>
                  </a:cxn>
                  <a:cxn ang="0">
                    <a:pos x="36" y="128"/>
                  </a:cxn>
                  <a:cxn ang="0">
                    <a:pos x="59" y="143"/>
                  </a:cxn>
                  <a:cxn ang="0">
                    <a:pos x="87" y="149"/>
                  </a:cxn>
                  <a:cxn ang="0">
                    <a:pos x="116" y="143"/>
                  </a:cxn>
                  <a:cxn ang="0">
                    <a:pos x="139" y="128"/>
                  </a:cxn>
                  <a:cxn ang="0">
                    <a:pos x="155" y="106"/>
                  </a:cxn>
                  <a:cxn ang="0">
                    <a:pos x="161" y="80"/>
                  </a:cxn>
                </a:cxnLst>
                <a:rect l="0" t="0" r="r" b="b"/>
                <a:pathLst>
                  <a:path w="174" h="161">
                    <a:moveTo>
                      <a:pt x="174" y="80"/>
                    </a:moveTo>
                    <a:lnTo>
                      <a:pt x="172" y="64"/>
                    </a:lnTo>
                    <a:lnTo>
                      <a:pt x="167" y="50"/>
                    </a:lnTo>
                    <a:lnTo>
                      <a:pt x="160" y="35"/>
                    </a:lnTo>
                    <a:lnTo>
                      <a:pt x="148" y="24"/>
                    </a:lnTo>
                    <a:lnTo>
                      <a:pt x="136" y="13"/>
                    </a:lnTo>
                    <a:lnTo>
                      <a:pt x="120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69" y="2"/>
                    </a:lnTo>
                    <a:lnTo>
                      <a:pt x="54" y="6"/>
                    </a:lnTo>
                    <a:lnTo>
                      <a:pt x="38" y="13"/>
                    </a:lnTo>
                    <a:lnTo>
                      <a:pt x="26" y="24"/>
                    </a:lnTo>
                    <a:lnTo>
                      <a:pt x="14" y="35"/>
                    </a:lnTo>
                    <a:lnTo>
                      <a:pt x="7" y="50"/>
                    </a:lnTo>
                    <a:lnTo>
                      <a:pt x="2" y="64"/>
                    </a:lnTo>
                    <a:lnTo>
                      <a:pt x="0" y="80"/>
                    </a:lnTo>
                    <a:lnTo>
                      <a:pt x="2" y="97"/>
                    </a:lnTo>
                    <a:lnTo>
                      <a:pt x="7" y="111"/>
                    </a:lnTo>
                    <a:lnTo>
                      <a:pt x="14" y="126"/>
                    </a:lnTo>
                    <a:lnTo>
                      <a:pt x="26" y="137"/>
                    </a:lnTo>
                    <a:lnTo>
                      <a:pt x="38" y="147"/>
                    </a:lnTo>
                    <a:lnTo>
                      <a:pt x="54" y="155"/>
                    </a:lnTo>
                    <a:lnTo>
                      <a:pt x="69" y="159"/>
                    </a:lnTo>
                    <a:lnTo>
                      <a:pt x="87" y="161"/>
                    </a:lnTo>
                    <a:lnTo>
                      <a:pt x="105" y="159"/>
                    </a:lnTo>
                    <a:lnTo>
                      <a:pt x="120" y="155"/>
                    </a:lnTo>
                    <a:lnTo>
                      <a:pt x="136" y="147"/>
                    </a:lnTo>
                    <a:lnTo>
                      <a:pt x="148" y="137"/>
                    </a:lnTo>
                    <a:lnTo>
                      <a:pt x="160" y="126"/>
                    </a:lnTo>
                    <a:lnTo>
                      <a:pt x="167" y="111"/>
                    </a:lnTo>
                    <a:lnTo>
                      <a:pt x="172" y="97"/>
                    </a:lnTo>
                    <a:lnTo>
                      <a:pt x="174" y="80"/>
                    </a:lnTo>
                    <a:lnTo>
                      <a:pt x="161" y="80"/>
                    </a:lnTo>
                    <a:lnTo>
                      <a:pt x="160" y="67"/>
                    </a:lnTo>
                    <a:lnTo>
                      <a:pt x="155" y="54"/>
                    </a:lnTo>
                    <a:lnTo>
                      <a:pt x="148" y="42"/>
                    </a:lnTo>
                    <a:lnTo>
                      <a:pt x="139" y="32"/>
                    </a:lnTo>
                    <a:lnTo>
                      <a:pt x="128" y="24"/>
                    </a:lnTo>
                    <a:lnTo>
                      <a:pt x="116" y="18"/>
                    </a:lnTo>
                    <a:lnTo>
                      <a:pt x="102" y="13"/>
                    </a:lnTo>
                    <a:lnTo>
                      <a:pt x="87" y="12"/>
                    </a:lnTo>
                    <a:lnTo>
                      <a:pt x="72" y="13"/>
                    </a:lnTo>
                    <a:lnTo>
                      <a:pt x="59" y="18"/>
                    </a:lnTo>
                    <a:lnTo>
                      <a:pt x="46" y="24"/>
                    </a:lnTo>
                    <a:lnTo>
                      <a:pt x="36" y="32"/>
                    </a:lnTo>
                    <a:lnTo>
                      <a:pt x="26" y="42"/>
                    </a:lnTo>
                    <a:lnTo>
                      <a:pt x="19" y="54"/>
                    </a:lnTo>
                    <a:lnTo>
                      <a:pt x="14" y="67"/>
                    </a:lnTo>
                    <a:lnTo>
                      <a:pt x="13" y="80"/>
                    </a:lnTo>
                    <a:lnTo>
                      <a:pt x="14" y="94"/>
                    </a:lnTo>
                    <a:lnTo>
                      <a:pt x="19" y="106"/>
                    </a:lnTo>
                    <a:lnTo>
                      <a:pt x="26" y="119"/>
                    </a:lnTo>
                    <a:lnTo>
                      <a:pt x="36" y="128"/>
                    </a:lnTo>
                    <a:lnTo>
                      <a:pt x="46" y="137"/>
                    </a:lnTo>
                    <a:lnTo>
                      <a:pt x="59" y="143"/>
                    </a:lnTo>
                    <a:lnTo>
                      <a:pt x="72" y="147"/>
                    </a:lnTo>
                    <a:lnTo>
                      <a:pt x="87" y="149"/>
                    </a:lnTo>
                    <a:lnTo>
                      <a:pt x="102" y="147"/>
                    </a:lnTo>
                    <a:lnTo>
                      <a:pt x="116" y="143"/>
                    </a:lnTo>
                    <a:lnTo>
                      <a:pt x="128" y="137"/>
                    </a:lnTo>
                    <a:lnTo>
                      <a:pt x="139" y="128"/>
                    </a:lnTo>
                    <a:lnTo>
                      <a:pt x="148" y="119"/>
                    </a:lnTo>
                    <a:lnTo>
                      <a:pt x="155" y="106"/>
                    </a:lnTo>
                    <a:lnTo>
                      <a:pt x="160" y="94"/>
                    </a:lnTo>
                    <a:lnTo>
                      <a:pt x="161" y="80"/>
                    </a:lnTo>
                    <a:lnTo>
                      <a:pt x="174" y="80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7" name="Freeform 109"/>
              <p:cNvSpPr>
                <a:spLocks/>
              </p:cNvSpPr>
              <p:nvPr/>
            </p:nvSpPr>
            <p:spPr bwMode="auto">
              <a:xfrm>
                <a:off x="2803" y="2863"/>
                <a:ext cx="37" cy="35"/>
              </a:xfrm>
              <a:custGeom>
                <a:avLst/>
                <a:gdLst/>
                <a:ahLst/>
                <a:cxnLst>
                  <a:cxn ang="0">
                    <a:pos x="149" y="55"/>
                  </a:cxn>
                  <a:cxn ang="0">
                    <a:pos x="138" y="31"/>
                  </a:cxn>
                  <a:cxn ang="0">
                    <a:pos x="116" y="12"/>
                  </a:cxn>
                  <a:cxn ang="0">
                    <a:pos x="91" y="1"/>
                  </a:cxn>
                  <a:cxn ang="0">
                    <a:pos x="59" y="1"/>
                  </a:cxn>
                  <a:cxn ang="0">
                    <a:pos x="34" y="12"/>
                  </a:cxn>
                  <a:cxn ang="0">
                    <a:pos x="12" y="31"/>
                  </a:cxn>
                  <a:cxn ang="0">
                    <a:pos x="1" y="55"/>
                  </a:cxn>
                  <a:cxn ang="0">
                    <a:pos x="1" y="84"/>
                  </a:cxn>
                  <a:cxn ang="0">
                    <a:pos x="12" y="108"/>
                  </a:cxn>
                  <a:cxn ang="0">
                    <a:pos x="34" y="127"/>
                  </a:cxn>
                  <a:cxn ang="0">
                    <a:pos x="59" y="138"/>
                  </a:cxn>
                  <a:cxn ang="0">
                    <a:pos x="91" y="138"/>
                  </a:cxn>
                  <a:cxn ang="0">
                    <a:pos x="116" y="127"/>
                  </a:cxn>
                  <a:cxn ang="0">
                    <a:pos x="138" y="108"/>
                  </a:cxn>
                  <a:cxn ang="0">
                    <a:pos x="149" y="84"/>
                  </a:cxn>
                  <a:cxn ang="0">
                    <a:pos x="136" y="69"/>
                  </a:cxn>
                  <a:cxn ang="0">
                    <a:pos x="132" y="48"/>
                  </a:cxn>
                  <a:cxn ang="0">
                    <a:pos x="119" y="29"/>
                  </a:cxn>
                  <a:cxn ang="0">
                    <a:pos x="98" y="17"/>
                  </a:cxn>
                  <a:cxn ang="0">
                    <a:pos x="75" y="13"/>
                  </a:cxn>
                  <a:cxn ang="0">
                    <a:pos x="52" y="17"/>
                  </a:cxn>
                  <a:cxn ang="0">
                    <a:pos x="31" y="29"/>
                  </a:cxn>
                  <a:cxn ang="0">
                    <a:pos x="18" y="48"/>
                  </a:cxn>
                  <a:cxn ang="0">
                    <a:pos x="14" y="69"/>
                  </a:cxn>
                  <a:cxn ang="0">
                    <a:pos x="18" y="91"/>
                  </a:cxn>
                  <a:cxn ang="0">
                    <a:pos x="31" y="110"/>
                  </a:cxn>
                  <a:cxn ang="0">
                    <a:pos x="52" y="122"/>
                  </a:cxn>
                  <a:cxn ang="0">
                    <a:pos x="75" y="126"/>
                  </a:cxn>
                  <a:cxn ang="0">
                    <a:pos x="98" y="122"/>
                  </a:cxn>
                  <a:cxn ang="0">
                    <a:pos x="119" y="110"/>
                  </a:cxn>
                  <a:cxn ang="0">
                    <a:pos x="132" y="91"/>
                  </a:cxn>
                  <a:cxn ang="0">
                    <a:pos x="136" y="69"/>
                  </a:cxn>
                </a:cxnLst>
                <a:rect l="0" t="0" r="r" b="b"/>
                <a:pathLst>
                  <a:path w="150" h="139">
                    <a:moveTo>
                      <a:pt x="150" y="69"/>
                    </a:moveTo>
                    <a:lnTo>
                      <a:pt x="149" y="55"/>
                    </a:lnTo>
                    <a:lnTo>
                      <a:pt x="144" y="43"/>
                    </a:lnTo>
                    <a:lnTo>
                      <a:pt x="138" y="31"/>
                    </a:lnTo>
                    <a:lnTo>
                      <a:pt x="127" y="21"/>
                    </a:lnTo>
                    <a:lnTo>
                      <a:pt x="116" y="12"/>
                    </a:lnTo>
                    <a:lnTo>
                      <a:pt x="104" y="6"/>
                    </a:lnTo>
                    <a:lnTo>
                      <a:pt x="91" y="1"/>
                    </a:lnTo>
                    <a:lnTo>
                      <a:pt x="75" y="0"/>
                    </a:lnTo>
                    <a:lnTo>
                      <a:pt x="59" y="1"/>
                    </a:lnTo>
                    <a:lnTo>
                      <a:pt x="46" y="6"/>
                    </a:lnTo>
                    <a:lnTo>
                      <a:pt x="34" y="12"/>
                    </a:lnTo>
                    <a:lnTo>
                      <a:pt x="23" y="21"/>
                    </a:lnTo>
                    <a:lnTo>
                      <a:pt x="12" y="31"/>
                    </a:lnTo>
                    <a:lnTo>
                      <a:pt x="6" y="43"/>
                    </a:lnTo>
                    <a:lnTo>
                      <a:pt x="1" y="55"/>
                    </a:lnTo>
                    <a:lnTo>
                      <a:pt x="0" y="69"/>
                    </a:lnTo>
                    <a:lnTo>
                      <a:pt x="1" y="84"/>
                    </a:lnTo>
                    <a:lnTo>
                      <a:pt x="6" y="96"/>
                    </a:lnTo>
                    <a:lnTo>
                      <a:pt x="12" y="108"/>
                    </a:lnTo>
                    <a:lnTo>
                      <a:pt x="23" y="118"/>
                    </a:lnTo>
                    <a:lnTo>
                      <a:pt x="34" y="127"/>
                    </a:lnTo>
                    <a:lnTo>
                      <a:pt x="46" y="133"/>
                    </a:lnTo>
                    <a:lnTo>
                      <a:pt x="59" y="138"/>
                    </a:lnTo>
                    <a:lnTo>
                      <a:pt x="75" y="139"/>
                    </a:lnTo>
                    <a:lnTo>
                      <a:pt x="91" y="138"/>
                    </a:lnTo>
                    <a:lnTo>
                      <a:pt x="104" y="133"/>
                    </a:lnTo>
                    <a:lnTo>
                      <a:pt x="116" y="127"/>
                    </a:lnTo>
                    <a:lnTo>
                      <a:pt x="127" y="118"/>
                    </a:lnTo>
                    <a:lnTo>
                      <a:pt x="138" y="108"/>
                    </a:lnTo>
                    <a:lnTo>
                      <a:pt x="144" y="96"/>
                    </a:lnTo>
                    <a:lnTo>
                      <a:pt x="149" y="84"/>
                    </a:lnTo>
                    <a:lnTo>
                      <a:pt x="150" y="69"/>
                    </a:lnTo>
                    <a:lnTo>
                      <a:pt x="136" y="69"/>
                    </a:lnTo>
                    <a:lnTo>
                      <a:pt x="135" y="58"/>
                    </a:lnTo>
                    <a:lnTo>
                      <a:pt x="132" y="48"/>
                    </a:lnTo>
                    <a:lnTo>
                      <a:pt x="126" y="38"/>
                    </a:lnTo>
                    <a:lnTo>
                      <a:pt x="119" y="29"/>
                    </a:lnTo>
                    <a:lnTo>
                      <a:pt x="110" y="22"/>
                    </a:lnTo>
                    <a:lnTo>
                      <a:pt x="98" y="17"/>
                    </a:lnTo>
                    <a:lnTo>
                      <a:pt x="87" y="14"/>
                    </a:lnTo>
                    <a:lnTo>
                      <a:pt x="75" y="13"/>
                    </a:lnTo>
                    <a:lnTo>
                      <a:pt x="63" y="14"/>
                    </a:lnTo>
                    <a:lnTo>
                      <a:pt x="52" y="17"/>
                    </a:lnTo>
                    <a:lnTo>
                      <a:pt x="40" y="22"/>
                    </a:lnTo>
                    <a:lnTo>
                      <a:pt x="31" y="29"/>
                    </a:lnTo>
                    <a:lnTo>
                      <a:pt x="24" y="38"/>
                    </a:lnTo>
                    <a:lnTo>
                      <a:pt x="18" y="48"/>
                    </a:lnTo>
                    <a:lnTo>
                      <a:pt x="15" y="58"/>
                    </a:lnTo>
                    <a:lnTo>
                      <a:pt x="14" y="69"/>
                    </a:lnTo>
                    <a:lnTo>
                      <a:pt x="15" y="81"/>
                    </a:lnTo>
                    <a:lnTo>
                      <a:pt x="18" y="91"/>
                    </a:lnTo>
                    <a:lnTo>
                      <a:pt x="24" y="101"/>
                    </a:lnTo>
                    <a:lnTo>
                      <a:pt x="31" y="110"/>
                    </a:lnTo>
                    <a:lnTo>
                      <a:pt x="40" y="117"/>
                    </a:lnTo>
                    <a:lnTo>
                      <a:pt x="52" y="122"/>
                    </a:lnTo>
                    <a:lnTo>
                      <a:pt x="63" y="125"/>
                    </a:lnTo>
                    <a:lnTo>
                      <a:pt x="75" y="126"/>
                    </a:lnTo>
                    <a:lnTo>
                      <a:pt x="87" y="125"/>
                    </a:lnTo>
                    <a:lnTo>
                      <a:pt x="98" y="122"/>
                    </a:lnTo>
                    <a:lnTo>
                      <a:pt x="110" y="117"/>
                    </a:lnTo>
                    <a:lnTo>
                      <a:pt x="119" y="110"/>
                    </a:lnTo>
                    <a:lnTo>
                      <a:pt x="126" y="101"/>
                    </a:lnTo>
                    <a:lnTo>
                      <a:pt x="132" y="91"/>
                    </a:lnTo>
                    <a:lnTo>
                      <a:pt x="135" y="81"/>
                    </a:lnTo>
                    <a:lnTo>
                      <a:pt x="136" y="69"/>
                    </a:lnTo>
                    <a:lnTo>
                      <a:pt x="150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8" name="Freeform 110"/>
              <p:cNvSpPr>
                <a:spLocks/>
              </p:cNvSpPr>
              <p:nvPr/>
            </p:nvSpPr>
            <p:spPr bwMode="auto">
              <a:xfrm>
                <a:off x="2806" y="2866"/>
                <a:ext cx="31" cy="29"/>
              </a:xfrm>
              <a:custGeom>
                <a:avLst/>
                <a:gdLst/>
                <a:ahLst/>
                <a:cxnLst>
                  <a:cxn ang="0">
                    <a:pos x="124" y="46"/>
                  </a:cxn>
                  <a:cxn ang="0">
                    <a:pos x="114" y="26"/>
                  </a:cxn>
                  <a:cxn ang="0">
                    <a:pos x="98" y="10"/>
                  </a:cxn>
                  <a:cxn ang="0">
                    <a:pos x="75" y="1"/>
                  </a:cxn>
                  <a:cxn ang="0">
                    <a:pos x="51" y="1"/>
                  </a:cxn>
                  <a:cxn ang="0">
                    <a:pos x="28" y="10"/>
                  </a:cxn>
                  <a:cxn ang="0">
                    <a:pos x="12" y="26"/>
                  </a:cxn>
                  <a:cxn ang="0">
                    <a:pos x="2" y="46"/>
                  </a:cxn>
                  <a:cxn ang="0">
                    <a:pos x="2" y="69"/>
                  </a:cxn>
                  <a:cxn ang="0">
                    <a:pos x="12" y="89"/>
                  </a:cxn>
                  <a:cxn ang="0">
                    <a:pos x="28" y="105"/>
                  </a:cxn>
                  <a:cxn ang="0">
                    <a:pos x="51" y="114"/>
                  </a:cxn>
                  <a:cxn ang="0">
                    <a:pos x="75" y="114"/>
                  </a:cxn>
                  <a:cxn ang="0">
                    <a:pos x="98" y="105"/>
                  </a:cxn>
                  <a:cxn ang="0">
                    <a:pos x="114" y="89"/>
                  </a:cxn>
                  <a:cxn ang="0">
                    <a:pos x="124" y="69"/>
                  </a:cxn>
                  <a:cxn ang="0">
                    <a:pos x="112" y="57"/>
                  </a:cxn>
                  <a:cxn ang="0">
                    <a:pos x="109" y="40"/>
                  </a:cxn>
                  <a:cxn ang="0">
                    <a:pos x="98" y="26"/>
                  </a:cxn>
                  <a:cxn ang="0">
                    <a:pos x="82" y="15"/>
                  </a:cxn>
                  <a:cxn ang="0">
                    <a:pos x="63" y="12"/>
                  </a:cxn>
                  <a:cxn ang="0">
                    <a:pos x="44" y="15"/>
                  </a:cxn>
                  <a:cxn ang="0">
                    <a:pos x="28" y="26"/>
                  </a:cxn>
                  <a:cxn ang="0">
                    <a:pos x="18" y="40"/>
                  </a:cxn>
                  <a:cxn ang="0">
                    <a:pos x="14" y="57"/>
                  </a:cxn>
                  <a:cxn ang="0">
                    <a:pos x="18" y="75"/>
                  </a:cxn>
                  <a:cxn ang="0">
                    <a:pos x="28" y="89"/>
                  </a:cxn>
                  <a:cxn ang="0">
                    <a:pos x="44" y="99"/>
                  </a:cxn>
                  <a:cxn ang="0">
                    <a:pos x="63" y="103"/>
                  </a:cxn>
                  <a:cxn ang="0">
                    <a:pos x="82" y="99"/>
                  </a:cxn>
                  <a:cxn ang="0">
                    <a:pos x="98" y="89"/>
                  </a:cxn>
                  <a:cxn ang="0">
                    <a:pos x="109" y="75"/>
                  </a:cxn>
                  <a:cxn ang="0">
                    <a:pos x="112" y="57"/>
                  </a:cxn>
                </a:cxnLst>
                <a:rect l="0" t="0" r="r" b="b"/>
                <a:pathLst>
                  <a:path w="126" h="115">
                    <a:moveTo>
                      <a:pt x="126" y="57"/>
                    </a:moveTo>
                    <a:lnTo>
                      <a:pt x="124" y="46"/>
                    </a:lnTo>
                    <a:lnTo>
                      <a:pt x="120" y="36"/>
                    </a:lnTo>
                    <a:lnTo>
                      <a:pt x="114" y="26"/>
                    </a:lnTo>
                    <a:lnTo>
                      <a:pt x="107" y="17"/>
                    </a:lnTo>
                    <a:lnTo>
                      <a:pt x="98" y="10"/>
                    </a:lnTo>
                    <a:lnTo>
                      <a:pt x="86" y="5"/>
                    </a:lnTo>
                    <a:lnTo>
                      <a:pt x="75" y="1"/>
                    </a:lnTo>
                    <a:lnTo>
                      <a:pt x="63" y="0"/>
                    </a:lnTo>
                    <a:lnTo>
                      <a:pt x="51" y="1"/>
                    </a:lnTo>
                    <a:lnTo>
                      <a:pt x="40" y="5"/>
                    </a:lnTo>
                    <a:lnTo>
                      <a:pt x="28" y="10"/>
                    </a:lnTo>
                    <a:lnTo>
                      <a:pt x="19" y="17"/>
                    </a:lnTo>
                    <a:lnTo>
                      <a:pt x="12" y="26"/>
                    </a:lnTo>
                    <a:lnTo>
                      <a:pt x="6" y="36"/>
                    </a:lnTo>
                    <a:lnTo>
                      <a:pt x="2" y="46"/>
                    </a:lnTo>
                    <a:lnTo>
                      <a:pt x="0" y="57"/>
                    </a:lnTo>
                    <a:lnTo>
                      <a:pt x="2" y="69"/>
                    </a:lnTo>
                    <a:lnTo>
                      <a:pt x="6" y="79"/>
                    </a:lnTo>
                    <a:lnTo>
                      <a:pt x="12" y="89"/>
                    </a:lnTo>
                    <a:lnTo>
                      <a:pt x="19" y="98"/>
                    </a:lnTo>
                    <a:lnTo>
                      <a:pt x="28" y="105"/>
                    </a:lnTo>
                    <a:lnTo>
                      <a:pt x="40" y="110"/>
                    </a:lnTo>
                    <a:lnTo>
                      <a:pt x="51" y="114"/>
                    </a:lnTo>
                    <a:lnTo>
                      <a:pt x="63" y="115"/>
                    </a:lnTo>
                    <a:lnTo>
                      <a:pt x="75" y="114"/>
                    </a:lnTo>
                    <a:lnTo>
                      <a:pt x="86" y="110"/>
                    </a:lnTo>
                    <a:lnTo>
                      <a:pt x="98" y="105"/>
                    </a:lnTo>
                    <a:lnTo>
                      <a:pt x="107" y="98"/>
                    </a:lnTo>
                    <a:lnTo>
                      <a:pt x="114" y="89"/>
                    </a:lnTo>
                    <a:lnTo>
                      <a:pt x="120" y="79"/>
                    </a:lnTo>
                    <a:lnTo>
                      <a:pt x="124" y="69"/>
                    </a:lnTo>
                    <a:lnTo>
                      <a:pt x="126" y="57"/>
                    </a:lnTo>
                    <a:lnTo>
                      <a:pt x="112" y="57"/>
                    </a:lnTo>
                    <a:lnTo>
                      <a:pt x="111" y="48"/>
                    </a:lnTo>
                    <a:lnTo>
                      <a:pt x="109" y="40"/>
                    </a:lnTo>
                    <a:lnTo>
                      <a:pt x="103" y="33"/>
                    </a:lnTo>
                    <a:lnTo>
                      <a:pt x="98" y="26"/>
                    </a:lnTo>
                    <a:lnTo>
                      <a:pt x="90" y="20"/>
                    </a:lnTo>
                    <a:lnTo>
                      <a:pt x="82" y="15"/>
                    </a:lnTo>
                    <a:lnTo>
                      <a:pt x="73" y="13"/>
                    </a:lnTo>
                    <a:lnTo>
                      <a:pt x="63" y="12"/>
                    </a:lnTo>
                    <a:lnTo>
                      <a:pt x="53" y="13"/>
                    </a:lnTo>
                    <a:lnTo>
                      <a:pt x="44" y="15"/>
                    </a:lnTo>
                    <a:lnTo>
                      <a:pt x="36" y="20"/>
                    </a:lnTo>
                    <a:lnTo>
                      <a:pt x="28" y="26"/>
                    </a:lnTo>
                    <a:lnTo>
                      <a:pt x="23" y="33"/>
                    </a:lnTo>
                    <a:lnTo>
                      <a:pt x="18" y="40"/>
                    </a:lnTo>
                    <a:lnTo>
                      <a:pt x="15" y="48"/>
                    </a:lnTo>
                    <a:lnTo>
                      <a:pt x="14" y="57"/>
                    </a:lnTo>
                    <a:lnTo>
                      <a:pt x="15" y="67"/>
                    </a:lnTo>
                    <a:lnTo>
                      <a:pt x="18" y="75"/>
                    </a:lnTo>
                    <a:lnTo>
                      <a:pt x="23" y="82"/>
                    </a:lnTo>
                    <a:lnTo>
                      <a:pt x="28" y="89"/>
                    </a:lnTo>
                    <a:lnTo>
                      <a:pt x="36" y="95"/>
                    </a:lnTo>
                    <a:lnTo>
                      <a:pt x="44" y="99"/>
                    </a:lnTo>
                    <a:lnTo>
                      <a:pt x="53" y="102"/>
                    </a:lnTo>
                    <a:lnTo>
                      <a:pt x="63" y="103"/>
                    </a:lnTo>
                    <a:lnTo>
                      <a:pt x="73" y="102"/>
                    </a:lnTo>
                    <a:lnTo>
                      <a:pt x="82" y="99"/>
                    </a:lnTo>
                    <a:lnTo>
                      <a:pt x="90" y="95"/>
                    </a:lnTo>
                    <a:lnTo>
                      <a:pt x="98" y="89"/>
                    </a:lnTo>
                    <a:lnTo>
                      <a:pt x="103" y="82"/>
                    </a:lnTo>
                    <a:lnTo>
                      <a:pt x="109" y="75"/>
                    </a:lnTo>
                    <a:lnTo>
                      <a:pt x="111" y="67"/>
                    </a:lnTo>
                    <a:lnTo>
                      <a:pt x="112" y="57"/>
                    </a:lnTo>
                    <a:lnTo>
                      <a:pt x="126" y="57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79" name="Freeform 111"/>
              <p:cNvSpPr>
                <a:spLocks/>
              </p:cNvSpPr>
              <p:nvPr/>
            </p:nvSpPr>
            <p:spPr bwMode="auto">
              <a:xfrm>
                <a:off x="2809" y="2869"/>
                <a:ext cx="25" cy="23"/>
              </a:xfrm>
              <a:custGeom>
                <a:avLst/>
                <a:gdLst/>
                <a:ahLst/>
                <a:cxnLst>
                  <a:cxn ang="0">
                    <a:pos x="99" y="37"/>
                  </a:cxn>
                  <a:cxn ang="0">
                    <a:pos x="91" y="21"/>
                  </a:cxn>
                  <a:cxn ang="0">
                    <a:pos x="78" y="8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2" y="8"/>
                  </a:cxn>
                  <a:cxn ang="0">
                    <a:pos x="9" y="21"/>
                  </a:cxn>
                  <a:cxn ang="0">
                    <a:pos x="1" y="37"/>
                  </a:cxn>
                  <a:cxn ang="0">
                    <a:pos x="1" y="56"/>
                  </a:cxn>
                  <a:cxn ang="0">
                    <a:pos x="9" y="72"/>
                  </a:cxn>
                  <a:cxn ang="0">
                    <a:pos x="22" y="85"/>
                  </a:cxn>
                  <a:cxn ang="0">
                    <a:pos x="40" y="92"/>
                  </a:cxn>
                  <a:cxn ang="0">
                    <a:pos x="60" y="92"/>
                  </a:cxn>
                  <a:cxn ang="0">
                    <a:pos x="78" y="85"/>
                  </a:cxn>
                  <a:cxn ang="0">
                    <a:pos x="91" y="72"/>
                  </a:cxn>
                  <a:cxn ang="0">
                    <a:pos x="99" y="56"/>
                  </a:cxn>
                  <a:cxn ang="0">
                    <a:pos x="87" y="46"/>
                  </a:cxn>
                  <a:cxn ang="0">
                    <a:pos x="83" y="33"/>
                  </a:cxn>
                  <a:cxn ang="0">
                    <a:pos x="76" y="23"/>
                  </a:cxn>
                  <a:cxn ang="0">
                    <a:pos x="65" y="16"/>
                  </a:cxn>
                  <a:cxn ang="0">
                    <a:pos x="50" y="12"/>
                  </a:cxn>
                  <a:cxn ang="0">
                    <a:pos x="35" y="16"/>
                  </a:cxn>
                  <a:cxn ang="0">
                    <a:pos x="24" y="23"/>
                  </a:cxn>
                  <a:cxn ang="0">
                    <a:pos x="17" y="33"/>
                  </a:cxn>
                  <a:cxn ang="0">
                    <a:pos x="13" y="46"/>
                  </a:cxn>
                  <a:cxn ang="0">
                    <a:pos x="17" y="60"/>
                  </a:cxn>
                  <a:cxn ang="0">
                    <a:pos x="24" y="70"/>
                  </a:cxn>
                  <a:cxn ang="0">
                    <a:pos x="35" y="77"/>
                  </a:cxn>
                  <a:cxn ang="0">
                    <a:pos x="50" y="81"/>
                  </a:cxn>
                  <a:cxn ang="0">
                    <a:pos x="65" y="77"/>
                  </a:cxn>
                  <a:cxn ang="0">
                    <a:pos x="76" y="70"/>
                  </a:cxn>
                  <a:cxn ang="0">
                    <a:pos x="83" y="60"/>
                  </a:cxn>
                  <a:cxn ang="0">
                    <a:pos x="87" y="46"/>
                  </a:cxn>
                </a:cxnLst>
                <a:rect l="0" t="0" r="r" b="b"/>
                <a:pathLst>
                  <a:path w="100" h="93">
                    <a:moveTo>
                      <a:pt x="100" y="46"/>
                    </a:moveTo>
                    <a:lnTo>
                      <a:pt x="99" y="37"/>
                    </a:lnTo>
                    <a:lnTo>
                      <a:pt x="96" y="29"/>
                    </a:lnTo>
                    <a:lnTo>
                      <a:pt x="91" y="21"/>
                    </a:lnTo>
                    <a:lnTo>
                      <a:pt x="86" y="14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2" y="8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29"/>
                    </a:lnTo>
                    <a:lnTo>
                      <a:pt x="1" y="37"/>
                    </a:lnTo>
                    <a:lnTo>
                      <a:pt x="0" y="46"/>
                    </a:lnTo>
                    <a:lnTo>
                      <a:pt x="1" y="56"/>
                    </a:lnTo>
                    <a:lnTo>
                      <a:pt x="4" y="64"/>
                    </a:lnTo>
                    <a:lnTo>
                      <a:pt x="9" y="72"/>
                    </a:lnTo>
                    <a:lnTo>
                      <a:pt x="15" y="78"/>
                    </a:lnTo>
                    <a:lnTo>
                      <a:pt x="22" y="85"/>
                    </a:lnTo>
                    <a:lnTo>
                      <a:pt x="31" y="89"/>
                    </a:lnTo>
                    <a:lnTo>
                      <a:pt x="40" y="92"/>
                    </a:lnTo>
                    <a:lnTo>
                      <a:pt x="50" y="93"/>
                    </a:lnTo>
                    <a:lnTo>
                      <a:pt x="60" y="92"/>
                    </a:lnTo>
                    <a:lnTo>
                      <a:pt x="69" y="89"/>
                    </a:lnTo>
                    <a:lnTo>
                      <a:pt x="78" y="85"/>
                    </a:lnTo>
                    <a:lnTo>
                      <a:pt x="86" y="78"/>
                    </a:lnTo>
                    <a:lnTo>
                      <a:pt x="91" y="72"/>
                    </a:lnTo>
                    <a:lnTo>
                      <a:pt x="96" y="64"/>
                    </a:lnTo>
                    <a:lnTo>
                      <a:pt x="99" y="56"/>
                    </a:lnTo>
                    <a:lnTo>
                      <a:pt x="100" y="46"/>
                    </a:lnTo>
                    <a:lnTo>
                      <a:pt x="87" y="46"/>
                    </a:lnTo>
                    <a:lnTo>
                      <a:pt x="86" y="39"/>
                    </a:lnTo>
                    <a:lnTo>
                      <a:pt x="83" y="33"/>
                    </a:lnTo>
                    <a:lnTo>
                      <a:pt x="80" y="28"/>
                    </a:lnTo>
                    <a:lnTo>
                      <a:pt x="76" y="23"/>
                    </a:lnTo>
                    <a:lnTo>
                      <a:pt x="70" y="19"/>
                    </a:lnTo>
                    <a:lnTo>
                      <a:pt x="65" y="16"/>
                    </a:lnTo>
                    <a:lnTo>
                      <a:pt x="58" y="14"/>
                    </a:lnTo>
                    <a:lnTo>
                      <a:pt x="50" y="12"/>
                    </a:lnTo>
                    <a:lnTo>
                      <a:pt x="42" y="14"/>
                    </a:lnTo>
                    <a:lnTo>
                      <a:pt x="35" y="16"/>
                    </a:lnTo>
                    <a:lnTo>
                      <a:pt x="30" y="19"/>
                    </a:lnTo>
                    <a:lnTo>
                      <a:pt x="24" y="23"/>
                    </a:lnTo>
                    <a:lnTo>
                      <a:pt x="20" y="28"/>
                    </a:lnTo>
                    <a:lnTo>
                      <a:pt x="17" y="33"/>
                    </a:lnTo>
                    <a:lnTo>
                      <a:pt x="14" y="39"/>
                    </a:lnTo>
                    <a:lnTo>
                      <a:pt x="13" y="46"/>
                    </a:lnTo>
                    <a:lnTo>
                      <a:pt x="14" y="54"/>
                    </a:lnTo>
                    <a:lnTo>
                      <a:pt x="17" y="60"/>
                    </a:lnTo>
                    <a:lnTo>
                      <a:pt x="20" y="65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5" y="77"/>
                    </a:lnTo>
                    <a:lnTo>
                      <a:pt x="42" y="79"/>
                    </a:lnTo>
                    <a:lnTo>
                      <a:pt x="50" y="81"/>
                    </a:lnTo>
                    <a:lnTo>
                      <a:pt x="58" y="79"/>
                    </a:lnTo>
                    <a:lnTo>
                      <a:pt x="65" y="77"/>
                    </a:lnTo>
                    <a:lnTo>
                      <a:pt x="70" y="74"/>
                    </a:lnTo>
                    <a:lnTo>
                      <a:pt x="76" y="70"/>
                    </a:lnTo>
                    <a:lnTo>
                      <a:pt x="80" y="65"/>
                    </a:lnTo>
                    <a:lnTo>
                      <a:pt x="83" y="60"/>
                    </a:lnTo>
                    <a:lnTo>
                      <a:pt x="86" y="54"/>
                    </a:lnTo>
                    <a:lnTo>
                      <a:pt x="87" y="46"/>
                    </a:lnTo>
                    <a:lnTo>
                      <a:pt x="100" y="4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0" name="Freeform 112"/>
              <p:cNvSpPr>
                <a:spLocks/>
              </p:cNvSpPr>
              <p:nvPr/>
            </p:nvSpPr>
            <p:spPr bwMode="auto">
              <a:xfrm>
                <a:off x="2812" y="2872"/>
                <a:ext cx="18" cy="17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8"/>
                  </a:cxn>
                  <a:cxn ang="0">
                    <a:pos x="73" y="22"/>
                  </a:cxn>
                  <a:cxn ang="0">
                    <a:pos x="69" y="16"/>
                  </a:cxn>
                  <a:cxn ang="0">
                    <a:pos x="65" y="11"/>
                  </a:cxn>
                  <a:cxn ang="0">
                    <a:pos x="59" y="7"/>
                  </a:cxn>
                  <a:cxn ang="0">
                    <a:pos x="53" y="4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0" y="1"/>
                  </a:cxn>
                  <a:cxn ang="0">
                    <a:pos x="23" y="4"/>
                  </a:cxn>
                  <a:cxn ang="0">
                    <a:pos x="17" y="7"/>
                  </a:cxn>
                  <a:cxn ang="0">
                    <a:pos x="11" y="11"/>
                  </a:cxn>
                  <a:cxn ang="0">
                    <a:pos x="7" y="16"/>
                  </a:cxn>
                  <a:cxn ang="0">
                    <a:pos x="3" y="22"/>
                  </a:cxn>
                  <a:cxn ang="0">
                    <a:pos x="1" y="28"/>
                  </a:cxn>
                  <a:cxn ang="0">
                    <a:pos x="0" y="35"/>
                  </a:cxn>
                  <a:cxn ang="0">
                    <a:pos x="1" y="43"/>
                  </a:cxn>
                  <a:cxn ang="0">
                    <a:pos x="3" y="49"/>
                  </a:cxn>
                  <a:cxn ang="0">
                    <a:pos x="7" y="55"/>
                  </a:cxn>
                  <a:cxn ang="0">
                    <a:pos x="11" y="60"/>
                  </a:cxn>
                  <a:cxn ang="0">
                    <a:pos x="17" y="64"/>
                  </a:cxn>
                  <a:cxn ang="0">
                    <a:pos x="23" y="67"/>
                  </a:cxn>
                  <a:cxn ang="0">
                    <a:pos x="30" y="70"/>
                  </a:cxn>
                  <a:cxn ang="0">
                    <a:pos x="38" y="71"/>
                  </a:cxn>
                  <a:cxn ang="0">
                    <a:pos x="46" y="70"/>
                  </a:cxn>
                  <a:cxn ang="0">
                    <a:pos x="53" y="67"/>
                  </a:cxn>
                  <a:cxn ang="0">
                    <a:pos x="59" y="64"/>
                  </a:cxn>
                  <a:cxn ang="0">
                    <a:pos x="65" y="60"/>
                  </a:cxn>
                  <a:cxn ang="0">
                    <a:pos x="69" y="55"/>
                  </a:cxn>
                  <a:cxn ang="0">
                    <a:pos x="73" y="49"/>
                  </a:cxn>
                  <a:cxn ang="0">
                    <a:pos x="75" y="43"/>
                  </a:cxn>
                  <a:cxn ang="0">
                    <a:pos x="76" y="35"/>
                  </a:cxn>
                  <a:cxn ang="0">
                    <a:pos x="63" y="35"/>
                  </a:cxn>
                  <a:cxn ang="0">
                    <a:pos x="60" y="26"/>
                  </a:cxn>
                  <a:cxn ang="0">
                    <a:pos x="56" y="19"/>
                  </a:cxn>
                  <a:cxn ang="0">
                    <a:pos x="48" y="15"/>
                  </a:cxn>
                  <a:cxn ang="0">
                    <a:pos x="38" y="13"/>
                  </a:cxn>
                  <a:cxn ang="0">
                    <a:pos x="29" y="15"/>
                  </a:cxn>
                  <a:cxn ang="0">
                    <a:pos x="21" y="19"/>
                  </a:cxn>
                  <a:cxn ang="0">
                    <a:pos x="16" y="26"/>
                  </a:cxn>
                  <a:cxn ang="0">
                    <a:pos x="13" y="35"/>
                  </a:cxn>
                  <a:cxn ang="0">
                    <a:pos x="16" y="44"/>
                  </a:cxn>
                  <a:cxn ang="0">
                    <a:pos x="21" y="51"/>
                  </a:cxn>
                  <a:cxn ang="0">
                    <a:pos x="29" y="56"/>
                  </a:cxn>
                  <a:cxn ang="0">
                    <a:pos x="38" y="58"/>
                  </a:cxn>
                  <a:cxn ang="0">
                    <a:pos x="48" y="56"/>
                  </a:cxn>
                  <a:cxn ang="0">
                    <a:pos x="56" y="51"/>
                  </a:cxn>
                  <a:cxn ang="0">
                    <a:pos x="60" y="44"/>
                  </a:cxn>
                  <a:cxn ang="0">
                    <a:pos x="63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1">
                    <a:moveTo>
                      <a:pt x="76" y="35"/>
                    </a:moveTo>
                    <a:lnTo>
                      <a:pt x="75" y="28"/>
                    </a:lnTo>
                    <a:lnTo>
                      <a:pt x="73" y="22"/>
                    </a:lnTo>
                    <a:lnTo>
                      <a:pt x="69" y="16"/>
                    </a:lnTo>
                    <a:lnTo>
                      <a:pt x="65" y="11"/>
                    </a:lnTo>
                    <a:lnTo>
                      <a:pt x="59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1"/>
                    </a:lnTo>
                    <a:lnTo>
                      <a:pt x="7" y="16"/>
                    </a:lnTo>
                    <a:lnTo>
                      <a:pt x="3" y="22"/>
                    </a:lnTo>
                    <a:lnTo>
                      <a:pt x="1" y="28"/>
                    </a:lnTo>
                    <a:lnTo>
                      <a:pt x="0" y="35"/>
                    </a:lnTo>
                    <a:lnTo>
                      <a:pt x="1" y="43"/>
                    </a:lnTo>
                    <a:lnTo>
                      <a:pt x="3" y="49"/>
                    </a:lnTo>
                    <a:lnTo>
                      <a:pt x="7" y="55"/>
                    </a:lnTo>
                    <a:lnTo>
                      <a:pt x="11" y="60"/>
                    </a:lnTo>
                    <a:lnTo>
                      <a:pt x="17" y="64"/>
                    </a:lnTo>
                    <a:lnTo>
                      <a:pt x="23" y="67"/>
                    </a:lnTo>
                    <a:lnTo>
                      <a:pt x="30" y="70"/>
                    </a:lnTo>
                    <a:lnTo>
                      <a:pt x="38" y="71"/>
                    </a:lnTo>
                    <a:lnTo>
                      <a:pt x="46" y="70"/>
                    </a:lnTo>
                    <a:lnTo>
                      <a:pt x="53" y="67"/>
                    </a:lnTo>
                    <a:lnTo>
                      <a:pt x="59" y="64"/>
                    </a:lnTo>
                    <a:lnTo>
                      <a:pt x="65" y="60"/>
                    </a:lnTo>
                    <a:lnTo>
                      <a:pt x="69" y="55"/>
                    </a:lnTo>
                    <a:lnTo>
                      <a:pt x="73" y="49"/>
                    </a:lnTo>
                    <a:lnTo>
                      <a:pt x="75" y="43"/>
                    </a:lnTo>
                    <a:lnTo>
                      <a:pt x="76" y="35"/>
                    </a:lnTo>
                    <a:lnTo>
                      <a:pt x="63" y="35"/>
                    </a:lnTo>
                    <a:lnTo>
                      <a:pt x="60" y="26"/>
                    </a:lnTo>
                    <a:lnTo>
                      <a:pt x="56" y="19"/>
                    </a:lnTo>
                    <a:lnTo>
                      <a:pt x="48" y="15"/>
                    </a:lnTo>
                    <a:lnTo>
                      <a:pt x="38" y="13"/>
                    </a:lnTo>
                    <a:lnTo>
                      <a:pt x="29" y="15"/>
                    </a:lnTo>
                    <a:lnTo>
                      <a:pt x="21" y="19"/>
                    </a:lnTo>
                    <a:lnTo>
                      <a:pt x="16" y="26"/>
                    </a:lnTo>
                    <a:lnTo>
                      <a:pt x="13" y="35"/>
                    </a:lnTo>
                    <a:lnTo>
                      <a:pt x="16" y="44"/>
                    </a:lnTo>
                    <a:lnTo>
                      <a:pt x="21" y="51"/>
                    </a:lnTo>
                    <a:lnTo>
                      <a:pt x="29" y="56"/>
                    </a:lnTo>
                    <a:lnTo>
                      <a:pt x="38" y="58"/>
                    </a:lnTo>
                    <a:lnTo>
                      <a:pt x="48" y="56"/>
                    </a:lnTo>
                    <a:lnTo>
                      <a:pt x="56" y="51"/>
                    </a:lnTo>
                    <a:lnTo>
                      <a:pt x="60" y="44"/>
                    </a:lnTo>
                    <a:lnTo>
                      <a:pt x="63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1" name="Freeform 113"/>
              <p:cNvSpPr>
                <a:spLocks/>
              </p:cNvSpPr>
              <p:nvPr/>
            </p:nvSpPr>
            <p:spPr bwMode="auto">
              <a:xfrm>
                <a:off x="2815" y="2875"/>
                <a:ext cx="13" cy="12"/>
              </a:xfrm>
              <a:custGeom>
                <a:avLst/>
                <a:gdLst/>
                <a:ahLst/>
                <a:cxnLst>
                  <a:cxn ang="0">
                    <a:pos x="52" y="23"/>
                  </a:cxn>
                  <a:cxn ang="0">
                    <a:pos x="49" y="14"/>
                  </a:cxn>
                  <a:cxn ang="0">
                    <a:pos x="44" y="7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3" y="14"/>
                  </a:cxn>
                  <a:cxn ang="0">
                    <a:pos x="0" y="23"/>
                  </a:cxn>
                  <a:cxn ang="0">
                    <a:pos x="3" y="33"/>
                  </a:cxn>
                  <a:cxn ang="0">
                    <a:pos x="8" y="40"/>
                  </a:cxn>
                  <a:cxn ang="0">
                    <a:pos x="16" y="45"/>
                  </a:cxn>
                  <a:cxn ang="0">
                    <a:pos x="26" y="47"/>
                  </a:cxn>
                  <a:cxn ang="0">
                    <a:pos x="36" y="45"/>
                  </a:cxn>
                  <a:cxn ang="0">
                    <a:pos x="44" y="40"/>
                  </a:cxn>
                  <a:cxn ang="0">
                    <a:pos x="49" y="33"/>
                  </a:cxn>
                  <a:cxn ang="0">
                    <a:pos x="52" y="23"/>
                  </a:cxn>
                  <a:cxn ang="0">
                    <a:pos x="52" y="23"/>
                  </a:cxn>
                </a:cxnLst>
                <a:rect l="0" t="0" r="r" b="b"/>
                <a:pathLst>
                  <a:path w="52" h="47">
                    <a:moveTo>
                      <a:pt x="52" y="23"/>
                    </a:moveTo>
                    <a:lnTo>
                      <a:pt x="49" y="14"/>
                    </a:lnTo>
                    <a:lnTo>
                      <a:pt x="44" y="7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7"/>
                    </a:lnTo>
                    <a:lnTo>
                      <a:pt x="3" y="14"/>
                    </a:lnTo>
                    <a:lnTo>
                      <a:pt x="0" y="23"/>
                    </a:lnTo>
                    <a:lnTo>
                      <a:pt x="3" y="33"/>
                    </a:lnTo>
                    <a:lnTo>
                      <a:pt x="8" y="40"/>
                    </a:lnTo>
                    <a:lnTo>
                      <a:pt x="16" y="45"/>
                    </a:lnTo>
                    <a:lnTo>
                      <a:pt x="26" y="47"/>
                    </a:lnTo>
                    <a:lnTo>
                      <a:pt x="36" y="45"/>
                    </a:lnTo>
                    <a:lnTo>
                      <a:pt x="44" y="40"/>
                    </a:lnTo>
                    <a:lnTo>
                      <a:pt x="49" y="33"/>
                    </a:lnTo>
                    <a:lnTo>
                      <a:pt x="52" y="23"/>
                    </a:lnTo>
                    <a:lnTo>
                      <a:pt x="52" y="23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2" name="Freeform 114"/>
              <p:cNvSpPr>
                <a:spLocks/>
              </p:cNvSpPr>
              <p:nvPr/>
            </p:nvSpPr>
            <p:spPr bwMode="auto">
              <a:xfrm>
                <a:off x="2817" y="2878"/>
                <a:ext cx="8" cy="6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5" y="8"/>
                  </a:cxn>
                  <a:cxn ang="0">
                    <a:pos x="22" y="4"/>
                  </a:cxn>
                  <a:cxn ang="0">
                    <a:pos x="17" y="1"/>
                  </a:cxn>
                  <a:cxn ang="0">
                    <a:pos x="13" y="0"/>
                  </a:cxn>
                  <a:cxn ang="0">
                    <a:pos x="9" y="1"/>
                  </a:cxn>
                  <a:cxn ang="0">
                    <a:pos x="4" y="4"/>
                  </a:cxn>
                  <a:cxn ang="0">
                    <a:pos x="1" y="8"/>
                  </a:cxn>
                  <a:cxn ang="0">
                    <a:pos x="0" y="12"/>
                  </a:cxn>
                  <a:cxn ang="0">
                    <a:pos x="1" y="17"/>
                  </a:cxn>
                  <a:cxn ang="0">
                    <a:pos x="4" y="21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7" y="24"/>
                  </a:cxn>
                  <a:cxn ang="0">
                    <a:pos x="22" y="21"/>
                  </a:cxn>
                  <a:cxn ang="0">
                    <a:pos x="25" y="17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lnTo>
                      <a:pt x="25" y="8"/>
                    </a:lnTo>
                    <a:lnTo>
                      <a:pt x="22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7"/>
                    </a:lnTo>
                    <a:lnTo>
                      <a:pt x="4" y="21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7" y="24"/>
                    </a:lnTo>
                    <a:lnTo>
                      <a:pt x="22" y="21"/>
                    </a:lnTo>
                    <a:lnTo>
                      <a:pt x="25" y="17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3" name="Freeform 115"/>
              <p:cNvSpPr>
                <a:spLocks/>
              </p:cNvSpPr>
              <p:nvPr/>
            </p:nvSpPr>
            <p:spPr bwMode="auto">
              <a:xfrm>
                <a:off x="2780" y="2858"/>
                <a:ext cx="70" cy="64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139" y="0"/>
                  </a:cxn>
                  <a:cxn ang="0">
                    <a:pos x="167" y="3"/>
                  </a:cxn>
                  <a:cxn ang="0">
                    <a:pos x="194" y="10"/>
                  </a:cxn>
                  <a:cxn ang="0">
                    <a:pos x="218" y="21"/>
                  </a:cxn>
                  <a:cxn ang="0">
                    <a:pos x="238" y="38"/>
                  </a:cxn>
                  <a:cxn ang="0">
                    <a:pos x="256" y="56"/>
                  </a:cxn>
                  <a:cxn ang="0">
                    <a:pos x="268" y="78"/>
                  </a:cxn>
                  <a:cxn ang="0">
                    <a:pos x="276" y="103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4"/>
                  </a:cxn>
                  <a:cxn ang="0">
                    <a:pos x="268" y="179"/>
                  </a:cxn>
                  <a:cxn ang="0">
                    <a:pos x="256" y="201"/>
                  </a:cxn>
                  <a:cxn ang="0">
                    <a:pos x="238" y="219"/>
                  </a:cxn>
                  <a:cxn ang="0">
                    <a:pos x="218" y="236"/>
                  </a:cxn>
                  <a:cxn ang="0">
                    <a:pos x="194" y="247"/>
                  </a:cxn>
                  <a:cxn ang="0">
                    <a:pos x="167" y="254"/>
                  </a:cxn>
                  <a:cxn ang="0">
                    <a:pos x="139" y="257"/>
                  </a:cxn>
                  <a:cxn ang="0">
                    <a:pos x="139" y="257"/>
                  </a:cxn>
                  <a:cxn ang="0">
                    <a:pos x="112" y="254"/>
                  </a:cxn>
                  <a:cxn ang="0">
                    <a:pos x="85" y="247"/>
                  </a:cxn>
                  <a:cxn ang="0">
                    <a:pos x="61" y="236"/>
                  </a:cxn>
                  <a:cxn ang="0">
                    <a:pos x="41" y="219"/>
                  </a:cxn>
                  <a:cxn ang="0">
                    <a:pos x="23" y="201"/>
                  </a:cxn>
                  <a:cxn ang="0">
                    <a:pos x="11" y="179"/>
                  </a:cxn>
                  <a:cxn ang="0">
                    <a:pos x="3" y="154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3" y="103"/>
                  </a:cxn>
                  <a:cxn ang="0">
                    <a:pos x="11" y="78"/>
                  </a:cxn>
                  <a:cxn ang="0">
                    <a:pos x="23" y="56"/>
                  </a:cxn>
                  <a:cxn ang="0">
                    <a:pos x="41" y="38"/>
                  </a:cxn>
                  <a:cxn ang="0">
                    <a:pos x="61" y="21"/>
                  </a:cxn>
                  <a:cxn ang="0">
                    <a:pos x="85" y="10"/>
                  </a:cxn>
                  <a:cxn ang="0">
                    <a:pos x="112" y="3"/>
                  </a:cxn>
                  <a:cxn ang="0">
                    <a:pos x="139" y="0"/>
                  </a:cxn>
                </a:cxnLst>
                <a:rect l="0" t="0" r="r" b="b"/>
                <a:pathLst>
                  <a:path w="279" h="257">
                    <a:moveTo>
                      <a:pt x="139" y="0"/>
                    </a:moveTo>
                    <a:lnTo>
                      <a:pt x="139" y="0"/>
                    </a:lnTo>
                    <a:lnTo>
                      <a:pt x="167" y="3"/>
                    </a:lnTo>
                    <a:lnTo>
                      <a:pt x="194" y="10"/>
                    </a:lnTo>
                    <a:lnTo>
                      <a:pt x="218" y="21"/>
                    </a:lnTo>
                    <a:lnTo>
                      <a:pt x="238" y="38"/>
                    </a:lnTo>
                    <a:lnTo>
                      <a:pt x="256" y="56"/>
                    </a:lnTo>
                    <a:lnTo>
                      <a:pt x="268" y="78"/>
                    </a:lnTo>
                    <a:lnTo>
                      <a:pt x="276" y="103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4"/>
                    </a:lnTo>
                    <a:lnTo>
                      <a:pt x="268" y="179"/>
                    </a:lnTo>
                    <a:lnTo>
                      <a:pt x="256" y="201"/>
                    </a:lnTo>
                    <a:lnTo>
                      <a:pt x="238" y="219"/>
                    </a:lnTo>
                    <a:lnTo>
                      <a:pt x="218" y="236"/>
                    </a:lnTo>
                    <a:lnTo>
                      <a:pt x="194" y="247"/>
                    </a:lnTo>
                    <a:lnTo>
                      <a:pt x="167" y="254"/>
                    </a:lnTo>
                    <a:lnTo>
                      <a:pt x="139" y="257"/>
                    </a:lnTo>
                    <a:lnTo>
                      <a:pt x="139" y="257"/>
                    </a:lnTo>
                    <a:lnTo>
                      <a:pt x="112" y="254"/>
                    </a:lnTo>
                    <a:lnTo>
                      <a:pt x="85" y="247"/>
                    </a:lnTo>
                    <a:lnTo>
                      <a:pt x="61" y="236"/>
                    </a:lnTo>
                    <a:lnTo>
                      <a:pt x="41" y="219"/>
                    </a:lnTo>
                    <a:lnTo>
                      <a:pt x="23" y="201"/>
                    </a:lnTo>
                    <a:lnTo>
                      <a:pt x="11" y="179"/>
                    </a:lnTo>
                    <a:lnTo>
                      <a:pt x="3" y="154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103"/>
                    </a:lnTo>
                    <a:lnTo>
                      <a:pt x="11" y="78"/>
                    </a:lnTo>
                    <a:lnTo>
                      <a:pt x="23" y="56"/>
                    </a:lnTo>
                    <a:lnTo>
                      <a:pt x="41" y="38"/>
                    </a:lnTo>
                    <a:lnTo>
                      <a:pt x="61" y="21"/>
                    </a:lnTo>
                    <a:lnTo>
                      <a:pt x="85" y="10"/>
                    </a:lnTo>
                    <a:lnTo>
                      <a:pt x="112" y="3"/>
                    </a:lnTo>
                    <a:lnTo>
                      <a:pt x="13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4" name="Freeform 116"/>
              <p:cNvSpPr>
                <a:spLocks/>
              </p:cNvSpPr>
              <p:nvPr/>
            </p:nvSpPr>
            <p:spPr bwMode="auto">
              <a:xfrm>
                <a:off x="2578" y="3006"/>
                <a:ext cx="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9"/>
                  </a:cxn>
                  <a:cxn ang="0">
                    <a:pos x="16" y="17"/>
                  </a:cxn>
                  <a:cxn ang="0">
                    <a:pos x="25" y="24"/>
                  </a:cxn>
                  <a:cxn ang="0">
                    <a:pos x="35" y="30"/>
                  </a:cxn>
                  <a:cxn ang="0">
                    <a:pos x="45" y="36"/>
                  </a:cxn>
                  <a:cxn ang="0">
                    <a:pos x="56" y="42"/>
                  </a:cxn>
                  <a:cxn ang="0">
                    <a:pos x="67" y="46"/>
                  </a:cxn>
                  <a:cxn ang="0">
                    <a:pos x="80" y="49"/>
                  </a:cxn>
                  <a:cxn ang="0">
                    <a:pos x="65" y="43"/>
                  </a:cxn>
                  <a:cxn ang="0">
                    <a:pos x="50" y="35"/>
                  </a:cxn>
                  <a:cxn ang="0">
                    <a:pos x="35" y="27"/>
                  </a:cxn>
                  <a:cxn ang="0">
                    <a:pos x="21" y="17"/>
                  </a:cxn>
                  <a:cxn ang="0">
                    <a:pos x="7" y="7"/>
                  </a:cxn>
                  <a:cxn ang="0">
                    <a:pos x="0" y="0"/>
                  </a:cxn>
                </a:cxnLst>
                <a:rect l="0" t="0" r="r" b="b"/>
                <a:pathLst>
                  <a:path w="80" h="49">
                    <a:moveTo>
                      <a:pt x="0" y="0"/>
                    </a:moveTo>
                    <a:lnTo>
                      <a:pt x="8" y="9"/>
                    </a:lnTo>
                    <a:lnTo>
                      <a:pt x="16" y="17"/>
                    </a:lnTo>
                    <a:lnTo>
                      <a:pt x="25" y="24"/>
                    </a:lnTo>
                    <a:lnTo>
                      <a:pt x="35" y="30"/>
                    </a:lnTo>
                    <a:lnTo>
                      <a:pt x="45" y="36"/>
                    </a:lnTo>
                    <a:lnTo>
                      <a:pt x="56" y="42"/>
                    </a:lnTo>
                    <a:lnTo>
                      <a:pt x="67" y="46"/>
                    </a:lnTo>
                    <a:lnTo>
                      <a:pt x="80" y="49"/>
                    </a:lnTo>
                    <a:lnTo>
                      <a:pt x="65" y="43"/>
                    </a:lnTo>
                    <a:lnTo>
                      <a:pt x="50" y="35"/>
                    </a:lnTo>
                    <a:lnTo>
                      <a:pt x="35" y="27"/>
                    </a:lnTo>
                    <a:lnTo>
                      <a:pt x="21" y="17"/>
                    </a:lnTo>
                    <a:lnTo>
                      <a:pt x="7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5" name="Freeform 117"/>
              <p:cNvSpPr>
                <a:spLocks/>
              </p:cNvSpPr>
              <p:nvPr/>
            </p:nvSpPr>
            <p:spPr bwMode="auto">
              <a:xfrm>
                <a:off x="2573" y="2989"/>
                <a:ext cx="49" cy="30"/>
              </a:xfrm>
              <a:custGeom>
                <a:avLst/>
                <a:gdLst/>
                <a:ahLst/>
                <a:cxnLst>
                  <a:cxn ang="0">
                    <a:pos x="193" y="110"/>
                  </a:cxn>
                  <a:cxn ang="0">
                    <a:pos x="187" y="112"/>
                  </a:cxn>
                  <a:cxn ang="0">
                    <a:pos x="180" y="114"/>
                  </a:cxn>
                  <a:cxn ang="0">
                    <a:pos x="174" y="116"/>
                  </a:cxn>
                  <a:cxn ang="0">
                    <a:pos x="167" y="117"/>
                  </a:cxn>
                  <a:cxn ang="0">
                    <a:pos x="160" y="118"/>
                  </a:cxn>
                  <a:cxn ang="0">
                    <a:pos x="154" y="119"/>
                  </a:cxn>
                  <a:cxn ang="0">
                    <a:pos x="146" y="120"/>
                  </a:cxn>
                  <a:cxn ang="0">
                    <a:pos x="139" y="120"/>
                  </a:cxn>
                  <a:cxn ang="0">
                    <a:pos x="134" y="120"/>
                  </a:cxn>
                  <a:cxn ang="0">
                    <a:pos x="128" y="119"/>
                  </a:cxn>
                  <a:cxn ang="0">
                    <a:pos x="122" y="119"/>
                  </a:cxn>
                  <a:cxn ang="0">
                    <a:pos x="117" y="118"/>
                  </a:cxn>
                  <a:cxn ang="0">
                    <a:pos x="111" y="117"/>
                  </a:cxn>
                  <a:cxn ang="0">
                    <a:pos x="106" y="116"/>
                  </a:cxn>
                  <a:cxn ang="0">
                    <a:pos x="101" y="114"/>
                  </a:cxn>
                  <a:cxn ang="0">
                    <a:pos x="96" y="113"/>
                  </a:cxn>
                  <a:cxn ang="0">
                    <a:pos x="91" y="111"/>
                  </a:cxn>
                  <a:cxn ang="0">
                    <a:pos x="74" y="103"/>
                  </a:cxn>
                  <a:cxn ang="0">
                    <a:pos x="60" y="95"/>
                  </a:cxn>
                  <a:cxn ang="0">
                    <a:pos x="45" y="85"/>
                  </a:cxn>
                  <a:cxn ang="0">
                    <a:pos x="40" y="82"/>
                  </a:cxn>
                  <a:cxn ang="0">
                    <a:pos x="32" y="74"/>
                  </a:cxn>
                  <a:cxn ang="0">
                    <a:pos x="24" y="64"/>
                  </a:cxn>
                  <a:cxn ang="0">
                    <a:pos x="17" y="55"/>
                  </a:cxn>
                  <a:cxn ang="0">
                    <a:pos x="12" y="45"/>
                  </a:cxn>
                  <a:cxn ang="0">
                    <a:pos x="7" y="34"/>
                  </a:cxn>
                  <a:cxn ang="0">
                    <a:pos x="4" y="23"/>
                  </a:cxn>
                  <a:cxn ang="0">
                    <a:pos x="1" y="12"/>
                  </a:cxn>
                  <a:cxn ang="0">
                    <a:pos x="0" y="0"/>
                  </a:cxn>
                  <a:cxn ang="0">
                    <a:pos x="5" y="15"/>
                  </a:cxn>
                  <a:cxn ang="0">
                    <a:pos x="21" y="42"/>
                  </a:cxn>
                  <a:cxn ang="0">
                    <a:pos x="42" y="65"/>
                  </a:cxn>
                  <a:cxn ang="0">
                    <a:pos x="68" y="85"/>
                  </a:cxn>
                  <a:cxn ang="0">
                    <a:pos x="97" y="99"/>
                  </a:cxn>
                  <a:cxn ang="0">
                    <a:pos x="128" y="109"/>
                  </a:cxn>
                  <a:cxn ang="0">
                    <a:pos x="163" y="112"/>
                  </a:cxn>
                  <a:cxn ang="0">
                    <a:pos x="193" y="110"/>
                  </a:cxn>
                </a:cxnLst>
                <a:rect l="0" t="0" r="r" b="b"/>
                <a:pathLst>
                  <a:path w="193" h="120">
                    <a:moveTo>
                      <a:pt x="193" y="110"/>
                    </a:moveTo>
                    <a:lnTo>
                      <a:pt x="187" y="112"/>
                    </a:lnTo>
                    <a:lnTo>
                      <a:pt x="180" y="114"/>
                    </a:lnTo>
                    <a:lnTo>
                      <a:pt x="174" y="116"/>
                    </a:lnTo>
                    <a:lnTo>
                      <a:pt x="167" y="117"/>
                    </a:lnTo>
                    <a:lnTo>
                      <a:pt x="160" y="118"/>
                    </a:lnTo>
                    <a:lnTo>
                      <a:pt x="154" y="119"/>
                    </a:lnTo>
                    <a:lnTo>
                      <a:pt x="146" y="120"/>
                    </a:lnTo>
                    <a:lnTo>
                      <a:pt x="139" y="120"/>
                    </a:lnTo>
                    <a:lnTo>
                      <a:pt x="134" y="120"/>
                    </a:lnTo>
                    <a:lnTo>
                      <a:pt x="128" y="119"/>
                    </a:lnTo>
                    <a:lnTo>
                      <a:pt x="122" y="119"/>
                    </a:lnTo>
                    <a:lnTo>
                      <a:pt x="117" y="118"/>
                    </a:lnTo>
                    <a:lnTo>
                      <a:pt x="111" y="117"/>
                    </a:lnTo>
                    <a:lnTo>
                      <a:pt x="106" y="116"/>
                    </a:lnTo>
                    <a:lnTo>
                      <a:pt x="101" y="114"/>
                    </a:lnTo>
                    <a:lnTo>
                      <a:pt x="96" y="113"/>
                    </a:lnTo>
                    <a:lnTo>
                      <a:pt x="91" y="111"/>
                    </a:lnTo>
                    <a:lnTo>
                      <a:pt x="74" y="103"/>
                    </a:lnTo>
                    <a:lnTo>
                      <a:pt x="60" y="95"/>
                    </a:lnTo>
                    <a:lnTo>
                      <a:pt x="45" y="85"/>
                    </a:lnTo>
                    <a:lnTo>
                      <a:pt x="40" y="82"/>
                    </a:lnTo>
                    <a:lnTo>
                      <a:pt x="32" y="74"/>
                    </a:lnTo>
                    <a:lnTo>
                      <a:pt x="24" y="64"/>
                    </a:lnTo>
                    <a:lnTo>
                      <a:pt x="17" y="55"/>
                    </a:lnTo>
                    <a:lnTo>
                      <a:pt x="12" y="45"/>
                    </a:lnTo>
                    <a:lnTo>
                      <a:pt x="7" y="34"/>
                    </a:lnTo>
                    <a:lnTo>
                      <a:pt x="4" y="23"/>
                    </a:lnTo>
                    <a:lnTo>
                      <a:pt x="1" y="12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21" y="42"/>
                    </a:lnTo>
                    <a:lnTo>
                      <a:pt x="42" y="65"/>
                    </a:lnTo>
                    <a:lnTo>
                      <a:pt x="68" y="85"/>
                    </a:lnTo>
                    <a:lnTo>
                      <a:pt x="97" y="99"/>
                    </a:lnTo>
                    <a:lnTo>
                      <a:pt x="128" y="109"/>
                    </a:lnTo>
                    <a:lnTo>
                      <a:pt x="163" y="112"/>
                    </a:lnTo>
                    <a:lnTo>
                      <a:pt x="193" y="110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6" name="Freeform 118"/>
              <p:cNvSpPr>
                <a:spLocks/>
              </p:cNvSpPr>
              <p:nvPr/>
            </p:nvSpPr>
            <p:spPr bwMode="auto">
              <a:xfrm>
                <a:off x="2573" y="2978"/>
                <a:ext cx="57" cy="39"/>
              </a:xfrm>
              <a:custGeom>
                <a:avLst/>
                <a:gdLst/>
                <a:ahLst/>
                <a:cxnLst>
                  <a:cxn ang="0">
                    <a:pos x="191" y="154"/>
                  </a:cxn>
                  <a:cxn ang="0">
                    <a:pos x="198" y="152"/>
                  </a:cxn>
                  <a:cxn ang="0">
                    <a:pos x="205" y="149"/>
                  </a:cxn>
                  <a:cxn ang="0">
                    <a:pos x="210" y="145"/>
                  </a:cxn>
                  <a:cxn ang="0">
                    <a:pos x="216" y="142"/>
                  </a:cxn>
                  <a:cxn ang="0">
                    <a:pos x="222" y="138"/>
                  </a:cxn>
                  <a:cxn ang="0">
                    <a:pos x="227" y="135"/>
                  </a:cxn>
                  <a:cxn ang="0">
                    <a:pos x="233" y="131"/>
                  </a:cxn>
                  <a:cxn ang="0">
                    <a:pos x="237" y="127"/>
                  </a:cxn>
                  <a:cxn ang="0">
                    <a:pos x="226" y="132"/>
                  </a:cxn>
                  <a:cxn ang="0">
                    <a:pos x="196" y="140"/>
                  </a:cxn>
                  <a:cxn ang="0">
                    <a:pos x="165" y="143"/>
                  </a:cxn>
                  <a:cxn ang="0">
                    <a:pos x="133" y="140"/>
                  </a:cxn>
                  <a:cxn ang="0">
                    <a:pos x="103" y="132"/>
                  </a:cxn>
                  <a:cxn ang="0">
                    <a:pos x="76" y="119"/>
                  </a:cxn>
                  <a:cxn ang="0">
                    <a:pos x="53" y="100"/>
                  </a:cxn>
                  <a:cxn ang="0">
                    <a:pos x="33" y="78"/>
                  </a:cxn>
                  <a:cxn ang="0">
                    <a:pos x="18" y="54"/>
                  </a:cxn>
                  <a:cxn ang="0">
                    <a:pos x="9" y="26"/>
                  </a:cxn>
                  <a:cxn ang="0">
                    <a:pos x="6" y="0"/>
                  </a:cxn>
                  <a:cxn ang="0">
                    <a:pos x="5" y="4"/>
                  </a:cxn>
                  <a:cxn ang="0">
                    <a:pos x="4" y="8"/>
                  </a:cxn>
                  <a:cxn ang="0">
                    <a:pos x="3" y="12"/>
                  </a:cxn>
                  <a:cxn ang="0">
                    <a:pos x="2" y="18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31"/>
                  </a:cxn>
                  <a:cxn ang="0">
                    <a:pos x="0" y="35"/>
                  </a:cxn>
                  <a:cxn ang="0">
                    <a:pos x="0" y="38"/>
                  </a:cxn>
                  <a:cxn ang="0">
                    <a:pos x="2" y="41"/>
                  </a:cxn>
                  <a:cxn ang="0">
                    <a:pos x="2" y="45"/>
                  </a:cxn>
                  <a:cxn ang="0">
                    <a:pos x="2" y="49"/>
                  </a:cxn>
                  <a:cxn ang="0">
                    <a:pos x="6" y="59"/>
                  </a:cxn>
                  <a:cxn ang="0">
                    <a:pos x="22" y="86"/>
                  </a:cxn>
                  <a:cxn ang="0">
                    <a:pos x="43" y="109"/>
                  </a:cxn>
                  <a:cxn ang="0">
                    <a:pos x="69" y="129"/>
                  </a:cxn>
                  <a:cxn ang="0">
                    <a:pos x="98" y="143"/>
                  </a:cxn>
                  <a:cxn ang="0">
                    <a:pos x="130" y="153"/>
                  </a:cxn>
                  <a:cxn ang="0">
                    <a:pos x="165" y="156"/>
                  </a:cxn>
                  <a:cxn ang="0">
                    <a:pos x="191" y="154"/>
                  </a:cxn>
                </a:cxnLst>
                <a:rect l="0" t="0" r="r" b="b"/>
                <a:pathLst>
                  <a:path w="237" h="156">
                    <a:moveTo>
                      <a:pt x="191" y="154"/>
                    </a:moveTo>
                    <a:lnTo>
                      <a:pt x="198" y="152"/>
                    </a:lnTo>
                    <a:lnTo>
                      <a:pt x="205" y="149"/>
                    </a:lnTo>
                    <a:lnTo>
                      <a:pt x="210" y="145"/>
                    </a:lnTo>
                    <a:lnTo>
                      <a:pt x="216" y="142"/>
                    </a:lnTo>
                    <a:lnTo>
                      <a:pt x="222" y="138"/>
                    </a:lnTo>
                    <a:lnTo>
                      <a:pt x="227" y="135"/>
                    </a:lnTo>
                    <a:lnTo>
                      <a:pt x="233" y="131"/>
                    </a:lnTo>
                    <a:lnTo>
                      <a:pt x="237" y="127"/>
                    </a:lnTo>
                    <a:lnTo>
                      <a:pt x="226" y="132"/>
                    </a:lnTo>
                    <a:lnTo>
                      <a:pt x="196" y="140"/>
                    </a:lnTo>
                    <a:lnTo>
                      <a:pt x="165" y="143"/>
                    </a:lnTo>
                    <a:lnTo>
                      <a:pt x="133" y="140"/>
                    </a:lnTo>
                    <a:lnTo>
                      <a:pt x="103" y="132"/>
                    </a:lnTo>
                    <a:lnTo>
                      <a:pt x="76" y="119"/>
                    </a:lnTo>
                    <a:lnTo>
                      <a:pt x="53" y="100"/>
                    </a:lnTo>
                    <a:lnTo>
                      <a:pt x="33" y="78"/>
                    </a:lnTo>
                    <a:lnTo>
                      <a:pt x="18" y="54"/>
                    </a:lnTo>
                    <a:lnTo>
                      <a:pt x="9" y="26"/>
                    </a:lnTo>
                    <a:lnTo>
                      <a:pt x="6" y="0"/>
                    </a:lnTo>
                    <a:lnTo>
                      <a:pt x="5" y="4"/>
                    </a:lnTo>
                    <a:lnTo>
                      <a:pt x="4" y="8"/>
                    </a:lnTo>
                    <a:lnTo>
                      <a:pt x="3" y="12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0" y="38"/>
                    </a:lnTo>
                    <a:lnTo>
                      <a:pt x="2" y="41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6" y="59"/>
                    </a:lnTo>
                    <a:lnTo>
                      <a:pt x="22" y="86"/>
                    </a:lnTo>
                    <a:lnTo>
                      <a:pt x="43" y="109"/>
                    </a:lnTo>
                    <a:lnTo>
                      <a:pt x="69" y="129"/>
                    </a:lnTo>
                    <a:lnTo>
                      <a:pt x="98" y="143"/>
                    </a:lnTo>
                    <a:lnTo>
                      <a:pt x="130" y="153"/>
                    </a:lnTo>
                    <a:lnTo>
                      <a:pt x="165" y="156"/>
                    </a:lnTo>
                    <a:lnTo>
                      <a:pt x="191" y="154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7" name="Freeform 119"/>
              <p:cNvSpPr>
                <a:spLocks/>
              </p:cNvSpPr>
              <p:nvPr/>
            </p:nvSpPr>
            <p:spPr bwMode="auto">
              <a:xfrm>
                <a:off x="2573" y="2969"/>
                <a:ext cx="64" cy="45"/>
              </a:xfrm>
              <a:custGeom>
                <a:avLst/>
                <a:gdLst/>
                <a:ahLst/>
                <a:cxnLst>
                  <a:cxn ang="0">
                    <a:pos x="230" y="164"/>
                  </a:cxn>
                  <a:cxn ang="0">
                    <a:pos x="234" y="161"/>
                  </a:cxn>
                  <a:cxn ang="0">
                    <a:pos x="238" y="157"/>
                  </a:cxn>
                  <a:cxn ang="0">
                    <a:pos x="241" y="153"/>
                  </a:cxn>
                  <a:cxn ang="0">
                    <a:pos x="246" y="148"/>
                  </a:cxn>
                  <a:cxn ang="0">
                    <a:pos x="249" y="144"/>
                  </a:cxn>
                  <a:cxn ang="0">
                    <a:pos x="252" y="140"/>
                  </a:cxn>
                  <a:cxn ang="0">
                    <a:pos x="255" y="135"/>
                  </a:cxn>
                  <a:cxn ang="0">
                    <a:pos x="258" y="131"/>
                  </a:cxn>
                  <a:cxn ang="0">
                    <a:pos x="241" y="144"/>
                  </a:cxn>
                  <a:cxn ang="0">
                    <a:pos x="217" y="157"/>
                  </a:cxn>
                  <a:cxn ang="0">
                    <a:pos x="189" y="164"/>
                  </a:cxn>
                  <a:cxn ang="0">
                    <a:pos x="160" y="167"/>
                  </a:cxn>
                  <a:cxn ang="0">
                    <a:pos x="131" y="164"/>
                  </a:cxn>
                  <a:cxn ang="0">
                    <a:pos x="103" y="157"/>
                  </a:cxn>
                  <a:cxn ang="0">
                    <a:pos x="78" y="144"/>
                  </a:cxn>
                  <a:cxn ang="0">
                    <a:pos x="57" y="127"/>
                  </a:cxn>
                  <a:cxn ang="0">
                    <a:pos x="38" y="107"/>
                  </a:cxn>
                  <a:cxn ang="0">
                    <a:pos x="25" y="85"/>
                  </a:cxn>
                  <a:cxn ang="0">
                    <a:pos x="17" y="59"/>
                  </a:cxn>
                  <a:cxn ang="0">
                    <a:pos x="13" y="32"/>
                  </a:cxn>
                  <a:cxn ang="0">
                    <a:pos x="17" y="5"/>
                  </a:cxn>
                  <a:cxn ang="0">
                    <a:pos x="18" y="0"/>
                  </a:cxn>
                  <a:cxn ang="0">
                    <a:pos x="14" y="4"/>
                  </a:cxn>
                  <a:cxn ang="0">
                    <a:pos x="12" y="9"/>
                  </a:cxn>
                  <a:cxn ang="0">
                    <a:pos x="10" y="13"/>
                  </a:cxn>
                  <a:cxn ang="0">
                    <a:pos x="8" y="19"/>
                  </a:cxn>
                  <a:cxn ang="0">
                    <a:pos x="6" y="23"/>
                  </a:cxn>
                  <a:cxn ang="0">
                    <a:pos x="3" y="28"/>
                  </a:cxn>
                  <a:cxn ang="0">
                    <a:pos x="1" y="33"/>
                  </a:cxn>
                  <a:cxn ang="0">
                    <a:pos x="0" y="38"/>
                  </a:cxn>
                  <a:cxn ang="0">
                    <a:pos x="3" y="62"/>
                  </a:cxn>
                  <a:cxn ang="0">
                    <a:pos x="12" y="89"/>
                  </a:cxn>
                  <a:cxn ang="0">
                    <a:pos x="28" y="114"/>
                  </a:cxn>
                  <a:cxn ang="0">
                    <a:pos x="47" y="136"/>
                  </a:cxn>
                  <a:cxn ang="0">
                    <a:pos x="70" y="154"/>
                  </a:cxn>
                  <a:cxn ang="0">
                    <a:pos x="98" y="168"/>
                  </a:cxn>
                  <a:cxn ang="0">
                    <a:pos x="127" y="176"/>
                  </a:cxn>
                  <a:cxn ang="0">
                    <a:pos x="160" y="179"/>
                  </a:cxn>
                  <a:cxn ang="0">
                    <a:pos x="192" y="176"/>
                  </a:cxn>
                  <a:cxn ang="0">
                    <a:pos x="221" y="168"/>
                  </a:cxn>
                  <a:cxn ang="0">
                    <a:pos x="230" y="164"/>
                  </a:cxn>
                </a:cxnLst>
                <a:rect l="0" t="0" r="r" b="b"/>
                <a:pathLst>
                  <a:path w="258" h="179">
                    <a:moveTo>
                      <a:pt x="230" y="164"/>
                    </a:moveTo>
                    <a:lnTo>
                      <a:pt x="234" y="161"/>
                    </a:lnTo>
                    <a:lnTo>
                      <a:pt x="238" y="157"/>
                    </a:lnTo>
                    <a:lnTo>
                      <a:pt x="241" y="153"/>
                    </a:lnTo>
                    <a:lnTo>
                      <a:pt x="246" y="148"/>
                    </a:lnTo>
                    <a:lnTo>
                      <a:pt x="249" y="144"/>
                    </a:lnTo>
                    <a:lnTo>
                      <a:pt x="252" y="140"/>
                    </a:lnTo>
                    <a:lnTo>
                      <a:pt x="255" y="135"/>
                    </a:lnTo>
                    <a:lnTo>
                      <a:pt x="258" y="131"/>
                    </a:lnTo>
                    <a:lnTo>
                      <a:pt x="241" y="144"/>
                    </a:lnTo>
                    <a:lnTo>
                      <a:pt x="217" y="157"/>
                    </a:lnTo>
                    <a:lnTo>
                      <a:pt x="189" y="164"/>
                    </a:lnTo>
                    <a:lnTo>
                      <a:pt x="160" y="167"/>
                    </a:lnTo>
                    <a:lnTo>
                      <a:pt x="131" y="164"/>
                    </a:lnTo>
                    <a:lnTo>
                      <a:pt x="103" y="157"/>
                    </a:lnTo>
                    <a:lnTo>
                      <a:pt x="78" y="144"/>
                    </a:lnTo>
                    <a:lnTo>
                      <a:pt x="57" y="127"/>
                    </a:lnTo>
                    <a:lnTo>
                      <a:pt x="38" y="107"/>
                    </a:lnTo>
                    <a:lnTo>
                      <a:pt x="25" y="85"/>
                    </a:lnTo>
                    <a:lnTo>
                      <a:pt x="17" y="59"/>
                    </a:lnTo>
                    <a:lnTo>
                      <a:pt x="13" y="32"/>
                    </a:lnTo>
                    <a:lnTo>
                      <a:pt x="17" y="5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2" y="9"/>
                    </a:lnTo>
                    <a:lnTo>
                      <a:pt x="10" y="13"/>
                    </a:lnTo>
                    <a:lnTo>
                      <a:pt x="8" y="19"/>
                    </a:lnTo>
                    <a:lnTo>
                      <a:pt x="6" y="23"/>
                    </a:lnTo>
                    <a:lnTo>
                      <a:pt x="3" y="28"/>
                    </a:lnTo>
                    <a:lnTo>
                      <a:pt x="1" y="33"/>
                    </a:lnTo>
                    <a:lnTo>
                      <a:pt x="0" y="38"/>
                    </a:lnTo>
                    <a:lnTo>
                      <a:pt x="3" y="62"/>
                    </a:lnTo>
                    <a:lnTo>
                      <a:pt x="12" y="89"/>
                    </a:lnTo>
                    <a:lnTo>
                      <a:pt x="28" y="114"/>
                    </a:lnTo>
                    <a:lnTo>
                      <a:pt x="47" y="136"/>
                    </a:lnTo>
                    <a:lnTo>
                      <a:pt x="70" y="154"/>
                    </a:lnTo>
                    <a:lnTo>
                      <a:pt x="98" y="168"/>
                    </a:lnTo>
                    <a:lnTo>
                      <a:pt x="127" y="176"/>
                    </a:lnTo>
                    <a:lnTo>
                      <a:pt x="160" y="179"/>
                    </a:lnTo>
                    <a:lnTo>
                      <a:pt x="192" y="176"/>
                    </a:lnTo>
                    <a:lnTo>
                      <a:pt x="221" y="168"/>
                    </a:lnTo>
                    <a:lnTo>
                      <a:pt x="230" y="164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8" name="Freeform 120"/>
              <p:cNvSpPr>
                <a:spLocks/>
              </p:cNvSpPr>
              <p:nvPr/>
            </p:nvSpPr>
            <p:spPr bwMode="auto">
              <a:xfrm>
                <a:off x="2575" y="2963"/>
                <a:ext cx="65" cy="48"/>
              </a:xfrm>
              <a:custGeom>
                <a:avLst/>
                <a:gdLst/>
                <a:ahLst/>
                <a:cxnLst>
                  <a:cxn ang="0">
                    <a:pos x="245" y="160"/>
                  </a:cxn>
                  <a:cxn ang="0">
                    <a:pos x="247" y="156"/>
                  </a:cxn>
                  <a:cxn ang="0">
                    <a:pos x="249" y="152"/>
                  </a:cxn>
                  <a:cxn ang="0">
                    <a:pos x="251" y="148"/>
                  </a:cxn>
                  <a:cxn ang="0">
                    <a:pos x="254" y="144"/>
                  </a:cxn>
                  <a:cxn ang="0">
                    <a:pos x="255" y="139"/>
                  </a:cxn>
                  <a:cxn ang="0">
                    <a:pos x="257" y="134"/>
                  </a:cxn>
                  <a:cxn ang="0">
                    <a:pos x="258" y="130"/>
                  </a:cxn>
                  <a:cxn ang="0">
                    <a:pos x="259" y="126"/>
                  </a:cxn>
                  <a:cxn ang="0">
                    <a:pos x="258" y="128"/>
                  </a:cxn>
                  <a:cxn ang="0">
                    <a:pos x="243" y="147"/>
                  </a:cxn>
                  <a:cxn ang="0">
                    <a:pos x="222" y="161"/>
                  </a:cxn>
                  <a:cxn ang="0">
                    <a:pos x="200" y="173"/>
                  </a:cxn>
                  <a:cxn ang="0">
                    <a:pos x="174" y="181"/>
                  </a:cxn>
                  <a:cxn ang="0">
                    <a:pos x="148" y="183"/>
                  </a:cxn>
                  <a:cxn ang="0">
                    <a:pos x="121" y="181"/>
                  </a:cxn>
                  <a:cxn ang="0">
                    <a:pos x="95" y="173"/>
                  </a:cxn>
                  <a:cxn ang="0">
                    <a:pos x="73" y="161"/>
                  </a:cxn>
                  <a:cxn ang="0">
                    <a:pos x="53" y="147"/>
                  </a:cxn>
                  <a:cxn ang="0">
                    <a:pos x="37" y="128"/>
                  </a:cxn>
                  <a:cxn ang="0">
                    <a:pos x="24" y="107"/>
                  </a:cxn>
                  <a:cxn ang="0">
                    <a:pos x="16" y="84"/>
                  </a:cxn>
                  <a:cxn ang="0">
                    <a:pos x="14" y="59"/>
                  </a:cxn>
                  <a:cxn ang="0">
                    <a:pos x="16" y="34"/>
                  </a:cxn>
                  <a:cxn ang="0">
                    <a:pos x="24" y="11"/>
                  </a:cxn>
                  <a:cxn ang="0">
                    <a:pos x="30" y="0"/>
                  </a:cxn>
                  <a:cxn ang="0">
                    <a:pos x="23" y="6"/>
                  </a:cxn>
                  <a:cxn ang="0">
                    <a:pos x="16" y="14"/>
                  </a:cxn>
                  <a:cxn ang="0">
                    <a:pos x="10" y="22"/>
                  </a:cxn>
                  <a:cxn ang="0">
                    <a:pos x="5" y="29"/>
                  </a:cxn>
                  <a:cxn ang="0">
                    <a:pos x="4" y="32"/>
                  </a:cxn>
                  <a:cxn ang="0">
                    <a:pos x="0" y="59"/>
                  </a:cxn>
                  <a:cxn ang="0">
                    <a:pos x="4" y="86"/>
                  </a:cxn>
                  <a:cxn ang="0">
                    <a:pos x="13" y="112"/>
                  </a:cxn>
                  <a:cxn ang="0">
                    <a:pos x="26" y="134"/>
                  </a:cxn>
                  <a:cxn ang="0">
                    <a:pos x="44" y="155"/>
                  </a:cxn>
                  <a:cxn ang="0">
                    <a:pos x="66" y="171"/>
                  </a:cxn>
                  <a:cxn ang="0">
                    <a:pos x="91" y="184"/>
                  </a:cxn>
                  <a:cxn ang="0">
                    <a:pos x="119" y="192"/>
                  </a:cxn>
                  <a:cxn ang="0">
                    <a:pos x="148" y="195"/>
                  </a:cxn>
                  <a:cxn ang="0">
                    <a:pos x="177" y="192"/>
                  </a:cxn>
                  <a:cxn ang="0">
                    <a:pos x="205" y="184"/>
                  </a:cxn>
                  <a:cxn ang="0">
                    <a:pos x="229" y="171"/>
                  </a:cxn>
                  <a:cxn ang="0">
                    <a:pos x="245" y="160"/>
                  </a:cxn>
                </a:cxnLst>
                <a:rect l="0" t="0" r="r" b="b"/>
                <a:pathLst>
                  <a:path w="259" h="195">
                    <a:moveTo>
                      <a:pt x="245" y="160"/>
                    </a:moveTo>
                    <a:lnTo>
                      <a:pt x="247" y="156"/>
                    </a:lnTo>
                    <a:lnTo>
                      <a:pt x="249" y="152"/>
                    </a:lnTo>
                    <a:lnTo>
                      <a:pt x="251" y="148"/>
                    </a:lnTo>
                    <a:lnTo>
                      <a:pt x="254" y="144"/>
                    </a:lnTo>
                    <a:lnTo>
                      <a:pt x="255" y="139"/>
                    </a:lnTo>
                    <a:lnTo>
                      <a:pt x="257" y="134"/>
                    </a:lnTo>
                    <a:lnTo>
                      <a:pt x="258" y="130"/>
                    </a:lnTo>
                    <a:lnTo>
                      <a:pt x="259" y="126"/>
                    </a:lnTo>
                    <a:lnTo>
                      <a:pt x="258" y="128"/>
                    </a:lnTo>
                    <a:lnTo>
                      <a:pt x="243" y="147"/>
                    </a:lnTo>
                    <a:lnTo>
                      <a:pt x="222" y="161"/>
                    </a:lnTo>
                    <a:lnTo>
                      <a:pt x="200" y="173"/>
                    </a:lnTo>
                    <a:lnTo>
                      <a:pt x="174" y="181"/>
                    </a:lnTo>
                    <a:lnTo>
                      <a:pt x="148" y="183"/>
                    </a:lnTo>
                    <a:lnTo>
                      <a:pt x="121" y="181"/>
                    </a:lnTo>
                    <a:lnTo>
                      <a:pt x="95" y="173"/>
                    </a:lnTo>
                    <a:lnTo>
                      <a:pt x="73" y="161"/>
                    </a:lnTo>
                    <a:lnTo>
                      <a:pt x="53" y="147"/>
                    </a:lnTo>
                    <a:lnTo>
                      <a:pt x="37" y="128"/>
                    </a:lnTo>
                    <a:lnTo>
                      <a:pt x="24" y="107"/>
                    </a:lnTo>
                    <a:lnTo>
                      <a:pt x="16" y="84"/>
                    </a:lnTo>
                    <a:lnTo>
                      <a:pt x="14" y="59"/>
                    </a:lnTo>
                    <a:lnTo>
                      <a:pt x="16" y="34"/>
                    </a:lnTo>
                    <a:lnTo>
                      <a:pt x="24" y="11"/>
                    </a:lnTo>
                    <a:lnTo>
                      <a:pt x="30" y="0"/>
                    </a:lnTo>
                    <a:lnTo>
                      <a:pt x="23" y="6"/>
                    </a:lnTo>
                    <a:lnTo>
                      <a:pt x="16" y="14"/>
                    </a:lnTo>
                    <a:lnTo>
                      <a:pt x="10" y="22"/>
                    </a:lnTo>
                    <a:lnTo>
                      <a:pt x="5" y="29"/>
                    </a:lnTo>
                    <a:lnTo>
                      <a:pt x="4" y="32"/>
                    </a:lnTo>
                    <a:lnTo>
                      <a:pt x="0" y="59"/>
                    </a:lnTo>
                    <a:lnTo>
                      <a:pt x="4" y="86"/>
                    </a:lnTo>
                    <a:lnTo>
                      <a:pt x="13" y="112"/>
                    </a:lnTo>
                    <a:lnTo>
                      <a:pt x="26" y="134"/>
                    </a:lnTo>
                    <a:lnTo>
                      <a:pt x="44" y="155"/>
                    </a:lnTo>
                    <a:lnTo>
                      <a:pt x="66" y="171"/>
                    </a:lnTo>
                    <a:lnTo>
                      <a:pt x="91" y="184"/>
                    </a:lnTo>
                    <a:lnTo>
                      <a:pt x="119" y="192"/>
                    </a:lnTo>
                    <a:lnTo>
                      <a:pt x="148" y="195"/>
                    </a:lnTo>
                    <a:lnTo>
                      <a:pt x="177" y="192"/>
                    </a:lnTo>
                    <a:lnTo>
                      <a:pt x="205" y="184"/>
                    </a:lnTo>
                    <a:lnTo>
                      <a:pt x="229" y="171"/>
                    </a:lnTo>
                    <a:lnTo>
                      <a:pt x="245" y="160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89" name="Freeform 121"/>
              <p:cNvSpPr>
                <a:spLocks/>
              </p:cNvSpPr>
              <p:nvPr/>
            </p:nvSpPr>
            <p:spPr bwMode="auto">
              <a:xfrm>
                <a:off x="2578" y="2958"/>
                <a:ext cx="63" cy="50"/>
              </a:xfrm>
              <a:custGeom>
                <a:avLst/>
                <a:gdLst/>
                <a:ahLst/>
                <a:cxnLst>
                  <a:cxn ang="0">
                    <a:pos x="250" y="110"/>
                  </a:cxn>
                  <a:cxn ang="0">
                    <a:pos x="250" y="111"/>
                  </a:cxn>
                  <a:cxn ang="0">
                    <a:pos x="250" y="113"/>
                  </a:cxn>
                  <a:cxn ang="0">
                    <a:pos x="250" y="114"/>
                  </a:cxn>
                  <a:cxn ang="0">
                    <a:pos x="250" y="116"/>
                  </a:cxn>
                  <a:cxn ang="0">
                    <a:pos x="250" y="120"/>
                  </a:cxn>
                  <a:cxn ang="0">
                    <a:pos x="250" y="124"/>
                  </a:cxn>
                  <a:cxn ang="0">
                    <a:pos x="250" y="129"/>
                  </a:cxn>
                  <a:cxn ang="0">
                    <a:pos x="249" y="132"/>
                  </a:cxn>
                  <a:cxn ang="0">
                    <a:pos x="249" y="136"/>
                  </a:cxn>
                  <a:cxn ang="0">
                    <a:pos x="247" y="140"/>
                  </a:cxn>
                  <a:cxn ang="0">
                    <a:pos x="247" y="144"/>
                  </a:cxn>
                  <a:cxn ang="0">
                    <a:pos x="246" y="147"/>
                  </a:cxn>
                  <a:cxn ang="0">
                    <a:pos x="246" y="147"/>
                  </a:cxn>
                  <a:cxn ang="0">
                    <a:pos x="230" y="166"/>
                  </a:cxn>
                  <a:cxn ang="0">
                    <a:pos x="209" y="181"/>
                  </a:cxn>
                  <a:cxn ang="0">
                    <a:pos x="187" y="192"/>
                  </a:cxn>
                  <a:cxn ang="0">
                    <a:pos x="161" y="201"/>
                  </a:cxn>
                  <a:cxn ang="0">
                    <a:pos x="135" y="203"/>
                  </a:cxn>
                  <a:cxn ang="0">
                    <a:pos x="108" y="201"/>
                  </a:cxn>
                  <a:cxn ang="0">
                    <a:pos x="82" y="192"/>
                  </a:cxn>
                  <a:cxn ang="0">
                    <a:pos x="60" y="181"/>
                  </a:cxn>
                  <a:cxn ang="0">
                    <a:pos x="40" y="166"/>
                  </a:cxn>
                  <a:cxn ang="0">
                    <a:pos x="23" y="147"/>
                  </a:cxn>
                  <a:cxn ang="0">
                    <a:pos x="11" y="126"/>
                  </a:cxn>
                  <a:cxn ang="0">
                    <a:pos x="2" y="103"/>
                  </a:cxn>
                  <a:cxn ang="0">
                    <a:pos x="0" y="78"/>
                  </a:cxn>
                  <a:cxn ang="0">
                    <a:pos x="2" y="53"/>
                  </a:cxn>
                  <a:cxn ang="0">
                    <a:pos x="11" y="30"/>
                  </a:cxn>
                  <a:cxn ang="0">
                    <a:pos x="16" y="20"/>
                  </a:cxn>
                  <a:cxn ang="0">
                    <a:pos x="23" y="14"/>
                  </a:cxn>
                  <a:cxn ang="0">
                    <a:pos x="31" y="9"/>
                  </a:cxn>
                  <a:cxn ang="0">
                    <a:pos x="40" y="4"/>
                  </a:cxn>
                  <a:cxn ang="0">
                    <a:pos x="48" y="0"/>
                  </a:cxn>
                  <a:cxn ang="0">
                    <a:pos x="34" y="15"/>
                  </a:cxn>
                  <a:cxn ang="0">
                    <a:pos x="23" y="35"/>
                  </a:cxn>
                  <a:cxn ang="0">
                    <a:pos x="15" y="55"/>
                  </a:cxn>
                  <a:cxn ang="0">
                    <a:pos x="13" y="78"/>
                  </a:cxn>
                  <a:cxn ang="0">
                    <a:pos x="15" y="101"/>
                  </a:cxn>
                  <a:cxn ang="0">
                    <a:pos x="23" y="121"/>
                  </a:cxn>
                  <a:cxn ang="0">
                    <a:pos x="34" y="141"/>
                  </a:cxn>
                  <a:cxn ang="0">
                    <a:pos x="49" y="157"/>
                  </a:cxn>
                  <a:cxn ang="0">
                    <a:pos x="67" y="171"/>
                  </a:cxn>
                  <a:cxn ang="0">
                    <a:pos x="88" y="181"/>
                  </a:cxn>
                  <a:cxn ang="0">
                    <a:pos x="110" y="188"/>
                  </a:cxn>
                  <a:cxn ang="0">
                    <a:pos x="135" y="190"/>
                  </a:cxn>
                  <a:cxn ang="0">
                    <a:pos x="159" y="188"/>
                  </a:cxn>
                  <a:cxn ang="0">
                    <a:pos x="182" y="181"/>
                  </a:cxn>
                  <a:cxn ang="0">
                    <a:pos x="203" y="171"/>
                  </a:cxn>
                  <a:cxn ang="0">
                    <a:pos x="221" y="157"/>
                  </a:cxn>
                  <a:cxn ang="0">
                    <a:pos x="235" y="141"/>
                  </a:cxn>
                  <a:cxn ang="0">
                    <a:pos x="246" y="121"/>
                  </a:cxn>
                  <a:cxn ang="0">
                    <a:pos x="250" y="110"/>
                  </a:cxn>
                </a:cxnLst>
                <a:rect l="0" t="0" r="r" b="b"/>
                <a:pathLst>
                  <a:path w="250" h="203">
                    <a:moveTo>
                      <a:pt x="250" y="110"/>
                    </a:moveTo>
                    <a:lnTo>
                      <a:pt x="250" y="111"/>
                    </a:lnTo>
                    <a:lnTo>
                      <a:pt x="250" y="113"/>
                    </a:lnTo>
                    <a:lnTo>
                      <a:pt x="250" y="114"/>
                    </a:lnTo>
                    <a:lnTo>
                      <a:pt x="250" y="116"/>
                    </a:lnTo>
                    <a:lnTo>
                      <a:pt x="250" y="120"/>
                    </a:lnTo>
                    <a:lnTo>
                      <a:pt x="250" y="124"/>
                    </a:lnTo>
                    <a:lnTo>
                      <a:pt x="250" y="129"/>
                    </a:lnTo>
                    <a:lnTo>
                      <a:pt x="249" y="132"/>
                    </a:lnTo>
                    <a:lnTo>
                      <a:pt x="249" y="136"/>
                    </a:lnTo>
                    <a:lnTo>
                      <a:pt x="247" y="140"/>
                    </a:lnTo>
                    <a:lnTo>
                      <a:pt x="247" y="144"/>
                    </a:lnTo>
                    <a:lnTo>
                      <a:pt x="246" y="147"/>
                    </a:lnTo>
                    <a:lnTo>
                      <a:pt x="246" y="147"/>
                    </a:lnTo>
                    <a:lnTo>
                      <a:pt x="230" y="166"/>
                    </a:lnTo>
                    <a:lnTo>
                      <a:pt x="209" y="181"/>
                    </a:lnTo>
                    <a:lnTo>
                      <a:pt x="187" y="192"/>
                    </a:lnTo>
                    <a:lnTo>
                      <a:pt x="161" y="201"/>
                    </a:lnTo>
                    <a:lnTo>
                      <a:pt x="135" y="203"/>
                    </a:lnTo>
                    <a:lnTo>
                      <a:pt x="108" y="201"/>
                    </a:lnTo>
                    <a:lnTo>
                      <a:pt x="82" y="192"/>
                    </a:lnTo>
                    <a:lnTo>
                      <a:pt x="60" y="181"/>
                    </a:lnTo>
                    <a:lnTo>
                      <a:pt x="40" y="166"/>
                    </a:lnTo>
                    <a:lnTo>
                      <a:pt x="23" y="147"/>
                    </a:lnTo>
                    <a:lnTo>
                      <a:pt x="11" y="126"/>
                    </a:lnTo>
                    <a:lnTo>
                      <a:pt x="2" y="103"/>
                    </a:lnTo>
                    <a:lnTo>
                      <a:pt x="0" y="78"/>
                    </a:lnTo>
                    <a:lnTo>
                      <a:pt x="2" y="53"/>
                    </a:lnTo>
                    <a:lnTo>
                      <a:pt x="11" y="30"/>
                    </a:lnTo>
                    <a:lnTo>
                      <a:pt x="16" y="20"/>
                    </a:lnTo>
                    <a:lnTo>
                      <a:pt x="23" y="14"/>
                    </a:lnTo>
                    <a:lnTo>
                      <a:pt x="31" y="9"/>
                    </a:lnTo>
                    <a:lnTo>
                      <a:pt x="40" y="4"/>
                    </a:lnTo>
                    <a:lnTo>
                      <a:pt x="48" y="0"/>
                    </a:lnTo>
                    <a:lnTo>
                      <a:pt x="34" y="15"/>
                    </a:lnTo>
                    <a:lnTo>
                      <a:pt x="23" y="35"/>
                    </a:lnTo>
                    <a:lnTo>
                      <a:pt x="15" y="55"/>
                    </a:lnTo>
                    <a:lnTo>
                      <a:pt x="13" y="78"/>
                    </a:lnTo>
                    <a:lnTo>
                      <a:pt x="15" y="101"/>
                    </a:lnTo>
                    <a:lnTo>
                      <a:pt x="23" y="121"/>
                    </a:lnTo>
                    <a:lnTo>
                      <a:pt x="34" y="141"/>
                    </a:lnTo>
                    <a:lnTo>
                      <a:pt x="49" y="157"/>
                    </a:lnTo>
                    <a:lnTo>
                      <a:pt x="67" y="171"/>
                    </a:lnTo>
                    <a:lnTo>
                      <a:pt x="88" y="181"/>
                    </a:lnTo>
                    <a:lnTo>
                      <a:pt x="110" y="188"/>
                    </a:lnTo>
                    <a:lnTo>
                      <a:pt x="135" y="190"/>
                    </a:lnTo>
                    <a:lnTo>
                      <a:pt x="159" y="188"/>
                    </a:lnTo>
                    <a:lnTo>
                      <a:pt x="182" y="181"/>
                    </a:lnTo>
                    <a:lnTo>
                      <a:pt x="203" y="171"/>
                    </a:lnTo>
                    <a:lnTo>
                      <a:pt x="221" y="157"/>
                    </a:lnTo>
                    <a:lnTo>
                      <a:pt x="235" y="141"/>
                    </a:lnTo>
                    <a:lnTo>
                      <a:pt x="246" y="121"/>
                    </a:lnTo>
                    <a:lnTo>
                      <a:pt x="250" y="110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0" name="Freeform 122"/>
              <p:cNvSpPr>
                <a:spLocks/>
              </p:cNvSpPr>
              <p:nvPr/>
            </p:nvSpPr>
            <p:spPr bwMode="auto">
              <a:xfrm>
                <a:off x="2581" y="2955"/>
                <a:ext cx="60" cy="51"/>
              </a:xfrm>
              <a:custGeom>
                <a:avLst/>
                <a:gdLst/>
                <a:ahLst/>
                <a:cxnLst>
                  <a:cxn ang="0">
                    <a:pos x="238" y="125"/>
                  </a:cxn>
                  <a:cxn ang="0">
                    <a:pos x="238" y="121"/>
                  </a:cxn>
                  <a:cxn ang="0">
                    <a:pos x="238" y="117"/>
                  </a:cxn>
                  <a:cxn ang="0">
                    <a:pos x="237" y="112"/>
                  </a:cxn>
                  <a:cxn ang="0">
                    <a:pos x="237" y="108"/>
                  </a:cxn>
                  <a:cxn ang="0">
                    <a:pos x="235" y="103"/>
                  </a:cxn>
                  <a:cxn ang="0">
                    <a:pos x="234" y="99"/>
                  </a:cxn>
                  <a:cxn ang="0">
                    <a:pos x="233" y="95"/>
                  </a:cxn>
                  <a:cxn ang="0">
                    <a:pos x="232" y="91"/>
                  </a:cxn>
                  <a:cxn ang="0">
                    <a:pos x="231" y="111"/>
                  </a:cxn>
                  <a:cxn ang="0">
                    <a:pos x="224" y="129"/>
                  </a:cxn>
                  <a:cxn ang="0">
                    <a:pos x="214" y="147"/>
                  </a:cxn>
                  <a:cxn ang="0">
                    <a:pos x="201" y="162"/>
                  </a:cxn>
                  <a:cxn ang="0">
                    <a:pos x="184" y="175"/>
                  </a:cxn>
                  <a:cxn ang="0">
                    <a:pos x="165" y="184"/>
                  </a:cxn>
                  <a:cxn ang="0">
                    <a:pos x="145" y="190"/>
                  </a:cxn>
                  <a:cxn ang="0">
                    <a:pos x="123" y="192"/>
                  </a:cxn>
                  <a:cxn ang="0">
                    <a:pos x="100" y="190"/>
                  </a:cxn>
                  <a:cxn ang="0">
                    <a:pos x="80" y="184"/>
                  </a:cxn>
                  <a:cxn ang="0">
                    <a:pos x="61" y="175"/>
                  </a:cxn>
                  <a:cxn ang="0">
                    <a:pos x="44" y="162"/>
                  </a:cxn>
                  <a:cxn ang="0">
                    <a:pos x="31" y="147"/>
                  </a:cxn>
                  <a:cxn ang="0">
                    <a:pos x="21" y="129"/>
                  </a:cxn>
                  <a:cxn ang="0">
                    <a:pos x="14" y="111"/>
                  </a:cxn>
                  <a:cxn ang="0">
                    <a:pos x="12" y="90"/>
                  </a:cxn>
                  <a:cxn ang="0">
                    <a:pos x="14" y="69"/>
                  </a:cxn>
                  <a:cxn ang="0">
                    <a:pos x="21" y="51"/>
                  </a:cxn>
                  <a:cxn ang="0">
                    <a:pos x="31" y="33"/>
                  </a:cxn>
                  <a:cxn ang="0">
                    <a:pos x="44" y="18"/>
                  </a:cxn>
                  <a:cxn ang="0">
                    <a:pos x="61" y="5"/>
                  </a:cxn>
                  <a:cxn ang="0">
                    <a:pos x="72" y="0"/>
                  </a:cxn>
                  <a:cxn ang="0">
                    <a:pos x="68" y="1"/>
                  </a:cxn>
                  <a:cxn ang="0">
                    <a:pos x="62" y="2"/>
                  </a:cxn>
                  <a:cxn ang="0">
                    <a:pos x="58" y="3"/>
                  </a:cxn>
                  <a:cxn ang="0">
                    <a:pos x="52" y="4"/>
                  </a:cxn>
                  <a:cxn ang="0">
                    <a:pos x="48" y="7"/>
                  </a:cxn>
                  <a:cxn ang="0">
                    <a:pos x="42" y="9"/>
                  </a:cxn>
                  <a:cxn ang="0">
                    <a:pos x="38" y="11"/>
                  </a:cxn>
                  <a:cxn ang="0">
                    <a:pos x="33" y="13"/>
                  </a:cxn>
                  <a:cxn ang="0">
                    <a:pos x="21" y="27"/>
                  </a:cxn>
                  <a:cxn ang="0">
                    <a:pos x="10" y="46"/>
                  </a:cxn>
                  <a:cxn ang="0">
                    <a:pos x="2" y="67"/>
                  </a:cxn>
                  <a:cxn ang="0">
                    <a:pos x="0" y="90"/>
                  </a:cxn>
                  <a:cxn ang="0">
                    <a:pos x="2" y="113"/>
                  </a:cxn>
                  <a:cxn ang="0">
                    <a:pos x="10" y="133"/>
                  </a:cxn>
                  <a:cxn ang="0">
                    <a:pos x="21" y="153"/>
                  </a:cxn>
                  <a:cxn ang="0">
                    <a:pos x="37" y="169"/>
                  </a:cxn>
                  <a:cxn ang="0">
                    <a:pos x="55" y="184"/>
                  </a:cxn>
                  <a:cxn ang="0">
                    <a:pos x="76" y="194"/>
                  </a:cxn>
                  <a:cxn ang="0">
                    <a:pos x="98" y="201"/>
                  </a:cxn>
                  <a:cxn ang="0">
                    <a:pos x="123" y="203"/>
                  </a:cxn>
                  <a:cxn ang="0">
                    <a:pos x="147" y="201"/>
                  </a:cxn>
                  <a:cxn ang="0">
                    <a:pos x="171" y="194"/>
                  </a:cxn>
                  <a:cxn ang="0">
                    <a:pos x="191" y="184"/>
                  </a:cxn>
                  <a:cxn ang="0">
                    <a:pos x="210" y="169"/>
                  </a:cxn>
                  <a:cxn ang="0">
                    <a:pos x="224" y="153"/>
                  </a:cxn>
                  <a:cxn ang="0">
                    <a:pos x="235" y="133"/>
                  </a:cxn>
                  <a:cxn ang="0">
                    <a:pos x="238" y="125"/>
                  </a:cxn>
                </a:cxnLst>
                <a:rect l="0" t="0" r="r" b="b"/>
                <a:pathLst>
                  <a:path w="238" h="203">
                    <a:moveTo>
                      <a:pt x="238" y="125"/>
                    </a:moveTo>
                    <a:lnTo>
                      <a:pt x="238" y="121"/>
                    </a:lnTo>
                    <a:lnTo>
                      <a:pt x="238" y="117"/>
                    </a:lnTo>
                    <a:lnTo>
                      <a:pt x="237" y="112"/>
                    </a:lnTo>
                    <a:lnTo>
                      <a:pt x="237" y="108"/>
                    </a:lnTo>
                    <a:lnTo>
                      <a:pt x="235" y="103"/>
                    </a:lnTo>
                    <a:lnTo>
                      <a:pt x="234" y="99"/>
                    </a:lnTo>
                    <a:lnTo>
                      <a:pt x="233" y="95"/>
                    </a:lnTo>
                    <a:lnTo>
                      <a:pt x="232" y="91"/>
                    </a:lnTo>
                    <a:lnTo>
                      <a:pt x="231" y="111"/>
                    </a:lnTo>
                    <a:lnTo>
                      <a:pt x="224" y="129"/>
                    </a:lnTo>
                    <a:lnTo>
                      <a:pt x="214" y="147"/>
                    </a:lnTo>
                    <a:lnTo>
                      <a:pt x="201" y="162"/>
                    </a:lnTo>
                    <a:lnTo>
                      <a:pt x="184" y="175"/>
                    </a:lnTo>
                    <a:lnTo>
                      <a:pt x="165" y="184"/>
                    </a:lnTo>
                    <a:lnTo>
                      <a:pt x="145" y="190"/>
                    </a:lnTo>
                    <a:lnTo>
                      <a:pt x="123" y="192"/>
                    </a:lnTo>
                    <a:lnTo>
                      <a:pt x="100" y="190"/>
                    </a:lnTo>
                    <a:lnTo>
                      <a:pt x="80" y="184"/>
                    </a:lnTo>
                    <a:lnTo>
                      <a:pt x="61" y="175"/>
                    </a:lnTo>
                    <a:lnTo>
                      <a:pt x="44" y="162"/>
                    </a:lnTo>
                    <a:lnTo>
                      <a:pt x="31" y="147"/>
                    </a:lnTo>
                    <a:lnTo>
                      <a:pt x="21" y="129"/>
                    </a:lnTo>
                    <a:lnTo>
                      <a:pt x="14" y="111"/>
                    </a:lnTo>
                    <a:lnTo>
                      <a:pt x="12" y="90"/>
                    </a:lnTo>
                    <a:lnTo>
                      <a:pt x="14" y="69"/>
                    </a:lnTo>
                    <a:lnTo>
                      <a:pt x="21" y="51"/>
                    </a:lnTo>
                    <a:lnTo>
                      <a:pt x="31" y="33"/>
                    </a:lnTo>
                    <a:lnTo>
                      <a:pt x="44" y="18"/>
                    </a:lnTo>
                    <a:lnTo>
                      <a:pt x="61" y="5"/>
                    </a:lnTo>
                    <a:lnTo>
                      <a:pt x="72" y="0"/>
                    </a:lnTo>
                    <a:lnTo>
                      <a:pt x="68" y="1"/>
                    </a:lnTo>
                    <a:lnTo>
                      <a:pt x="62" y="2"/>
                    </a:lnTo>
                    <a:lnTo>
                      <a:pt x="58" y="3"/>
                    </a:lnTo>
                    <a:lnTo>
                      <a:pt x="52" y="4"/>
                    </a:lnTo>
                    <a:lnTo>
                      <a:pt x="48" y="7"/>
                    </a:lnTo>
                    <a:lnTo>
                      <a:pt x="42" y="9"/>
                    </a:lnTo>
                    <a:lnTo>
                      <a:pt x="38" y="11"/>
                    </a:lnTo>
                    <a:lnTo>
                      <a:pt x="33" y="13"/>
                    </a:lnTo>
                    <a:lnTo>
                      <a:pt x="21" y="27"/>
                    </a:lnTo>
                    <a:lnTo>
                      <a:pt x="10" y="46"/>
                    </a:lnTo>
                    <a:lnTo>
                      <a:pt x="2" y="67"/>
                    </a:lnTo>
                    <a:lnTo>
                      <a:pt x="0" y="90"/>
                    </a:lnTo>
                    <a:lnTo>
                      <a:pt x="2" y="113"/>
                    </a:lnTo>
                    <a:lnTo>
                      <a:pt x="10" y="133"/>
                    </a:lnTo>
                    <a:lnTo>
                      <a:pt x="21" y="153"/>
                    </a:lnTo>
                    <a:lnTo>
                      <a:pt x="37" y="169"/>
                    </a:lnTo>
                    <a:lnTo>
                      <a:pt x="55" y="184"/>
                    </a:lnTo>
                    <a:lnTo>
                      <a:pt x="76" y="194"/>
                    </a:lnTo>
                    <a:lnTo>
                      <a:pt x="98" y="201"/>
                    </a:lnTo>
                    <a:lnTo>
                      <a:pt x="123" y="203"/>
                    </a:lnTo>
                    <a:lnTo>
                      <a:pt x="147" y="201"/>
                    </a:lnTo>
                    <a:lnTo>
                      <a:pt x="171" y="194"/>
                    </a:lnTo>
                    <a:lnTo>
                      <a:pt x="191" y="184"/>
                    </a:lnTo>
                    <a:lnTo>
                      <a:pt x="210" y="169"/>
                    </a:lnTo>
                    <a:lnTo>
                      <a:pt x="224" y="153"/>
                    </a:lnTo>
                    <a:lnTo>
                      <a:pt x="235" y="133"/>
                    </a:lnTo>
                    <a:lnTo>
                      <a:pt x="238" y="125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1" name="Freeform 123"/>
              <p:cNvSpPr>
                <a:spLocks/>
              </p:cNvSpPr>
              <p:nvPr/>
            </p:nvSpPr>
            <p:spPr bwMode="auto">
              <a:xfrm>
                <a:off x="2586" y="2954"/>
                <a:ext cx="54" cy="49"/>
              </a:xfrm>
              <a:custGeom>
                <a:avLst/>
                <a:gdLst/>
                <a:ahLst/>
                <a:cxnLst>
                  <a:cxn ang="0">
                    <a:pos x="109" y="1"/>
                  </a:cxn>
                  <a:cxn ang="0">
                    <a:pos x="96" y="0"/>
                  </a:cxn>
                  <a:cxn ang="0">
                    <a:pos x="80" y="0"/>
                  </a:cxn>
                  <a:cxn ang="0">
                    <a:pos x="64" y="2"/>
                  </a:cxn>
                  <a:cxn ang="0">
                    <a:pos x="49" y="6"/>
                  </a:cxn>
                  <a:cxn ang="0">
                    <a:pos x="19" y="34"/>
                  </a:cxn>
                  <a:cxn ang="0">
                    <a:pos x="2" y="71"/>
                  </a:cxn>
                  <a:cxn ang="0">
                    <a:pos x="2" y="113"/>
                  </a:cxn>
                  <a:cxn ang="0">
                    <a:pos x="19" y="150"/>
                  </a:cxn>
                  <a:cxn ang="0">
                    <a:pos x="49" y="178"/>
                  </a:cxn>
                  <a:cxn ang="0">
                    <a:pos x="89" y="193"/>
                  </a:cxn>
                  <a:cxn ang="0">
                    <a:pos x="134" y="193"/>
                  </a:cxn>
                  <a:cxn ang="0">
                    <a:pos x="174" y="178"/>
                  </a:cxn>
                  <a:cxn ang="0">
                    <a:pos x="204" y="150"/>
                  </a:cxn>
                  <a:cxn ang="0">
                    <a:pos x="221" y="113"/>
                  </a:cxn>
                  <a:cxn ang="0">
                    <a:pos x="222" y="95"/>
                  </a:cxn>
                  <a:cxn ang="0">
                    <a:pos x="222" y="93"/>
                  </a:cxn>
                  <a:cxn ang="0">
                    <a:pos x="210" y="92"/>
                  </a:cxn>
                  <a:cxn ang="0">
                    <a:pos x="202" y="57"/>
                  </a:cxn>
                  <a:cxn ang="0">
                    <a:pos x="200" y="52"/>
                  </a:cxn>
                  <a:cxn ang="0">
                    <a:pos x="208" y="62"/>
                  </a:cxn>
                  <a:cxn ang="0">
                    <a:pos x="214" y="73"/>
                  </a:cxn>
                  <a:cxn ang="0">
                    <a:pos x="219" y="86"/>
                  </a:cxn>
                  <a:cxn ang="0">
                    <a:pos x="210" y="92"/>
                  </a:cxn>
                  <a:cxn ang="0">
                    <a:pos x="202" y="127"/>
                  </a:cxn>
                  <a:cxn ang="0">
                    <a:pos x="181" y="156"/>
                  </a:cxn>
                  <a:cxn ang="0">
                    <a:pos x="150" y="175"/>
                  </a:cxn>
                  <a:cxn ang="0">
                    <a:pos x="112" y="183"/>
                  </a:cxn>
                  <a:cxn ang="0">
                    <a:pos x="74" y="175"/>
                  </a:cxn>
                  <a:cxn ang="0">
                    <a:pos x="42" y="156"/>
                  </a:cxn>
                  <a:cxn ang="0">
                    <a:pos x="21" y="127"/>
                  </a:cxn>
                  <a:cxn ang="0">
                    <a:pos x="13" y="92"/>
                  </a:cxn>
                  <a:cxn ang="0">
                    <a:pos x="21" y="57"/>
                  </a:cxn>
                  <a:cxn ang="0">
                    <a:pos x="42" y="28"/>
                  </a:cxn>
                  <a:cxn ang="0">
                    <a:pos x="74" y="9"/>
                  </a:cxn>
                  <a:cxn ang="0">
                    <a:pos x="112" y="1"/>
                  </a:cxn>
                </a:cxnLst>
                <a:rect l="0" t="0" r="r" b="b"/>
                <a:pathLst>
                  <a:path w="222" h="195">
                    <a:moveTo>
                      <a:pt x="116" y="2"/>
                    </a:moveTo>
                    <a:lnTo>
                      <a:pt x="109" y="1"/>
                    </a:lnTo>
                    <a:lnTo>
                      <a:pt x="103" y="0"/>
                    </a:lnTo>
                    <a:lnTo>
                      <a:pt x="96" y="0"/>
                    </a:lnTo>
                    <a:lnTo>
                      <a:pt x="88" y="0"/>
                    </a:lnTo>
                    <a:lnTo>
                      <a:pt x="80" y="0"/>
                    </a:lnTo>
                    <a:lnTo>
                      <a:pt x="73" y="1"/>
                    </a:lnTo>
                    <a:lnTo>
                      <a:pt x="64" y="2"/>
                    </a:lnTo>
                    <a:lnTo>
                      <a:pt x="56" y="3"/>
                    </a:lnTo>
                    <a:lnTo>
                      <a:pt x="49" y="6"/>
                    </a:lnTo>
                    <a:lnTo>
                      <a:pt x="32" y="19"/>
                    </a:lnTo>
                    <a:lnTo>
                      <a:pt x="19" y="34"/>
                    </a:lnTo>
                    <a:lnTo>
                      <a:pt x="9" y="52"/>
                    </a:lnTo>
                    <a:lnTo>
                      <a:pt x="2" y="71"/>
                    </a:lnTo>
                    <a:lnTo>
                      <a:pt x="0" y="92"/>
                    </a:lnTo>
                    <a:lnTo>
                      <a:pt x="2" y="113"/>
                    </a:lnTo>
                    <a:lnTo>
                      <a:pt x="9" y="132"/>
                    </a:lnTo>
                    <a:lnTo>
                      <a:pt x="19" y="150"/>
                    </a:lnTo>
                    <a:lnTo>
                      <a:pt x="32" y="165"/>
                    </a:lnTo>
                    <a:lnTo>
                      <a:pt x="49" y="178"/>
                    </a:lnTo>
                    <a:lnTo>
                      <a:pt x="68" y="187"/>
                    </a:lnTo>
                    <a:lnTo>
                      <a:pt x="89" y="193"/>
                    </a:lnTo>
                    <a:lnTo>
                      <a:pt x="112" y="195"/>
                    </a:lnTo>
                    <a:lnTo>
                      <a:pt x="134" y="193"/>
                    </a:lnTo>
                    <a:lnTo>
                      <a:pt x="155" y="187"/>
                    </a:lnTo>
                    <a:lnTo>
                      <a:pt x="174" y="178"/>
                    </a:lnTo>
                    <a:lnTo>
                      <a:pt x="191" y="165"/>
                    </a:lnTo>
                    <a:lnTo>
                      <a:pt x="204" y="150"/>
                    </a:lnTo>
                    <a:lnTo>
                      <a:pt x="214" y="132"/>
                    </a:lnTo>
                    <a:lnTo>
                      <a:pt x="221" y="113"/>
                    </a:lnTo>
                    <a:lnTo>
                      <a:pt x="222" y="96"/>
                    </a:lnTo>
                    <a:lnTo>
                      <a:pt x="222" y="95"/>
                    </a:lnTo>
                    <a:lnTo>
                      <a:pt x="222" y="94"/>
                    </a:lnTo>
                    <a:lnTo>
                      <a:pt x="222" y="93"/>
                    </a:lnTo>
                    <a:lnTo>
                      <a:pt x="221" y="92"/>
                    </a:lnTo>
                    <a:lnTo>
                      <a:pt x="210" y="92"/>
                    </a:lnTo>
                    <a:lnTo>
                      <a:pt x="208" y="73"/>
                    </a:lnTo>
                    <a:lnTo>
                      <a:pt x="202" y="57"/>
                    </a:lnTo>
                    <a:lnTo>
                      <a:pt x="195" y="47"/>
                    </a:lnTo>
                    <a:lnTo>
                      <a:pt x="200" y="52"/>
                    </a:lnTo>
                    <a:lnTo>
                      <a:pt x="203" y="57"/>
                    </a:lnTo>
                    <a:lnTo>
                      <a:pt x="208" y="62"/>
                    </a:lnTo>
                    <a:lnTo>
                      <a:pt x="211" y="68"/>
                    </a:lnTo>
                    <a:lnTo>
                      <a:pt x="214" y="73"/>
                    </a:lnTo>
                    <a:lnTo>
                      <a:pt x="217" y="80"/>
                    </a:lnTo>
                    <a:lnTo>
                      <a:pt x="219" y="86"/>
                    </a:lnTo>
                    <a:lnTo>
                      <a:pt x="221" y="92"/>
                    </a:lnTo>
                    <a:lnTo>
                      <a:pt x="210" y="92"/>
                    </a:lnTo>
                    <a:lnTo>
                      <a:pt x="208" y="111"/>
                    </a:lnTo>
                    <a:lnTo>
                      <a:pt x="202" y="127"/>
                    </a:lnTo>
                    <a:lnTo>
                      <a:pt x="193" y="143"/>
                    </a:lnTo>
                    <a:lnTo>
                      <a:pt x="181" y="156"/>
                    </a:lnTo>
                    <a:lnTo>
                      <a:pt x="166" y="167"/>
                    </a:lnTo>
                    <a:lnTo>
                      <a:pt x="150" y="175"/>
                    </a:lnTo>
                    <a:lnTo>
                      <a:pt x="132" y="181"/>
                    </a:lnTo>
                    <a:lnTo>
                      <a:pt x="112" y="183"/>
                    </a:lnTo>
                    <a:lnTo>
                      <a:pt x="92" y="181"/>
                    </a:lnTo>
                    <a:lnTo>
                      <a:pt x="74" y="175"/>
                    </a:lnTo>
                    <a:lnTo>
                      <a:pt x="57" y="167"/>
                    </a:lnTo>
                    <a:lnTo>
                      <a:pt x="42" y="156"/>
                    </a:lnTo>
                    <a:lnTo>
                      <a:pt x="30" y="143"/>
                    </a:lnTo>
                    <a:lnTo>
                      <a:pt x="21" y="127"/>
                    </a:lnTo>
                    <a:lnTo>
                      <a:pt x="16" y="111"/>
                    </a:lnTo>
                    <a:lnTo>
                      <a:pt x="13" y="92"/>
                    </a:lnTo>
                    <a:lnTo>
                      <a:pt x="16" y="73"/>
                    </a:lnTo>
                    <a:lnTo>
                      <a:pt x="21" y="57"/>
                    </a:lnTo>
                    <a:lnTo>
                      <a:pt x="30" y="42"/>
                    </a:lnTo>
                    <a:lnTo>
                      <a:pt x="42" y="28"/>
                    </a:lnTo>
                    <a:lnTo>
                      <a:pt x="57" y="17"/>
                    </a:lnTo>
                    <a:lnTo>
                      <a:pt x="74" y="9"/>
                    </a:lnTo>
                    <a:lnTo>
                      <a:pt x="92" y="3"/>
                    </a:lnTo>
                    <a:lnTo>
                      <a:pt x="112" y="1"/>
                    </a:lnTo>
                    <a:lnTo>
                      <a:pt x="116" y="2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2" name="Freeform 124"/>
              <p:cNvSpPr>
                <a:spLocks/>
              </p:cNvSpPr>
              <p:nvPr/>
            </p:nvSpPr>
            <p:spPr bwMode="auto">
              <a:xfrm>
                <a:off x="2587" y="2955"/>
                <a:ext cx="50" cy="45"/>
              </a:xfrm>
              <a:custGeom>
                <a:avLst/>
                <a:gdLst/>
                <a:ahLst/>
                <a:cxnLst>
                  <a:cxn ang="0">
                    <a:pos x="180" y="43"/>
                  </a:cxn>
                  <a:cxn ang="0">
                    <a:pos x="160" y="25"/>
                  </a:cxn>
                  <a:cxn ang="0">
                    <a:pos x="136" y="12"/>
                  </a:cxn>
                  <a:cxn ang="0">
                    <a:pos x="111" y="3"/>
                  </a:cxn>
                  <a:cxn ang="0">
                    <a:pos x="80" y="1"/>
                  </a:cxn>
                  <a:cxn ang="0">
                    <a:pos x="44" y="15"/>
                  </a:cxn>
                  <a:cxn ang="0">
                    <a:pos x="17" y="39"/>
                  </a:cxn>
                  <a:cxn ang="0">
                    <a:pos x="2" y="72"/>
                  </a:cxn>
                  <a:cxn ang="0">
                    <a:pos x="2" y="110"/>
                  </a:cxn>
                  <a:cxn ang="0">
                    <a:pos x="17" y="143"/>
                  </a:cxn>
                  <a:cxn ang="0">
                    <a:pos x="44" y="167"/>
                  </a:cxn>
                  <a:cxn ang="0">
                    <a:pos x="80" y="181"/>
                  </a:cxn>
                  <a:cxn ang="0">
                    <a:pos x="120" y="181"/>
                  </a:cxn>
                  <a:cxn ang="0">
                    <a:pos x="155" y="167"/>
                  </a:cxn>
                  <a:cxn ang="0">
                    <a:pos x="182" y="143"/>
                  </a:cxn>
                  <a:cxn ang="0">
                    <a:pos x="197" y="110"/>
                  </a:cxn>
                  <a:cxn ang="0">
                    <a:pos x="186" y="91"/>
                  </a:cxn>
                  <a:cxn ang="0">
                    <a:pos x="179" y="60"/>
                  </a:cxn>
                  <a:cxn ang="0">
                    <a:pos x="160" y="35"/>
                  </a:cxn>
                  <a:cxn ang="0">
                    <a:pos x="133" y="18"/>
                  </a:cxn>
                  <a:cxn ang="0">
                    <a:pos x="100" y="12"/>
                  </a:cxn>
                  <a:cxn ang="0">
                    <a:pos x="66" y="18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4" y="91"/>
                  </a:cxn>
                  <a:cxn ang="0">
                    <a:pos x="20" y="122"/>
                  </a:cxn>
                  <a:cxn ang="0">
                    <a:pos x="39" y="147"/>
                  </a:cxn>
                  <a:cxn ang="0">
                    <a:pos x="66" y="164"/>
                  </a:cxn>
                  <a:cxn ang="0">
                    <a:pos x="100" y="170"/>
                  </a:cxn>
                  <a:cxn ang="0">
                    <a:pos x="133" y="164"/>
                  </a:cxn>
                  <a:cxn ang="0">
                    <a:pos x="160" y="147"/>
                  </a:cxn>
                  <a:cxn ang="0">
                    <a:pos x="179" y="122"/>
                  </a:cxn>
                  <a:cxn ang="0">
                    <a:pos x="186" y="91"/>
                  </a:cxn>
                  <a:cxn ang="0">
                    <a:pos x="197" y="72"/>
                  </a:cxn>
                  <a:cxn ang="0">
                    <a:pos x="189" y="53"/>
                  </a:cxn>
                </a:cxnLst>
                <a:rect l="0" t="0" r="r" b="b"/>
                <a:pathLst>
                  <a:path w="199" h="183">
                    <a:moveTo>
                      <a:pt x="189" y="53"/>
                    </a:moveTo>
                    <a:lnTo>
                      <a:pt x="180" y="43"/>
                    </a:lnTo>
                    <a:lnTo>
                      <a:pt x="171" y="33"/>
                    </a:lnTo>
                    <a:lnTo>
                      <a:pt x="160" y="25"/>
                    </a:lnTo>
                    <a:lnTo>
                      <a:pt x="149" y="18"/>
                    </a:lnTo>
                    <a:lnTo>
                      <a:pt x="136" y="12"/>
                    </a:lnTo>
                    <a:lnTo>
                      <a:pt x="124" y="6"/>
                    </a:lnTo>
                    <a:lnTo>
                      <a:pt x="111" y="3"/>
                    </a:lnTo>
                    <a:lnTo>
                      <a:pt x="96" y="0"/>
                    </a:lnTo>
                    <a:lnTo>
                      <a:pt x="80" y="1"/>
                    </a:lnTo>
                    <a:lnTo>
                      <a:pt x="61" y="6"/>
                    </a:lnTo>
                    <a:lnTo>
                      <a:pt x="44" y="15"/>
                    </a:lnTo>
                    <a:lnTo>
                      <a:pt x="29" y="26"/>
                    </a:lnTo>
                    <a:lnTo>
                      <a:pt x="17" y="39"/>
                    </a:lnTo>
                    <a:lnTo>
                      <a:pt x="8" y="55"/>
                    </a:lnTo>
                    <a:lnTo>
                      <a:pt x="2" y="72"/>
                    </a:lnTo>
                    <a:lnTo>
                      <a:pt x="0" y="91"/>
                    </a:lnTo>
                    <a:lnTo>
                      <a:pt x="2" y="110"/>
                    </a:lnTo>
                    <a:lnTo>
                      <a:pt x="8" y="127"/>
                    </a:lnTo>
                    <a:lnTo>
                      <a:pt x="17" y="143"/>
                    </a:lnTo>
                    <a:lnTo>
                      <a:pt x="29" y="156"/>
                    </a:lnTo>
                    <a:lnTo>
                      <a:pt x="44" y="167"/>
                    </a:lnTo>
                    <a:lnTo>
                      <a:pt x="61" y="176"/>
                    </a:lnTo>
                    <a:lnTo>
                      <a:pt x="80" y="181"/>
                    </a:lnTo>
                    <a:lnTo>
                      <a:pt x="100" y="183"/>
                    </a:lnTo>
                    <a:lnTo>
                      <a:pt x="120" y="181"/>
                    </a:lnTo>
                    <a:lnTo>
                      <a:pt x="139" y="176"/>
                    </a:lnTo>
                    <a:lnTo>
                      <a:pt x="155" y="167"/>
                    </a:lnTo>
                    <a:lnTo>
                      <a:pt x="170" y="156"/>
                    </a:lnTo>
                    <a:lnTo>
                      <a:pt x="182" y="143"/>
                    </a:lnTo>
                    <a:lnTo>
                      <a:pt x="191" y="127"/>
                    </a:lnTo>
                    <a:lnTo>
                      <a:pt x="197" y="110"/>
                    </a:lnTo>
                    <a:lnTo>
                      <a:pt x="199" y="91"/>
                    </a:lnTo>
                    <a:lnTo>
                      <a:pt x="186" y="91"/>
                    </a:lnTo>
                    <a:lnTo>
                      <a:pt x="183" y="76"/>
                    </a:lnTo>
                    <a:lnTo>
                      <a:pt x="179" y="60"/>
                    </a:lnTo>
                    <a:lnTo>
                      <a:pt x="171" y="47"/>
                    </a:lnTo>
                    <a:lnTo>
                      <a:pt x="160" y="35"/>
                    </a:lnTo>
                    <a:lnTo>
                      <a:pt x="148" y="25"/>
                    </a:lnTo>
                    <a:lnTo>
                      <a:pt x="133" y="18"/>
                    </a:lnTo>
                    <a:lnTo>
                      <a:pt x="116" y="14"/>
                    </a:lnTo>
                    <a:lnTo>
                      <a:pt x="100" y="12"/>
                    </a:lnTo>
                    <a:lnTo>
                      <a:pt x="83" y="14"/>
                    </a:lnTo>
                    <a:lnTo>
                      <a:pt x="66" y="18"/>
                    </a:lnTo>
                    <a:lnTo>
                      <a:pt x="52" y="25"/>
                    </a:lnTo>
                    <a:lnTo>
                      <a:pt x="39" y="35"/>
                    </a:lnTo>
                    <a:lnTo>
                      <a:pt x="28" y="47"/>
                    </a:lnTo>
                    <a:lnTo>
                      <a:pt x="20" y="60"/>
                    </a:lnTo>
                    <a:lnTo>
                      <a:pt x="16" y="76"/>
                    </a:lnTo>
                    <a:lnTo>
                      <a:pt x="14" y="91"/>
                    </a:lnTo>
                    <a:lnTo>
                      <a:pt x="16" y="106"/>
                    </a:lnTo>
                    <a:lnTo>
                      <a:pt x="20" y="122"/>
                    </a:lnTo>
                    <a:lnTo>
                      <a:pt x="28" y="135"/>
                    </a:lnTo>
                    <a:lnTo>
                      <a:pt x="39" y="147"/>
                    </a:lnTo>
                    <a:lnTo>
                      <a:pt x="52" y="157"/>
                    </a:lnTo>
                    <a:lnTo>
                      <a:pt x="66" y="164"/>
                    </a:lnTo>
                    <a:lnTo>
                      <a:pt x="83" y="168"/>
                    </a:lnTo>
                    <a:lnTo>
                      <a:pt x="100" y="170"/>
                    </a:lnTo>
                    <a:lnTo>
                      <a:pt x="116" y="168"/>
                    </a:lnTo>
                    <a:lnTo>
                      <a:pt x="133" y="164"/>
                    </a:lnTo>
                    <a:lnTo>
                      <a:pt x="148" y="157"/>
                    </a:lnTo>
                    <a:lnTo>
                      <a:pt x="160" y="147"/>
                    </a:lnTo>
                    <a:lnTo>
                      <a:pt x="171" y="135"/>
                    </a:lnTo>
                    <a:lnTo>
                      <a:pt x="179" y="122"/>
                    </a:lnTo>
                    <a:lnTo>
                      <a:pt x="183" y="106"/>
                    </a:lnTo>
                    <a:lnTo>
                      <a:pt x="186" y="91"/>
                    </a:lnTo>
                    <a:lnTo>
                      <a:pt x="199" y="91"/>
                    </a:lnTo>
                    <a:lnTo>
                      <a:pt x="197" y="72"/>
                    </a:lnTo>
                    <a:lnTo>
                      <a:pt x="191" y="55"/>
                    </a:lnTo>
                    <a:lnTo>
                      <a:pt x="189" y="53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3" name="Freeform 125"/>
              <p:cNvSpPr>
                <a:spLocks/>
              </p:cNvSpPr>
              <p:nvPr/>
            </p:nvSpPr>
            <p:spPr bwMode="auto">
              <a:xfrm>
                <a:off x="2590" y="2957"/>
                <a:ext cx="44" cy="40"/>
              </a:xfrm>
              <a:custGeom>
                <a:avLst/>
                <a:gdLst/>
                <a:ahLst/>
                <a:cxnLst>
                  <a:cxn ang="0">
                    <a:pos x="171" y="64"/>
                  </a:cxn>
                  <a:cxn ang="0">
                    <a:pos x="159" y="35"/>
                  </a:cxn>
                  <a:cxn ang="0">
                    <a:pos x="136" y="13"/>
                  </a:cxn>
                  <a:cxn ang="0">
                    <a:pos x="104" y="2"/>
                  </a:cxn>
                  <a:cxn ang="0">
                    <a:pos x="69" y="2"/>
                  </a:cxn>
                  <a:cxn ang="0">
                    <a:pos x="37" y="13"/>
                  </a:cxn>
                  <a:cxn ang="0">
                    <a:pos x="14" y="35"/>
                  </a:cxn>
                  <a:cxn ang="0">
                    <a:pos x="2" y="64"/>
                  </a:cxn>
                  <a:cxn ang="0">
                    <a:pos x="2" y="96"/>
                  </a:cxn>
                  <a:cxn ang="0">
                    <a:pos x="14" y="125"/>
                  </a:cxn>
                  <a:cxn ang="0">
                    <a:pos x="37" y="147"/>
                  </a:cxn>
                  <a:cxn ang="0">
                    <a:pos x="69" y="158"/>
                  </a:cxn>
                  <a:cxn ang="0">
                    <a:pos x="104" y="158"/>
                  </a:cxn>
                  <a:cxn ang="0">
                    <a:pos x="136" y="147"/>
                  </a:cxn>
                  <a:cxn ang="0">
                    <a:pos x="159" y="125"/>
                  </a:cxn>
                  <a:cxn ang="0">
                    <a:pos x="171" y="96"/>
                  </a:cxn>
                  <a:cxn ang="0">
                    <a:pos x="160" y="80"/>
                  </a:cxn>
                  <a:cxn ang="0">
                    <a:pos x="155" y="53"/>
                  </a:cxn>
                  <a:cxn ang="0">
                    <a:pos x="139" y="32"/>
                  </a:cxn>
                  <a:cxn ang="0">
                    <a:pos x="116" y="17"/>
                  </a:cxn>
                  <a:cxn ang="0">
                    <a:pos x="87" y="12"/>
                  </a:cxn>
                  <a:cxn ang="0">
                    <a:pos x="59" y="17"/>
                  </a:cxn>
                  <a:cxn ang="0">
                    <a:pos x="35" y="32"/>
                  </a:cxn>
                  <a:cxn ang="0">
                    <a:pos x="19" y="53"/>
                  </a:cxn>
                  <a:cxn ang="0">
                    <a:pos x="13" y="80"/>
                  </a:cxn>
                  <a:cxn ang="0">
                    <a:pos x="19" y="106"/>
                  </a:cxn>
                  <a:cxn ang="0">
                    <a:pos x="35" y="127"/>
                  </a:cxn>
                  <a:cxn ang="0">
                    <a:pos x="59" y="143"/>
                  </a:cxn>
                  <a:cxn ang="0">
                    <a:pos x="87" y="148"/>
                  </a:cxn>
                  <a:cxn ang="0">
                    <a:pos x="116" y="143"/>
                  </a:cxn>
                  <a:cxn ang="0">
                    <a:pos x="139" y="127"/>
                  </a:cxn>
                  <a:cxn ang="0">
                    <a:pos x="155" y="106"/>
                  </a:cxn>
                  <a:cxn ang="0">
                    <a:pos x="160" y="80"/>
                  </a:cxn>
                </a:cxnLst>
                <a:rect l="0" t="0" r="r" b="b"/>
                <a:pathLst>
                  <a:path w="174" h="160">
                    <a:moveTo>
                      <a:pt x="174" y="80"/>
                    </a:moveTo>
                    <a:lnTo>
                      <a:pt x="171" y="64"/>
                    </a:lnTo>
                    <a:lnTo>
                      <a:pt x="167" y="49"/>
                    </a:lnTo>
                    <a:lnTo>
                      <a:pt x="159" y="35"/>
                    </a:lnTo>
                    <a:lnTo>
                      <a:pt x="148" y="23"/>
                    </a:lnTo>
                    <a:lnTo>
                      <a:pt x="136" y="13"/>
                    </a:lnTo>
                    <a:lnTo>
                      <a:pt x="120" y="6"/>
                    </a:lnTo>
                    <a:lnTo>
                      <a:pt x="104" y="2"/>
                    </a:lnTo>
                    <a:lnTo>
                      <a:pt x="87" y="0"/>
                    </a:lnTo>
                    <a:lnTo>
                      <a:pt x="69" y="2"/>
                    </a:lnTo>
                    <a:lnTo>
                      <a:pt x="53" y="6"/>
                    </a:lnTo>
                    <a:lnTo>
                      <a:pt x="37" y="13"/>
                    </a:lnTo>
                    <a:lnTo>
                      <a:pt x="25" y="23"/>
                    </a:lnTo>
                    <a:lnTo>
                      <a:pt x="14" y="35"/>
                    </a:lnTo>
                    <a:lnTo>
                      <a:pt x="6" y="49"/>
                    </a:lnTo>
                    <a:lnTo>
                      <a:pt x="2" y="64"/>
                    </a:lnTo>
                    <a:lnTo>
                      <a:pt x="0" y="80"/>
                    </a:lnTo>
                    <a:lnTo>
                      <a:pt x="2" y="96"/>
                    </a:lnTo>
                    <a:lnTo>
                      <a:pt x="6" y="111"/>
                    </a:lnTo>
                    <a:lnTo>
                      <a:pt x="14" y="125"/>
                    </a:lnTo>
                    <a:lnTo>
                      <a:pt x="25" y="137"/>
                    </a:lnTo>
                    <a:lnTo>
                      <a:pt x="37" y="147"/>
                    </a:lnTo>
                    <a:lnTo>
                      <a:pt x="53" y="154"/>
                    </a:lnTo>
                    <a:lnTo>
                      <a:pt x="69" y="158"/>
                    </a:lnTo>
                    <a:lnTo>
                      <a:pt x="87" y="160"/>
                    </a:lnTo>
                    <a:lnTo>
                      <a:pt x="104" y="158"/>
                    </a:lnTo>
                    <a:lnTo>
                      <a:pt x="120" y="154"/>
                    </a:lnTo>
                    <a:lnTo>
                      <a:pt x="136" y="147"/>
                    </a:lnTo>
                    <a:lnTo>
                      <a:pt x="148" y="137"/>
                    </a:lnTo>
                    <a:lnTo>
                      <a:pt x="159" y="125"/>
                    </a:lnTo>
                    <a:lnTo>
                      <a:pt x="167" y="111"/>
                    </a:lnTo>
                    <a:lnTo>
                      <a:pt x="171" y="96"/>
                    </a:lnTo>
                    <a:lnTo>
                      <a:pt x="174" y="80"/>
                    </a:lnTo>
                    <a:lnTo>
                      <a:pt x="160" y="80"/>
                    </a:lnTo>
                    <a:lnTo>
                      <a:pt x="159" y="67"/>
                    </a:lnTo>
                    <a:lnTo>
                      <a:pt x="155" y="53"/>
                    </a:lnTo>
                    <a:lnTo>
                      <a:pt x="148" y="42"/>
                    </a:lnTo>
                    <a:lnTo>
                      <a:pt x="139" y="32"/>
                    </a:lnTo>
                    <a:lnTo>
                      <a:pt x="128" y="23"/>
                    </a:lnTo>
                    <a:lnTo>
                      <a:pt x="116" y="17"/>
                    </a:lnTo>
                    <a:lnTo>
                      <a:pt x="101" y="13"/>
                    </a:lnTo>
                    <a:lnTo>
                      <a:pt x="87" y="12"/>
                    </a:lnTo>
                    <a:lnTo>
                      <a:pt x="72" y="13"/>
                    </a:lnTo>
                    <a:lnTo>
                      <a:pt x="59" y="17"/>
                    </a:lnTo>
                    <a:lnTo>
                      <a:pt x="45" y="23"/>
                    </a:lnTo>
                    <a:lnTo>
                      <a:pt x="35" y="32"/>
                    </a:lnTo>
                    <a:lnTo>
                      <a:pt x="25" y="42"/>
                    </a:lnTo>
                    <a:lnTo>
                      <a:pt x="19" y="53"/>
                    </a:lnTo>
                    <a:lnTo>
                      <a:pt x="14" y="67"/>
                    </a:lnTo>
                    <a:lnTo>
                      <a:pt x="13" y="80"/>
                    </a:lnTo>
                    <a:lnTo>
                      <a:pt x="14" y="93"/>
                    </a:lnTo>
                    <a:lnTo>
                      <a:pt x="19" y="106"/>
                    </a:lnTo>
                    <a:lnTo>
                      <a:pt x="25" y="118"/>
                    </a:lnTo>
                    <a:lnTo>
                      <a:pt x="35" y="127"/>
                    </a:lnTo>
                    <a:lnTo>
                      <a:pt x="45" y="137"/>
                    </a:lnTo>
                    <a:lnTo>
                      <a:pt x="59" y="143"/>
                    </a:lnTo>
                    <a:lnTo>
                      <a:pt x="72" y="147"/>
                    </a:lnTo>
                    <a:lnTo>
                      <a:pt x="87" y="148"/>
                    </a:lnTo>
                    <a:lnTo>
                      <a:pt x="101" y="147"/>
                    </a:lnTo>
                    <a:lnTo>
                      <a:pt x="116" y="143"/>
                    </a:lnTo>
                    <a:lnTo>
                      <a:pt x="128" y="137"/>
                    </a:lnTo>
                    <a:lnTo>
                      <a:pt x="139" y="127"/>
                    </a:lnTo>
                    <a:lnTo>
                      <a:pt x="148" y="118"/>
                    </a:lnTo>
                    <a:lnTo>
                      <a:pt x="155" y="106"/>
                    </a:lnTo>
                    <a:lnTo>
                      <a:pt x="159" y="93"/>
                    </a:lnTo>
                    <a:lnTo>
                      <a:pt x="160" y="80"/>
                    </a:lnTo>
                    <a:lnTo>
                      <a:pt x="174" y="80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4" name="Freeform 126"/>
              <p:cNvSpPr>
                <a:spLocks/>
              </p:cNvSpPr>
              <p:nvPr/>
            </p:nvSpPr>
            <p:spPr bwMode="auto">
              <a:xfrm>
                <a:off x="2593" y="2960"/>
                <a:ext cx="38" cy="35"/>
              </a:xfrm>
              <a:custGeom>
                <a:avLst/>
                <a:gdLst/>
                <a:ahLst/>
                <a:cxnLst>
                  <a:cxn ang="0">
                    <a:pos x="148" y="55"/>
                  </a:cxn>
                  <a:cxn ang="0">
                    <a:pos x="137" y="31"/>
                  </a:cxn>
                  <a:cxn ang="0">
                    <a:pos x="116" y="11"/>
                  </a:cxn>
                  <a:cxn ang="0">
                    <a:pos x="90" y="1"/>
                  </a:cxn>
                  <a:cxn ang="0">
                    <a:pos x="59" y="1"/>
                  </a:cxn>
                  <a:cxn ang="0">
                    <a:pos x="33" y="11"/>
                  </a:cxn>
                  <a:cxn ang="0">
                    <a:pos x="12" y="31"/>
                  </a:cxn>
                  <a:cxn ang="0">
                    <a:pos x="1" y="55"/>
                  </a:cxn>
                  <a:cxn ang="0">
                    <a:pos x="1" y="83"/>
                  </a:cxn>
                  <a:cxn ang="0">
                    <a:pos x="12" y="107"/>
                  </a:cxn>
                  <a:cxn ang="0">
                    <a:pos x="33" y="127"/>
                  </a:cxn>
                  <a:cxn ang="0">
                    <a:pos x="59" y="137"/>
                  </a:cxn>
                  <a:cxn ang="0">
                    <a:pos x="90" y="137"/>
                  </a:cxn>
                  <a:cxn ang="0">
                    <a:pos x="116" y="127"/>
                  </a:cxn>
                  <a:cxn ang="0">
                    <a:pos x="137" y="107"/>
                  </a:cxn>
                  <a:cxn ang="0">
                    <a:pos x="148" y="83"/>
                  </a:cxn>
                  <a:cxn ang="0">
                    <a:pos x="136" y="69"/>
                  </a:cxn>
                  <a:cxn ang="0">
                    <a:pos x="132" y="47"/>
                  </a:cxn>
                  <a:cxn ang="0">
                    <a:pos x="118" y="29"/>
                  </a:cxn>
                  <a:cxn ang="0">
                    <a:pos x="98" y="16"/>
                  </a:cxn>
                  <a:cxn ang="0">
                    <a:pos x="75" y="12"/>
                  </a:cxn>
                  <a:cxn ang="0">
                    <a:pos x="51" y="16"/>
                  </a:cxn>
                  <a:cxn ang="0">
                    <a:pos x="31" y="29"/>
                  </a:cxn>
                  <a:cxn ang="0">
                    <a:pos x="18" y="47"/>
                  </a:cxn>
                  <a:cxn ang="0">
                    <a:pos x="13" y="69"/>
                  </a:cxn>
                  <a:cxn ang="0">
                    <a:pos x="18" y="91"/>
                  </a:cxn>
                  <a:cxn ang="0">
                    <a:pos x="31" y="109"/>
                  </a:cxn>
                  <a:cxn ang="0">
                    <a:pos x="51" y="122"/>
                  </a:cxn>
                  <a:cxn ang="0">
                    <a:pos x="75" y="126"/>
                  </a:cxn>
                  <a:cxn ang="0">
                    <a:pos x="98" y="122"/>
                  </a:cxn>
                  <a:cxn ang="0">
                    <a:pos x="118" y="109"/>
                  </a:cxn>
                  <a:cxn ang="0">
                    <a:pos x="132" y="91"/>
                  </a:cxn>
                  <a:cxn ang="0">
                    <a:pos x="136" y="69"/>
                  </a:cxn>
                </a:cxnLst>
                <a:rect l="0" t="0" r="r" b="b"/>
                <a:pathLst>
                  <a:path w="149" h="138">
                    <a:moveTo>
                      <a:pt x="149" y="69"/>
                    </a:moveTo>
                    <a:lnTo>
                      <a:pt x="148" y="55"/>
                    </a:lnTo>
                    <a:lnTo>
                      <a:pt x="144" y="42"/>
                    </a:lnTo>
                    <a:lnTo>
                      <a:pt x="137" y="31"/>
                    </a:lnTo>
                    <a:lnTo>
                      <a:pt x="127" y="21"/>
                    </a:lnTo>
                    <a:lnTo>
                      <a:pt x="116" y="11"/>
                    </a:lnTo>
                    <a:lnTo>
                      <a:pt x="104" y="5"/>
                    </a:lnTo>
                    <a:lnTo>
                      <a:pt x="90" y="1"/>
                    </a:lnTo>
                    <a:lnTo>
                      <a:pt x="75" y="0"/>
                    </a:lnTo>
                    <a:lnTo>
                      <a:pt x="59" y="1"/>
                    </a:lnTo>
                    <a:lnTo>
                      <a:pt x="46" y="5"/>
                    </a:lnTo>
                    <a:lnTo>
                      <a:pt x="33" y="11"/>
                    </a:lnTo>
                    <a:lnTo>
                      <a:pt x="22" y="21"/>
                    </a:lnTo>
                    <a:lnTo>
                      <a:pt x="12" y="31"/>
                    </a:lnTo>
                    <a:lnTo>
                      <a:pt x="5" y="42"/>
                    </a:lnTo>
                    <a:lnTo>
                      <a:pt x="1" y="55"/>
                    </a:lnTo>
                    <a:lnTo>
                      <a:pt x="0" y="69"/>
                    </a:lnTo>
                    <a:lnTo>
                      <a:pt x="1" y="83"/>
                    </a:lnTo>
                    <a:lnTo>
                      <a:pt x="5" y="96"/>
                    </a:lnTo>
                    <a:lnTo>
                      <a:pt x="12" y="107"/>
                    </a:lnTo>
                    <a:lnTo>
                      <a:pt x="22" y="117"/>
                    </a:lnTo>
                    <a:lnTo>
                      <a:pt x="33" y="127"/>
                    </a:lnTo>
                    <a:lnTo>
                      <a:pt x="46" y="133"/>
                    </a:lnTo>
                    <a:lnTo>
                      <a:pt x="59" y="137"/>
                    </a:lnTo>
                    <a:lnTo>
                      <a:pt x="75" y="138"/>
                    </a:lnTo>
                    <a:lnTo>
                      <a:pt x="90" y="137"/>
                    </a:lnTo>
                    <a:lnTo>
                      <a:pt x="104" y="133"/>
                    </a:lnTo>
                    <a:lnTo>
                      <a:pt x="116" y="127"/>
                    </a:lnTo>
                    <a:lnTo>
                      <a:pt x="127" y="117"/>
                    </a:lnTo>
                    <a:lnTo>
                      <a:pt x="137" y="107"/>
                    </a:lnTo>
                    <a:lnTo>
                      <a:pt x="144" y="96"/>
                    </a:lnTo>
                    <a:lnTo>
                      <a:pt x="148" y="83"/>
                    </a:lnTo>
                    <a:lnTo>
                      <a:pt x="149" y="69"/>
                    </a:lnTo>
                    <a:lnTo>
                      <a:pt x="136" y="69"/>
                    </a:lnTo>
                    <a:lnTo>
                      <a:pt x="135" y="58"/>
                    </a:lnTo>
                    <a:lnTo>
                      <a:pt x="132" y="47"/>
                    </a:lnTo>
                    <a:lnTo>
                      <a:pt x="126" y="37"/>
                    </a:lnTo>
                    <a:lnTo>
                      <a:pt x="118" y="29"/>
                    </a:lnTo>
                    <a:lnTo>
                      <a:pt x="109" y="22"/>
                    </a:lnTo>
                    <a:lnTo>
                      <a:pt x="98" y="16"/>
                    </a:lnTo>
                    <a:lnTo>
                      <a:pt x="87" y="13"/>
                    </a:lnTo>
                    <a:lnTo>
                      <a:pt x="75" y="12"/>
                    </a:lnTo>
                    <a:lnTo>
                      <a:pt x="62" y="13"/>
                    </a:lnTo>
                    <a:lnTo>
                      <a:pt x="51" y="16"/>
                    </a:lnTo>
                    <a:lnTo>
                      <a:pt x="40" y="22"/>
                    </a:lnTo>
                    <a:lnTo>
                      <a:pt x="31" y="29"/>
                    </a:lnTo>
                    <a:lnTo>
                      <a:pt x="23" y="37"/>
                    </a:lnTo>
                    <a:lnTo>
                      <a:pt x="18" y="47"/>
                    </a:lnTo>
                    <a:lnTo>
                      <a:pt x="14" y="58"/>
                    </a:lnTo>
                    <a:lnTo>
                      <a:pt x="13" y="69"/>
                    </a:lnTo>
                    <a:lnTo>
                      <a:pt x="14" y="80"/>
                    </a:lnTo>
                    <a:lnTo>
                      <a:pt x="18" y="91"/>
                    </a:lnTo>
                    <a:lnTo>
                      <a:pt x="23" y="101"/>
                    </a:lnTo>
                    <a:lnTo>
                      <a:pt x="31" y="109"/>
                    </a:lnTo>
                    <a:lnTo>
                      <a:pt x="40" y="116"/>
                    </a:lnTo>
                    <a:lnTo>
                      <a:pt x="51" y="122"/>
                    </a:lnTo>
                    <a:lnTo>
                      <a:pt x="62" y="125"/>
                    </a:lnTo>
                    <a:lnTo>
                      <a:pt x="75" y="126"/>
                    </a:lnTo>
                    <a:lnTo>
                      <a:pt x="87" y="125"/>
                    </a:lnTo>
                    <a:lnTo>
                      <a:pt x="98" y="122"/>
                    </a:lnTo>
                    <a:lnTo>
                      <a:pt x="109" y="116"/>
                    </a:lnTo>
                    <a:lnTo>
                      <a:pt x="118" y="109"/>
                    </a:lnTo>
                    <a:lnTo>
                      <a:pt x="126" y="101"/>
                    </a:lnTo>
                    <a:lnTo>
                      <a:pt x="132" y="91"/>
                    </a:lnTo>
                    <a:lnTo>
                      <a:pt x="135" y="80"/>
                    </a:lnTo>
                    <a:lnTo>
                      <a:pt x="136" y="69"/>
                    </a:lnTo>
                    <a:lnTo>
                      <a:pt x="149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5" name="Freeform 127"/>
              <p:cNvSpPr>
                <a:spLocks/>
              </p:cNvSpPr>
              <p:nvPr/>
            </p:nvSpPr>
            <p:spPr bwMode="auto">
              <a:xfrm>
                <a:off x="2596" y="2963"/>
                <a:ext cx="29" cy="29"/>
              </a:xfrm>
              <a:custGeom>
                <a:avLst/>
                <a:gdLst/>
                <a:ahLst/>
                <a:cxnLst>
                  <a:cxn ang="0">
                    <a:pos x="124" y="47"/>
                  </a:cxn>
                  <a:cxn ang="0">
                    <a:pos x="114" y="26"/>
                  </a:cxn>
                  <a:cxn ang="0">
                    <a:pos x="97" y="11"/>
                  </a:cxn>
                  <a:cxn ang="0">
                    <a:pos x="75" y="1"/>
                  </a:cxn>
                  <a:cxn ang="0">
                    <a:pos x="50" y="1"/>
                  </a:cxn>
                  <a:cxn ang="0">
                    <a:pos x="28" y="11"/>
                  </a:cxn>
                  <a:cxn ang="0">
                    <a:pos x="11" y="26"/>
                  </a:cxn>
                  <a:cxn ang="0">
                    <a:pos x="1" y="47"/>
                  </a:cxn>
                  <a:cxn ang="0">
                    <a:pos x="1" y="69"/>
                  </a:cxn>
                  <a:cxn ang="0">
                    <a:pos x="11" y="90"/>
                  </a:cxn>
                  <a:cxn ang="0">
                    <a:pos x="28" y="105"/>
                  </a:cxn>
                  <a:cxn ang="0">
                    <a:pos x="50" y="115"/>
                  </a:cxn>
                  <a:cxn ang="0">
                    <a:pos x="75" y="115"/>
                  </a:cxn>
                  <a:cxn ang="0">
                    <a:pos x="97" y="105"/>
                  </a:cxn>
                  <a:cxn ang="0">
                    <a:pos x="114" y="90"/>
                  </a:cxn>
                  <a:cxn ang="0">
                    <a:pos x="124" y="69"/>
                  </a:cxn>
                  <a:cxn ang="0">
                    <a:pos x="112" y="58"/>
                  </a:cxn>
                  <a:cxn ang="0">
                    <a:pos x="108" y="40"/>
                  </a:cxn>
                  <a:cxn ang="0">
                    <a:pos x="97" y="26"/>
                  </a:cxn>
                  <a:cxn ang="0">
                    <a:pos x="82" y="16"/>
                  </a:cxn>
                  <a:cxn ang="0">
                    <a:pos x="63" y="13"/>
                  </a:cxn>
                  <a:cxn ang="0">
                    <a:pos x="44" y="16"/>
                  </a:cxn>
                  <a:cxn ang="0">
                    <a:pos x="28" y="26"/>
                  </a:cxn>
                  <a:cxn ang="0">
                    <a:pos x="18" y="40"/>
                  </a:cxn>
                  <a:cxn ang="0">
                    <a:pos x="13" y="58"/>
                  </a:cxn>
                  <a:cxn ang="0">
                    <a:pos x="18" y="76"/>
                  </a:cxn>
                  <a:cxn ang="0">
                    <a:pos x="28" y="90"/>
                  </a:cxn>
                  <a:cxn ang="0">
                    <a:pos x="44" y="99"/>
                  </a:cxn>
                  <a:cxn ang="0">
                    <a:pos x="63" y="103"/>
                  </a:cxn>
                  <a:cxn ang="0">
                    <a:pos x="82" y="99"/>
                  </a:cxn>
                  <a:cxn ang="0">
                    <a:pos x="97" y="90"/>
                  </a:cxn>
                  <a:cxn ang="0">
                    <a:pos x="108" y="76"/>
                  </a:cxn>
                  <a:cxn ang="0">
                    <a:pos x="112" y="58"/>
                  </a:cxn>
                </a:cxnLst>
                <a:rect l="0" t="0" r="r" b="b"/>
                <a:pathLst>
                  <a:path w="125" h="116">
                    <a:moveTo>
                      <a:pt x="125" y="58"/>
                    </a:moveTo>
                    <a:lnTo>
                      <a:pt x="124" y="47"/>
                    </a:lnTo>
                    <a:lnTo>
                      <a:pt x="120" y="36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7" y="11"/>
                    </a:lnTo>
                    <a:lnTo>
                      <a:pt x="86" y="5"/>
                    </a:lnTo>
                    <a:lnTo>
                      <a:pt x="75" y="1"/>
                    </a:lnTo>
                    <a:lnTo>
                      <a:pt x="63" y="0"/>
                    </a:lnTo>
                    <a:lnTo>
                      <a:pt x="50" y="1"/>
                    </a:lnTo>
                    <a:lnTo>
                      <a:pt x="39" y="5"/>
                    </a:lnTo>
                    <a:lnTo>
                      <a:pt x="28" y="11"/>
                    </a:lnTo>
                    <a:lnTo>
                      <a:pt x="19" y="18"/>
                    </a:lnTo>
                    <a:lnTo>
                      <a:pt x="11" y="26"/>
                    </a:lnTo>
                    <a:lnTo>
                      <a:pt x="6" y="36"/>
                    </a:lnTo>
                    <a:lnTo>
                      <a:pt x="1" y="47"/>
                    </a:lnTo>
                    <a:lnTo>
                      <a:pt x="0" y="58"/>
                    </a:lnTo>
                    <a:lnTo>
                      <a:pt x="1" y="69"/>
                    </a:lnTo>
                    <a:lnTo>
                      <a:pt x="6" y="80"/>
                    </a:lnTo>
                    <a:lnTo>
                      <a:pt x="11" y="90"/>
                    </a:lnTo>
                    <a:lnTo>
                      <a:pt x="19" y="98"/>
                    </a:lnTo>
                    <a:lnTo>
                      <a:pt x="28" y="105"/>
                    </a:lnTo>
                    <a:lnTo>
                      <a:pt x="39" y="111"/>
                    </a:lnTo>
                    <a:lnTo>
                      <a:pt x="50" y="115"/>
                    </a:lnTo>
                    <a:lnTo>
                      <a:pt x="63" y="116"/>
                    </a:lnTo>
                    <a:lnTo>
                      <a:pt x="75" y="115"/>
                    </a:lnTo>
                    <a:lnTo>
                      <a:pt x="86" y="111"/>
                    </a:lnTo>
                    <a:lnTo>
                      <a:pt x="97" y="105"/>
                    </a:lnTo>
                    <a:lnTo>
                      <a:pt x="106" y="98"/>
                    </a:lnTo>
                    <a:lnTo>
                      <a:pt x="114" y="90"/>
                    </a:lnTo>
                    <a:lnTo>
                      <a:pt x="120" y="80"/>
                    </a:lnTo>
                    <a:lnTo>
                      <a:pt x="124" y="69"/>
                    </a:lnTo>
                    <a:lnTo>
                      <a:pt x="125" y="58"/>
                    </a:lnTo>
                    <a:lnTo>
                      <a:pt x="112" y="58"/>
                    </a:lnTo>
                    <a:lnTo>
                      <a:pt x="111" y="49"/>
                    </a:lnTo>
                    <a:lnTo>
                      <a:pt x="108" y="40"/>
                    </a:lnTo>
                    <a:lnTo>
                      <a:pt x="103" y="33"/>
                    </a:lnTo>
                    <a:lnTo>
                      <a:pt x="97" y="26"/>
                    </a:lnTo>
                    <a:lnTo>
                      <a:pt x="89" y="21"/>
                    </a:lnTo>
                    <a:lnTo>
                      <a:pt x="82" y="16"/>
                    </a:lnTo>
                    <a:lnTo>
                      <a:pt x="73" y="14"/>
                    </a:lnTo>
                    <a:lnTo>
                      <a:pt x="63" y="13"/>
                    </a:lnTo>
                    <a:lnTo>
                      <a:pt x="53" y="14"/>
                    </a:lnTo>
                    <a:lnTo>
                      <a:pt x="44" y="16"/>
                    </a:lnTo>
                    <a:lnTo>
                      <a:pt x="36" y="21"/>
                    </a:lnTo>
                    <a:lnTo>
                      <a:pt x="28" y="26"/>
                    </a:lnTo>
                    <a:lnTo>
                      <a:pt x="22" y="33"/>
                    </a:lnTo>
                    <a:lnTo>
                      <a:pt x="18" y="40"/>
                    </a:lnTo>
                    <a:lnTo>
                      <a:pt x="15" y="49"/>
                    </a:lnTo>
                    <a:lnTo>
                      <a:pt x="13" y="58"/>
                    </a:lnTo>
                    <a:lnTo>
                      <a:pt x="15" y="67"/>
                    </a:lnTo>
                    <a:lnTo>
                      <a:pt x="18" y="76"/>
                    </a:lnTo>
                    <a:lnTo>
                      <a:pt x="22" y="83"/>
                    </a:lnTo>
                    <a:lnTo>
                      <a:pt x="28" y="90"/>
                    </a:lnTo>
                    <a:lnTo>
                      <a:pt x="36" y="95"/>
                    </a:lnTo>
                    <a:lnTo>
                      <a:pt x="44" y="99"/>
                    </a:lnTo>
                    <a:lnTo>
                      <a:pt x="53" y="102"/>
                    </a:lnTo>
                    <a:lnTo>
                      <a:pt x="63" y="103"/>
                    </a:lnTo>
                    <a:lnTo>
                      <a:pt x="73" y="102"/>
                    </a:lnTo>
                    <a:lnTo>
                      <a:pt x="82" y="99"/>
                    </a:lnTo>
                    <a:lnTo>
                      <a:pt x="89" y="95"/>
                    </a:lnTo>
                    <a:lnTo>
                      <a:pt x="97" y="90"/>
                    </a:lnTo>
                    <a:lnTo>
                      <a:pt x="103" y="83"/>
                    </a:lnTo>
                    <a:lnTo>
                      <a:pt x="108" y="76"/>
                    </a:lnTo>
                    <a:lnTo>
                      <a:pt x="111" y="67"/>
                    </a:lnTo>
                    <a:lnTo>
                      <a:pt x="112" y="58"/>
                    </a:lnTo>
                    <a:lnTo>
                      <a:pt x="125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6" name="Freeform 128"/>
              <p:cNvSpPr>
                <a:spLocks/>
              </p:cNvSpPr>
              <p:nvPr/>
            </p:nvSpPr>
            <p:spPr bwMode="auto">
              <a:xfrm>
                <a:off x="2599" y="2966"/>
                <a:ext cx="25" cy="23"/>
              </a:xfrm>
              <a:custGeom>
                <a:avLst/>
                <a:gdLst/>
                <a:ahLst/>
                <a:cxnLst>
                  <a:cxn ang="0">
                    <a:pos x="100" y="37"/>
                  </a:cxn>
                  <a:cxn ang="0">
                    <a:pos x="92" y="20"/>
                  </a:cxn>
                  <a:cxn ang="0">
                    <a:pos x="79" y="8"/>
                  </a:cxn>
                  <a:cxn ang="0">
                    <a:pos x="61" y="1"/>
                  </a:cxn>
                  <a:cxn ang="0">
                    <a:pos x="41" y="1"/>
                  </a:cxn>
                  <a:cxn ang="0">
                    <a:pos x="23" y="8"/>
                  </a:cxn>
                  <a:cxn ang="0">
                    <a:pos x="9" y="20"/>
                  </a:cxn>
                  <a:cxn ang="0">
                    <a:pos x="1" y="37"/>
                  </a:cxn>
                  <a:cxn ang="0">
                    <a:pos x="1" y="55"/>
                  </a:cxn>
                  <a:cxn ang="0">
                    <a:pos x="9" y="72"/>
                  </a:cxn>
                  <a:cxn ang="0">
                    <a:pos x="23" y="84"/>
                  </a:cxn>
                  <a:cxn ang="0">
                    <a:pos x="41" y="91"/>
                  </a:cxn>
                  <a:cxn ang="0">
                    <a:pos x="61" y="91"/>
                  </a:cxn>
                  <a:cxn ang="0">
                    <a:pos x="79" y="84"/>
                  </a:cxn>
                  <a:cxn ang="0">
                    <a:pos x="92" y="72"/>
                  </a:cxn>
                  <a:cxn ang="0">
                    <a:pos x="100" y="55"/>
                  </a:cxn>
                  <a:cxn ang="0">
                    <a:pos x="87" y="46"/>
                  </a:cxn>
                  <a:cxn ang="0">
                    <a:pos x="84" y="33"/>
                  </a:cxn>
                  <a:cxn ang="0">
                    <a:pos x="76" y="22"/>
                  </a:cxn>
                  <a:cxn ang="0">
                    <a:pos x="65" y="15"/>
                  </a:cxn>
                  <a:cxn ang="0">
                    <a:pos x="51" y="12"/>
                  </a:cxn>
                  <a:cxn ang="0">
                    <a:pos x="36" y="15"/>
                  </a:cxn>
                  <a:cxn ang="0">
                    <a:pos x="25" y="22"/>
                  </a:cxn>
                  <a:cxn ang="0">
                    <a:pos x="17" y="33"/>
                  </a:cxn>
                  <a:cxn ang="0">
                    <a:pos x="14" y="46"/>
                  </a:cxn>
                  <a:cxn ang="0">
                    <a:pos x="17" y="59"/>
                  </a:cxn>
                  <a:cxn ang="0">
                    <a:pos x="25" y="70"/>
                  </a:cxn>
                  <a:cxn ang="0">
                    <a:pos x="36" y="77"/>
                  </a:cxn>
                  <a:cxn ang="0">
                    <a:pos x="51" y="80"/>
                  </a:cxn>
                  <a:cxn ang="0">
                    <a:pos x="65" y="77"/>
                  </a:cxn>
                  <a:cxn ang="0">
                    <a:pos x="76" y="70"/>
                  </a:cxn>
                  <a:cxn ang="0">
                    <a:pos x="84" y="59"/>
                  </a:cxn>
                  <a:cxn ang="0">
                    <a:pos x="87" y="46"/>
                  </a:cxn>
                </a:cxnLst>
                <a:rect l="0" t="0" r="r" b="b"/>
                <a:pathLst>
                  <a:path w="101" h="92">
                    <a:moveTo>
                      <a:pt x="101" y="46"/>
                    </a:moveTo>
                    <a:lnTo>
                      <a:pt x="100" y="37"/>
                    </a:lnTo>
                    <a:lnTo>
                      <a:pt x="96" y="28"/>
                    </a:lnTo>
                    <a:lnTo>
                      <a:pt x="92" y="20"/>
                    </a:lnTo>
                    <a:lnTo>
                      <a:pt x="86" y="13"/>
                    </a:lnTo>
                    <a:lnTo>
                      <a:pt x="79" y="8"/>
                    </a:lnTo>
                    <a:lnTo>
                      <a:pt x="70" y="4"/>
                    </a:lnTo>
                    <a:lnTo>
                      <a:pt x="61" y="1"/>
                    </a:lnTo>
                    <a:lnTo>
                      <a:pt x="51" y="0"/>
                    </a:lnTo>
                    <a:lnTo>
                      <a:pt x="41" y="1"/>
                    </a:lnTo>
                    <a:lnTo>
                      <a:pt x="32" y="4"/>
                    </a:lnTo>
                    <a:lnTo>
                      <a:pt x="23" y="8"/>
                    </a:lnTo>
                    <a:lnTo>
                      <a:pt x="16" y="13"/>
                    </a:lnTo>
                    <a:lnTo>
                      <a:pt x="9" y="20"/>
                    </a:lnTo>
                    <a:lnTo>
                      <a:pt x="5" y="28"/>
                    </a:lnTo>
                    <a:lnTo>
                      <a:pt x="1" y="37"/>
                    </a:lnTo>
                    <a:lnTo>
                      <a:pt x="0" y="46"/>
                    </a:lnTo>
                    <a:lnTo>
                      <a:pt x="1" y="55"/>
                    </a:lnTo>
                    <a:lnTo>
                      <a:pt x="5" y="64"/>
                    </a:lnTo>
                    <a:lnTo>
                      <a:pt x="9" y="72"/>
                    </a:lnTo>
                    <a:lnTo>
                      <a:pt x="16" y="78"/>
                    </a:lnTo>
                    <a:lnTo>
                      <a:pt x="23" y="84"/>
                    </a:lnTo>
                    <a:lnTo>
                      <a:pt x="32" y="88"/>
                    </a:lnTo>
                    <a:lnTo>
                      <a:pt x="41" y="91"/>
                    </a:lnTo>
                    <a:lnTo>
                      <a:pt x="51" y="92"/>
                    </a:lnTo>
                    <a:lnTo>
                      <a:pt x="61" y="91"/>
                    </a:lnTo>
                    <a:lnTo>
                      <a:pt x="70" y="88"/>
                    </a:lnTo>
                    <a:lnTo>
                      <a:pt x="79" y="84"/>
                    </a:lnTo>
                    <a:lnTo>
                      <a:pt x="86" y="78"/>
                    </a:lnTo>
                    <a:lnTo>
                      <a:pt x="92" y="72"/>
                    </a:lnTo>
                    <a:lnTo>
                      <a:pt x="96" y="64"/>
                    </a:lnTo>
                    <a:lnTo>
                      <a:pt x="100" y="55"/>
                    </a:lnTo>
                    <a:lnTo>
                      <a:pt x="101" y="46"/>
                    </a:lnTo>
                    <a:lnTo>
                      <a:pt x="87" y="46"/>
                    </a:lnTo>
                    <a:lnTo>
                      <a:pt x="86" y="39"/>
                    </a:lnTo>
                    <a:lnTo>
                      <a:pt x="84" y="33"/>
                    </a:lnTo>
                    <a:lnTo>
                      <a:pt x="81" y="27"/>
                    </a:lnTo>
                    <a:lnTo>
                      <a:pt x="76" y="22"/>
                    </a:lnTo>
                    <a:lnTo>
                      <a:pt x="71" y="18"/>
                    </a:lnTo>
                    <a:lnTo>
                      <a:pt x="65" y="15"/>
                    </a:lnTo>
                    <a:lnTo>
                      <a:pt x="58" y="13"/>
                    </a:lnTo>
                    <a:lnTo>
                      <a:pt x="51" y="12"/>
                    </a:lnTo>
                    <a:lnTo>
                      <a:pt x="43" y="13"/>
                    </a:lnTo>
                    <a:lnTo>
                      <a:pt x="36" y="15"/>
                    </a:lnTo>
                    <a:lnTo>
                      <a:pt x="31" y="18"/>
                    </a:lnTo>
                    <a:lnTo>
                      <a:pt x="25" y="22"/>
                    </a:lnTo>
                    <a:lnTo>
                      <a:pt x="20" y="27"/>
                    </a:lnTo>
                    <a:lnTo>
                      <a:pt x="17" y="33"/>
                    </a:lnTo>
                    <a:lnTo>
                      <a:pt x="15" y="39"/>
                    </a:lnTo>
                    <a:lnTo>
                      <a:pt x="14" y="46"/>
                    </a:lnTo>
                    <a:lnTo>
                      <a:pt x="15" y="53"/>
                    </a:lnTo>
                    <a:lnTo>
                      <a:pt x="17" y="59"/>
                    </a:lnTo>
                    <a:lnTo>
                      <a:pt x="20" y="65"/>
                    </a:lnTo>
                    <a:lnTo>
                      <a:pt x="25" y="70"/>
                    </a:lnTo>
                    <a:lnTo>
                      <a:pt x="31" y="74"/>
                    </a:lnTo>
                    <a:lnTo>
                      <a:pt x="36" y="77"/>
                    </a:lnTo>
                    <a:lnTo>
                      <a:pt x="43" y="79"/>
                    </a:lnTo>
                    <a:lnTo>
                      <a:pt x="51" y="80"/>
                    </a:lnTo>
                    <a:lnTo>
                      <a:pt x="58" y="79"/>
                    </a:lnTo>
                    <a:lnTo>
                      <a:pt x="65" y="77"/>
                    </a:lnTo>
                    <a:lnTo>
                      <a:pt x="71" y="74"/>
                    </a:lnTo>
                    <a:lnTo>
                      <a:pt x="76" y="70"/>
                    </a:lnTo>
                    <a:lnTo>
                      <a:pt x="81" y="65"/>
                    </a:lnTo>
                    <a:lnTo>
                      <a:pt x="84" y="59"/>
                    </a:lnTo>
                    <a:lnTo>
                      <a:pt x="86" y="53"/>
                    </a:lnTo>
                    <a:lnTo>
                      <a:pt x="87" y="46"/>
                    </a:lnTo>
                    <a:lnTo>
                      <a:pt x="101" y="4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7" name="Freeform 129"/>
              <p:cNvSpPr>
                <a:spLocks/>
              </p:cNvSpPr>
              <p:nvPr/>
            </p:nvSpPr>
            <p:spPr bwMode="auto">
              <a:xfrm>
                <a:off x="2602" y="2968"/>
                <a:ext cx="19" cy="18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4" y="28"/>
                  </a:cxn>
                  <a:cxn ang="0">
                    <a:pos x="72" y="22"/>
                  </a:cxn>
                  <a:cxn ang="0">
                    <a:pos x="69" y="15"/>
                  </a:cxn>
                  <a:cxn ang="0">
                    <a:pos x="64" y="10"/>
                  </a:cxn>
                  <a:cxn ang="0">
                    <a:pos x="59" y="6"/>
                  </a:cxn>
                  <a:cxn ang="0">
                    <a:pos x="52" y="3"/>
                  </a:cxn>
                  <a:cxn ang="0">
                    <a:pos x="45" y="1"/>
                  </a:cxn>
                  <a:cxn ang="0">
                    <a:pos x="38" y="0"/>
                  </a:cxn>
                  <a:cxn ang="0">
                    <a:pos x="30" y="1"/>
                  </a:cxn>
                  <a:cxn ang="0">
                    <a:pos x="23" y="3"/>
                  </a:cxn>
                  <a:cxn ang="0">
                    <a:pos x="16" y="6"/>
                  </a:cxn>
                  <a:cxn ang="0">
                    <a:pos x="11" y="10"/>
                  </a:cxn>
                  <a:cxn ang="0">
                    <a:pos x="6" y="15"/>
                  </a:cxn>
                  <a:cxn ang="0">
                    <a:pos x="3" y="22"/>
                  </a:cxn>
                  <a:cxn ang="0">
                    <a:pos x="1" y="28"/>
                  </a:cxn>
                  <a:cxn ang="0">
                    <a:pos x="0" y="35"/>
                  </a:cxn>
                  <a:cxn ang="0">
                    <a:pos x="1" y="42"/>
                  </a:cxn>
                  <a:cxn ang="0">
                    <a:pos x="3" y="48"/>
                  </a:cxn>
                  <a:cxn ang="0">
                    <a:pos x="6" y="55"/>
                  </a:cxn>
                  <a:cxn ang="0">
                    <a:pos x="11" y="60"/>
                  </a:cxn>
                  <a:cxn ang="0">
                    <a:pos x="16" y="64"/>
                  </a:cxn>
                  <a:cxn ang="0">
                    <a:pos x="23" y="67"/>
                  </a:cxn>
                  <a:cxn ang="0">
                    <a:pos x="30" y="69"/>
                  </a:cxn>
                  <a:cxn ang="0">
                    <a:pos x="38" y="70"/>
                  </a:cxn>
                  <a:cxn ang="0">
                    <a:pos x="45" y="69"/>
                  </a:cxn>
                  <a:cxn ang="0">
                    <a:pos x="52" y="67"/>
                  </a:cxn>
                  <a:cxn ang="0">
                    <a:pos x="59" y="64"/>
                  </a:cxn>
                  <a:cxn ang="0">
                    <a:pos x="64" y="60"/>
                  </a:cxn>
                  <a:cxn ang="0">
                    <a:pos x="69" y="55"/>
                  </a:cxn>
                  <a:cxn ang="0">
                    <a:pos x="72" y="48"/>
                  </a:cxn>
                  <a:cxn ang="0">
                    <a:pos x="74" y="42"/>
                  </a:cxn>
                  <a:cxn ang="0">
                    <a:pos x="76" y="35"/>
                  </a:cxn>
                  <a:cxn ang="0">
                    <a:pos x="62" y="35"/>
                  </a:cxn>
                  <a:cxn ang="0">
                    <a:pos x="60" y="26"/>
                  </a:cxn>
                  <a:cxn ang="0">
                    <a:pos x="55" y="19"/>
                  </a:cxn>
                  <a:cxn ang="0">
                    <a:pos x="48" y="14"/>
                  </a:cxn>
                  <a:cxn ang="0">
                    <a:pos x="38" y="12"/>
                  </a:cxn>
                  <a:cxn ang="0">
                    <a:pos x="29" y="14"/>
                  </a:cxn>
                  <a:cxn ang="0">
                    <a:pos x="21" y="19"/>
                  </a:cxn>
                  <a:cxn ang="0">
                    <a:pos x="15" y="26"/>
                  </a:cxn>
                  <a:cxn ang="0">
                    <a:pos x="13" y="35"/>
                  </a:cxn>
                  <a:cxn ang="0">
                    <a:pos x="15" y="43"/>
                  </a:cxn>
                  <a:cxn ang="0">
                    <a:pos x="21" y="50"/>
                  </a:cxn>
                  <a:cxn ang="0">
                    <a:pos x="29" y="56"/>
                  </a:cxn>
                  <a:cxn ang="0">
                    <a:pos x="38" y="58"/>
                  </a:cxn>
                  <a:cxn ang="0">
                    <a:pos x="48" y="56"/>
                  </a:cxn>
                  <a:cxn ang="0">
                    <a:pos x="55" y="50"/>
                  </a:cxn>
                  <a:cxn ang="0">
                    <a:pos x="60" y="43"/>
                  </a:cxn>
                  <a:cxn ang="0">
                    <a:pos x="62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4" y="28"/>
                    </a:lnTo>
                    <a:lnTo>
                      <a:pt x="72" y="22"/>
                    </a:lnTo>
                    <a:lnTo>
                      <a:pt x="69" y="15"/>
                    </a:lnTo>
                    <a:lnTo>
                      <a:pt x="64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5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3"/>
                    </a:lnTo>
                    <a:lnTo>
                      <a:pt x="16" y="6"/>
                    </a:lnTo>
                    <a:lnTo>
                      <a:pt x="11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8"/>
                    </a:lnTo>
                    <a:lnTo>
                      <a:pt x="0" y="35"/>
                    </a:lnTo>
                    <a:lnTo>
                      <a:pt x="1" y="42"/>
                    </a:lnTo>
                    <a:lnTo>
                      <a:pt x="3" y="48"/>
                    </a:lnTo>
                    <a:lnTo>
                      <a:pt x="6" y="55"/>
                    </a:lnTo>
                    <a:lnTo>
                      <a:pt x="11" y="60"/>
                    </a:lnTo>
                    <a:lnTo>
                      <a:pt x="16" y="64"/>
                    </a:lnTo>
                    <a:lnTo>
                      <a:pt x="23" y="67"/>
                    </a:lnTo>
                    <a:lnTo>
                      <a:pt x="30" y="69"/>
                    </a:lnTo>
                    <a:lnTo>
                      <a:pt x="38" y="70"/>
                    </a:lnTo>
                    <a:lnTo>
                      <a:pt x="45" y="69"/>
                    </a:lnTo>
                    <a:lnTo>
                      <a:pt x="52" y="67"/>
                    </a:lnTo>
                    <a:lnTo>
                      <a:pt x="59" y="64"/>
                    </a:lnTo>
                    <a:lnTo>
                      <a:pt x="64" y="60"/>
                    </a:lnTo>
                    <a:lnTo>
                      <a:pt x="69" y="55"/>
                    </a:lnTo>
                    <a:lnTo>
                      <a:pt x="72" y="48"/>
                    </a:lnTo>
                    <a:lnTo>
                      <a:pt x="74" y="42"/>
                    </a:lnTo>
                    <a:lnTo>
                      <a:pt x="76" y="35"/>
                    </a:lnTo>
                    <a:lnTo>
                      <a:pt x="62" y="35"/>
                    </a:lnTo>
                    <a:lnTo>
                      <a:pt x="60" y="26"/>
                    </a:lnTo>
                    <a:lnTo>
                      <a:pt x="55" y="19"/>
                    </a:lnTo>
                    <a:lnTo>
                      <a:pt x="48" y="14"/>
                    </a:lnTo>
                    <a:lnTo>
                      <a:pt x="38" y="12"/>
                    </a:lnTo>
                    <a:lnTo>
                      <a:pt x="29" y="14"/>
                    </a:lnTo>
                    <a:lnTo>
                      <a:pt x="21" y="19"/>
                    </a:lnTo>
                    <a:lnTo>
                      <a:pt x="15" y="26"/>
                    </a:lnTo>
                    <a:lnTo>
                      <a:pt x="13" y="35"/>
                    </a:lnTo>
                    <a:lnTo>
                      <a:pt x="15" y="43"/>
                    </a:lnTo>
                    <a:lnTo>
                      <a:pt x="21" y="50"/>
                    </a:lnTo>
                    <a:lnTo>
                      <a:pt x="29" y="56"/>
                    </a:lnTo>
                    <a:lnTo>
                      <a:pt x="38" y="58"/>
                    </a:lnTo>
                    <a:lnTo>
                      <a:pt x="48" y="56"/>
                    </a:lnTo>
                    <a:lnTo>
                      <a:pt x="55" y="50"/>
                    </a:lnTo>
                    <a:lnTo>
                      <a:pt x="60" y="43"/>
                    </a:lnTo>
                    <a:lnTo>
                      <a:pt x="62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8" name="Freeform 130"/>
              <p:cNvSpPr>
                <a:spLocks/>
              </p:cNvSpPr>
              <p:nvPr/>
            </p:nvSpPr>
            <p:spPr bwMode="auto">
              <a:xfrm>
                <a:off x="2605" y="2971"/>
                <a:ext cx="13" cy="12"/>
              </a:xfrm>
              <a:custGeom>
                <a:avLst/>
                <a:gdLst/>
                <a:ahLst/>
                <a:cxnLst>
                  <a:cxn ang="0">
                    <a:pos x="51" y="24"/>
                  </a:cxn>
                  <a:cxn ang="0">
                    <a:pos x="49" y="15"/>
                  </a:cxn>
                  <a:cxn ang="0">
                    <a:pos x="43" y="8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8" y="8"/>
                  </a:cxn>
                  <a:cxn ang="0">
                    <a:pos x="2" y="15"/>
                  </a:cxn>
                  <a:cxn ang="0">
                    <a:pos x="0" y="24"/>
                  </a:cxn>
                  <a:cxn ang="0">
                    <a:pos x="2" y="33"/>
                  </a:cxn>
                  <a:cxn ang="0">
                    <a:pos x="8" y="40"/>
                  </a:cxn>
                  <a:cxn ang="0">
                    <a:pos x="16" y="46"/>
                  </a:cxn>
                  <a:cxn ang="0">
                    <a:pos x="26" y="48"/>
                  </a:cxn>
                  <a:cxn ang="0">
                    <a:pos x="36" y="46"/>
                  </a:cxn>
                  <a:cxn ang="0">
                    <a:pos x="43" y="40"/>
                  </a:cxn>
                  <a:cxn ang="0">
                    <a:pos x="49" y="33"/>
                  </a:cxn>
                  <a:cxn ang="0">
                    <a:pos x="51" y="24"/>
                  </a:cxn>
                  <a:cxn ang="0">
                    <a:pos x="51" y="24"/>
                  </a:cxn>
                </a:cxnLst>
                <a:rect l="0" t="0" r="r" b="b"/>
                <a:pathLst>
                  <a:path w="51" h="48">
                    <a:moveTo>
                      <a:pt x="51" y="24"/>
                    </a:moveTo>
                    <a:lnTo>
                      <a:pt x="49" y="15"/>
                    </a:lnTo>
                    <a:lnTo>
                      <a:pt x="43" y="8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5"/>
                    </a:lnTo>
                    <a:lnTo>
                      <a:pt x="0" y="24"/>
                    </a:lnTo>
                    <a:lnTo>
                      <a:pt x="2" y="33"/>
                    </a:lnTo>
                    <a:lnTo>
                      <a:pt x="8" y="40"/>
                    </a:lnTo>
                    <a:lnTo>
                      <a:pt x="16" y="46"/>
                    </a:lnTo>
                    <a:lnTo>
                      <a:pt x="26" y="48"/>
                    </a:lnTo>
                    <a:lnTo>
                      <a:pt x="36" y="46"/>
                    </a:lnTo>
                    <a:lnTo>
                      <a:pt x="43" y="40"/>
                    </a:lnTo>
                    <a:lnTo>
                      <a:pt x="49" y="33"/>
                    </a:lnTo>
                    <a:lnTo>
                      <a:pt x="51" y="24"/>
                    </a:lnTo>
                    <a:lnTo>
                      <a:pt x="51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699" name="Freeform 131"/>
              <p:cNvSpPr>
                <a:spLocks/>
              </p:cNvSpPr>
              <p:nvPr/>
            </p:nvSpPr>
            <p:spPr bwMode="auto">
              <a:xfrm>
                <a:off x="2609" y="2974"/>
                <a:ext cx="3" cy="6"/>
              </a:xfrm>
              <a:custGeom>
                <a:avLst/>
                <a:gdLst/>
                <a:ahLst/>
                <a:cxnLst>
                  <a:cxn ang="0">
                    <a:pos x="27" y="12"/>
                  </a:cxn>
                  <a:cxn ang="0">
                    <a:pos x="26" y="8"/>
                  </a:cxn>
                  <a:cxn ang="0">
                    <a:pos x="23" y="4"/>
                  </a:cxn>
                  <a:cxn ang="0">
                    <a:pos x="18" y="1"/>
                  </a:cxn>
                  <a:cxn ang="0">
                    <a:pos x="14" y="0"/>
                  </a:cxn>
                  <a:cxn ang="0">
                    <a:pos x="9" y="1"/>
                  </a:cxn>
                  <a:cxn ang="0">
                    <a:pos x="5" y="4"/>
                  </a:cxn>
                  <a:cxn ang="0">
                    <a:pos x="1" y="8"/>
                  </a:cxn>
                  <a:cxn ang="0">
                    <a:pos x="0" y="12"/>
                  </a:cxn>
                  <a:cxn ang="0">
                    <a:pos x="1" y="16"/>
                  </a:cxn>
                  <a:cxn ang="0">
                    <a:pos x="5" y="20"/>
                  </a:cxn>
                  <a:cxn ang="0">
                    <a:pos x="9" y="23"/>
                  </a:cxn>
                  <a:cxn ang="0">
                    <a:pos x="14" y="24"/>
                  </a:cxn>
                  <a:cxn ang="0">
                    <a:pos x="18" y="23"/>
                  </a:cxn>
                  <a:cxn ang="0">
                    <a:pos x="23" y="20"/>
                  </a:cxn>
                  <a:cxn ang="0">
                    <a:pos x="26" y="16"/>
                  </a:cxn>
                  <a:cxn ang="0">
                    <a:pos x="27" y="12"/>
                  </a:cxn>
                  <a:cxn ang="0">
                    <a:pos x="27" y="12"/>
                  </a:cxn>
                </a:cxnLst>
                <a:rect l="0" t="0" r="r" b="b"/>
                <a:pathLst>
                  <a:path w="27" h="24">
                    <a:moveTo>
                      <a:pt x="27" y="12"/>
                    </a:moveTo>
                    <a:lnTo>
                      <a:pt x="26" y="8"/>
                    </a:lnTo>
                    <a:lnTo>
                      <a:pt x="23" y="4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9" y="1"/>
                    </a:lnTo>
                    <a:lnTo>
                      <a:pt x="5" y="4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6"/>
                    </a:lnTo>
                    <a:lnTo>
                      <a:pt x="5" y="20"/>
                    </a:lnTo>
                    <a:lnTo>
                      <a:pt x="9" y="23"/>
                    </a:lnTo>
                    <a:lnTo>
                      <a:pt x="14" y="24"/>
                    </a:lnTo>
                    <a:lnTo>
                      <a:pt x="18" y="23"/>
                    </a:lnTo>
                    <a:lnTo>
                      <a:pt x="23" y="20"/>
                    </a:lnTo>
                    <a:lnTo>
                      <a:pt x="26" y="16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0" name="Freeform 132"/>
              <p:cNvSpPr>
                <a:spLocks/>
              </p:cNvSpPr>
              <p:nvPr/>
            </p:nvSpPr>
            <p:spPr bwMode="auto">
              <a:xfrm>
                <a:off x="2573" y="2955"/>
                <a:ext cx="68" cy="64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40" y="0"/>
                  </a:cxn>
                  <a:cxn ang="0">
                    <a:pos x="168" y="3"/>
                  </a:cxn>
                  <a:cxn ang="0">
                    <a:pos x="195" y="11"/>
                  </a:cxn>
                  <a:cxn ang="0">
                    <a:pos x="218" y="22"/>
                  </a:cxn>
                  <a:cxn ang="0">
                    <a:pos x="238" y="38"/>
                  </a:cxn>
                  <a:cxn ang="0">
                    <a:pos x="256" y="57"/>
                  </a:cxn>
                  <a:cxn ang="0">
                    <a:pos x="268" y="79"/>
                  </a:cxn>
                  <a:cxn ang="0">
                    <a:pos x="276" y="103"/>
                  </a:cxn>
                  <a:cxn ang="0">
                    <a:pos x="280" y="129"/>
                  </a:cxn>
                  <a:cxn ang="0">
                    <a:pos x="280" y="129"/>
                  </a:cxn>
                  <a:cxn ang="0">
                    <a:pos x="276" y="155"/>
                  </a:cxn>
                  <a:cxn ang="0">
                    <a:pos x="268" y="180"/>
                  </a:cxn>
                  <a:cxn ang="0">
                    <a:pos x="256" y="201"/>
                  </a:cxn>
                  <a:cxn ang="0">
                    <a:pos x="238" y="220"/>
                  </a:cxn>
                  <a:cxn ang="0">
                    <a:pos x="218" y="236"/>
                  </a:cxn>
                  <a:cxn ang="0">
                    <a:pos x="195" y="248"/>
                  </a:cxn>
                  <a:cxn ang="0">
                    <a:pos x="168" y="255"/>
                  </a:cxn>
                  <a:cxn ang="0">
                    <a:pos x="140" y="258"/>
                  </a:cxn>
                  <a:cxn ang="0">
                    <a:pos x="140" y="258"/>
                  </a:cxn>
                  <a:cxn ang="0">
                    <a:pos x="112" y="255"/>
                  </a:cxn>
                  <a:cxn ang="0">
                    <a:pos x="85" y="248"/>
                  </a:cxn>
                  <a:cxn ang="0">
                    <a:pos x="62" y="236"/>
                  </a:cxn>
                  <a:cxn ang="0">
                    <a:pos x="42" y="220"/>
                  </a:cxn>
                  <a:cxn ang="0">
                    <a:pos x="24" y="201"/>
                  </a:cxn>
                  <a:cxn ang="0">
                    <a:pos x="12" y="180"/>
                  </a:cxn>
                  <a:cxn ang="0">
                    <a:pos x="4" y="155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4" y="103"/>
                  </a:cxn>
                  <a:cxn ang="0">
                    <a:pos x="12" y="79"/>
                  </a:cxn>
                  <a:cxn ang="0">
                    <a:pos x="24" y="57"/>
                  </a:cxn>
                  <a:cxn ang="0">
                    <a:pos x="42" y="38"/>
                  </a:cxn>
                  <a:cxn ang="0">
                    <a:pos x="62" y="22"/>
                  </a:cxn>
                  <a:cxn ang="0">
                    <a:pos x="85" y="11"/>
                  </a:cxn>
                  <a:cxn ang="0">
                    <a:pos x="112" y="3"/>
                  </a:cxn>
                  <a:cxn ang="0">
                    <a:pos x="140" y="0"/>
                  </a:cxn>
                </a:cxnLst>
                <a:rect l="0" t="0" r="r" b="b"/>
                <a:pathLst>
                  <a:path w="280" h="258">
                    <a:moveTo>
                      <a:pt x="140" y="0"/>
                    </a:moveTo>
                    <a:lnTo>
                      <a:pt x="140" y="0"/>
                    </a:lnTo>
                    <a:lnTo>
                      <a:pt x="168" y="3"/>
                    </a:lnTo>
                    <a:lnTo>
                      <a:pt x="195" y="11"/>
                    </a:lnTo>
                    <a:lnTo>
                      <a:pt x="218" y="22"/>
                    </a:lnTo>
                    <a:lnTo>
                      <a:pt x="238" y="38"/>
                    </a:lnTo>
                    <a:lnTo>
                      <a:pt x="256" y="57"/>
                    </a:lnTo>
                    <a:lnTo>
                      <a:pt x="268" y="79"/>
                    </a:lnTo>
                    <a:lnTo>
                      <a:pt x="276" y="103"/>
                    </a:lnTo>
                    <a:lnTo>
                      <a:pt x="280" y="129"/>
                    </a:lnTo>
                    <a:lnTo>
                      <a:pt x="280" y="129"/>
                    </a:lnTo>
                    <a:lnTo>
                      <a:pt x="276" y="155"/>
                    </a:lnTo>
                    <a:lnTo>
                      <a:pt x="268" y="180"/>
                    </a:lnTo>
                    <a:lnTo>
                      <a:pt x="256" y="201"/>
                    </a:lnTo>
                    <a:lnTo>
                      <a:pt x="238" y="220"/>
                    </a:lnTo>
                    <a:lnTo>
                      <a:pt x="218" y="236"/>
                    </a:lnTo>
                    <a:lnTo>
                      <a:pt x="195" y="248"/>
                    </a:lnTo>
                    <a:lnTo>
                      <a:pt x="168" y="255"/>
                    </a:lnTo>
                    <a:lnTo>
                      <a:pt x="140" y="258"/>
                    </a:lnTo>
                    <a:lnTo>
                      <a:pt x="140" y="258"/>
                    </a:lnTo>
                    <a:lnTo>
                      <a:pt x="112" y="255"/>
                    </a:lnTo>
                    <a:lnTo>
                      <a:pt x="85" y="248"/>
                    </a:lnTo>
                    <a:lnTo>
                      <a:pt x="62" y="236"/>
                    </a:lnTo>
                    <a:lnTo>
                      <a:pt x="42" y="220"/>
                    </a:lnTo>
                    <a:lnTo>
                      <a:pt x="24" y="201"/>
                    </a:lnTo>
                    <a:lnTo>
                      <a:pt x="12" y="180"/>
                    </a:lnTo>
                    <a:lnTo>
                      <a:pt x="4" y="155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4" y="103"/>
                    </a:lnTo>
                    <a:lnTo>
                      <a:pt x="12" y="79"/>
                    </a:lnTo>
                    <a:lnTo>
                      <a:pt x="24" y="57"/>
                    </a:lnTo>
                    <a:lnTo>
                      <a:pt x="42" y="38"/>
                    </a:lnTo>
                    <a:lnTo>
                      <a:pt x="62" y="22"/>
                    </a:lnTo>
                    <a:lnTo>
                      <a:pt x="85" y="11"/>
                    </a:lnTo>
                    <a:lnTo>
                      <a:pt x="112" y="3"/>
                    </a:lnTo>
                    <a:lnTo>
                      <a:pt x="1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1" name="Freeform 133"/>
              <p:cNvSpPr>
                <a:spLocks/>
              </p:cNvSpPr>
              <p:nvPr/>
            </p:nvSpPr>
            <p:spPr bwMode="auto">
              <a:xfrm>
                <a:off x="2159" y="2199"/>
                <a:ext cx="26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11"/>
                  </a:cxn>
                  <a:cxn ang="0">
                    <a:pos x="19" y="21"/>
                  </a:cxn>
                  <a:cxn ang="0">
                    <a:pos x="30" y="30"/>
                  </a:cxn>
                  <a:cxn ang="0">
                    <a:pos x="42" y="37"/>
                  </a:cxn>
                  <a:cxn ang="0">
                    <a:pos x="54" y="44"/>
                  </a:cxn>
                  <a:cxn ang="0">
                    <a:pos x="67" y="50"/>
                  </a:cxn>
                  <a:cxn ang="0">
                    <a:pos x="82" y="53"/>
                  </a:cxn>
                  <a:cxn ang="0">
                    <a:pos x="96" y="56"/>
                  </a:cxn>
                  <a:cxn ang="0">
                    <a:pos x="85" y="53"/>
                  </a:cxn>
                  <a:cxn ang="0">
                    <a:pos x="68" y="47"/>
                  </a:cxn>
                  <a:cxn ang="0">
                    <a:pos x="53" y="39"/>
                  </a:cxn>
                  <a:cxn ang="0">
                    <a:pos x="38" y="31"/>
                  </a:cxn>
                  <a:cxn ang="0">
                    <a:pos x="24" y="21"/>
                  </a:cxn>
                  <a:cxn ang="0">
                    <a:pos x="10" y="11"/>
                  </a:cxn>
                  <a:cxn ang="0">
                    <a:pos x="0" y="0"/>
                  </a:cxn>
                </a:cxnLst>
                <a:rect l="0" t="0" r="r" b="b"/>
                <a:pathLst>
                  <a:path w="96" h="56">
                    <a:moveTo>
                      <a:pt x="0" y="0"/>
                    </a:moveTo>
                    <a:lnTo>
                      <a:pt x="9" y="11"/>
                    </a:lnTo>
                    <a:lnTo>
                      <a:pt x="19" y="21"/>
                    </a:lnTo>
                    <a:lnTo>
                      <a:pt x="30" y="30"/>
                    </a:lnTo>
                    <a:lnTo>
                      <a:pt x="42" y="37"/>
                    </a:lnTo>
                    <a:lnTo>
                      <a:pt x="54" y="44"/>
                    </a:lnTo>
                    <a:lnTo>
                      <a:pt x="67" y="50"/>
                    </a:lnTo>
                    <a:lnTo>
                      <a:pt x="82" y="53"/>
                    </a:lnTo>
                    <a:lnTo>
                      <a:pt x="96" y="56"/>
                    </a:lnTo>
                    <a:lnTo>
                      <a:pt x="85" y="53"/>
                    </a:lnTo>
                    <a:lnTo>
                      <a:pt x="68" y="47"/>
                    </a:lnTo>
                    <a:lnTo>
                      <a:pt x="53" y="39"/>
                    </a:lnTo>
                    <a:lnTo>
                      <a:pt x="38" y="31"/>
                    </a:lnTo>
                    <a:lnTo>
                      <a:pt x="24" y="21"/>
                    </a:lnTo>
                    <a:lnTo>
                      <a:pt x="1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2" name="Freeform 134"/>
              <p:cNvSpPr>
                <a:spLocks/>
              </p:cNvSpPr>
              <p:nvPr/>
            </p:nvSpPr>
            <p:spPr bwMode="auto">
              <a:xfrm>
                <a:off x="2152" y="2184"/>
                <a:ext cx="50" cy="30"/>
              </a:xfrm>
              <a:custGeom>
                <a:avLst/>
                <a:gdLst/>
                <a:ahLst/>
                <a:cxnLst>
                  <a:cxn ang="0">
                    <a:pos x="196" y="110"/>
                  </a:cxn>
                  <a:cxn ang="0">
                    <a:pos x="190" y="112"/>
                  </a:cxn>
                  <a:cxn ang="0">
                    <a:pos x="183" y="115"/>
                  </a:cxn>
                  <a:cxn ang="0">
                    <a:pos x="176" y="117"/>
                  </a:cxn>
                  <a:cxn ang="0">
                    <a:pos x="170" y="118"/>
                  </a:cxn>
                  <a:cxn ang="0">
                    <a:pos x="162" y="119"/>
                  </a:cxn>
                  <a:cxn ang="0">
                    <a:pos x="154" y="120"/>
                  </a:cxn>
                  <a:cxn ang="0">
                    <a:pos x="147" y="121"/>
                  </a:cxn>
                  <a:cxn ang="0">
                    <a:pos x="139" y="121"/>
                  </a:cxn>
                  <a:cxn ang="0">
                    <a:pos x="135" y="121"/>
                  </a:cxn>
                  <a:cxn ang="0">
                    <a:pos x="130" y="121"/>
                  </a:cxn>
                  <a:cxn ang="0">
                    <a:pos x="126" y="120"/>
                  </a:cxn>
                  <a:cxn ang="0">
                    <a:pos x="123" y="120"/>
                  </a:cxn>
                  <a:cxn ang="0">
                    <a:pos x="118" y="119"/>
                  </a:cxn>
                  <a:cxn ang="0">
                    <a:pos x="114" y="118"/>
                  </a:cxn>
                  <a:cxn ang="0">
                    <a:pos x="109" y="118"/>
                  </a:cxn>
                  <a:cxn ang="0">
                    <a:pos x="106" y="117"/>
                  </a:cxn>
                  <a:cxn ang="0">
                    <a:pos x="91" y="111"/>
                  </a:cxn>
                  <a:cxn ang="0">
                    <a:pos x="75" y="103"/>
                  </a:cxn>
                  <a:cxn ang="0">
                    <a:pos x="60" y="95"/>
                  </a:cxn>
                  <a:cxn ang="0">
                    <a:pos x="46" y="85"/>
                  </a:cxn>
                  <a:cxn ang="0">
                    <a:pos x="37" y="79"/>
                  </a:cxn>
                  <a:cxn ang="0">
                    <a:pos x="29" y="71"/>
                  </a:cxn>
                  <a:cxn ang="0">
                    <a:pos x="22" y="62"/>
                  </a:cxn>
                  <a:cxn ang="0">
                    <a:pos x="17" y="53"/>
                  </a:cxn>
                  <a:cxn ang="0">
                    <a:pos x="11" y="43"/>
                  </a:cxn>
                  <a:cxn ang="0">
                    <a:pos x="7" y="33"/>
                  </a:cxn>
                  <a:cxn ang="0">
                    <a:pos x="3" y="22"/>
                  </a:cxn>
                  <a:cxn ang="0">
                    <a:pos x="1" y="12"/>
                  </a:cxn>
                  <a:cxn ang="0">
                    <a:pos x="0" y="0"/>
                  </a:cxn>
                  <a:cxn ang="0">
                    <a:pos x="5" y="15"/>
                  </a:cxn>
                  <a:cxn ang="0">
                    <a:pos x="21" y="42"/>
                  </a:cxn>
                  <a:cxn ang="0">
                    <a:pos x="42" y="65"/>
                  </a:cxn>
                  <a:cxn ang="0">
                    <a:pos x="68" y="85"/>
                  </a:cxn>
                  <a:cxn ang="0">
                    <a:pos x="97" y="99"/>
                  </a:cxn>
                  <a:cxn ang="0">
                    <a:pos x="128" y="109"/>
                  </a:cxn>
                  <a:cxn ang="0">
                    <a:pos x="163" y="112"/>
                  </a:cxn>
                  <a:cxn ang="0">
                    <a:pos x="196" y="110"/>
                  </a:cxn>
                </a:cxnLst>
                <a:rect l="0" t="0" r="r" b="b"/>
                <a:pathLst>
                  <a:path w="196" h="121">
                    <a:moveTo>
                      <a:pt x="196" y="110"/>
                    </a:moveTo>
                    <a:lnTo>
                      <a:pt x="190" y="112"/>
                    </a:lnTo>
                    <a:lnTo>
                      <a:pt x="183" y="115"/>
                    </a:lnTo>
                    <a:lnTo>
                      <a:pt x="176" y="117"/>
                    </a:lnTo>
                    <a:lnTo>
                      <a:pt x="170" y="118"/>
                    </a:lnTo>
                    <a:lnTo>
                      <a:pt x="162" y="119"/>
                    </a:lnTo>
                    <a:lnTo>
                      <a:pt x="154" y="120"/>
                    </a:lnTo>
                    <a:lnTo>
                      <a:pt x="147" y="121"/>
                    </a:lnTo>
                    <a:lnTo>
                      <a:pt x="139" y="121"/>
                    </a:lnTo>
                    <a:lnTo>
                      <a:pt x="135" y="121"/>
                    </a:lnTo>
                    <a:lnTo>
                      <a:pt x="130" y="121"/>
                    </a:lnTo>
                    <a:lnTo>
                      <a:pt x="126" y="120"/>
                    </a:lnTo>
                    <a:lnTo>
                      <a:pt x="123" y="120"/>
                    </a:lnTo>
                    <a:lnTo>
                      <a:pt x="118" y="119"/>
                    </a:lnTo>
                    <a:lnTo>
                      <a:pt x="114" y="118"/>
                    </a:lnTo>
                    <a:lnTo>
                      <a:pt x="109" y="118"/>
                    </a:lnTo>
                    <a:lnTo>
                      <a:pt x="106" y="117"/>
                    </a:lnTo>
                    <a:lnTo>
                      <a:pt x="91" y="111"/>
                    </a:lnTo>
                    <a:lnTo>
                      <a:pt x="75" y="103"/>
                    </a:lnTo>
                    <a:lnTo>
                      <a:pt x="60" y="95"/>
                    </a:lnTo>
                    <a:lnTo>
                      <a:pt x="46" y="85"/>
                    </a:lnTo>
                    <a:lnTo>
                      <a:pt x="37" y="79"/>
                    </a:lnTo>
                    <a:lnTo>
                      <a:pt x="29" y="71"/>
                    </a:lnTo>
                    <a:lnTo>
                      <a:pt x="22" y="62"/>
                    </a:lnTo>
                    <a:lnTo>
                      <a:pt x="17" y="53"/>
                    </a:lnTo>
                    <a:lnTo>
                      <a:pt x="11" y="43"/>
                    </a:lnTo>
                    <a:lnTo>
                      <a:pt x="7" y="33"/>
                    </a:lnTo>
                    <a:lnTo>
                      <a:pt x="3" y="22"/>
                    </a:lnTo>
                    <a:lnTo>
                      <a:pt x="1" y="12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21" y="42"/>
                    </a:lnTo>
                    <a:lnTo>
                      <a:pt x="42" y="65"/>
                    </a:lnTo>
                    <a:lnTo>
                      <a:pt x="68" y="85"/>
                    </a:lnTo>
                    <a:lnTo>
                      <a:pt x="97" y="99"/>
                    </a:lnTo>
                    <a:lnTo>
                      <a:pt x="128" y="109"/>
                    </a:lnTo>
                    <a:lnTo>
                      <a:pt x="163" y="112"/>
                    </a:lnTo>
                    <a:lnTo>
                      <a:pt x="196" y="110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3" name="Freeform 135"/>
              <p:cNvSpPr>
                <a:spLocks/>
              </p:cNvSpPr>
              <p:nvPr/>
            </p:nvSpPr>
            <p:spPr bwMode="auto">
              <a:xfrm>
                <a:off x="2152" y="2173"/>
                <a:ext cx="60" cy="39"/>
              </a:xfrm>
              <a:custGeom>
                <a:avLst/>
                <a:gdLst/>
                <a:ahLst/>
                <a:cxnLst>
                  <a:cxn ang="0">
                    <a:pos x="194" y="154"/>
                  </a:cxn>
                  <a:cxn ang="0">
                    <a:pos x="201" y="151"/>
                  </a:cxn>
                  <a:cxn ang="0">
                    <a:pos x="206" y="148"/>
                  </a:cxn>
                  <a:cxn ang="0">
                    <a:pos x="212" y="144"/>
                  </a:cxn>
                  <a:cxn ang="0">
                    <a:pos x="219" y="141"/>
                  </a:cxn>
                  <a:cxn ang="0">
                    <a:pos x="223" y="138"/>
                  </a:cxn>
                  <a:cxn ang="0">
                    <a:pos x="229" y="134"/>
                  </a:cxn>
                  <a:cxn ang="0">
                    <a:pos x="234" y="130"/>
                  </a:cxn>
                  <a:cxn ang="0">
                    <a:pos x="239" y="126"/>
                  </a:cxn>
                  <a:cxn ang="0">
                    <a:pos x="225" y="132"/>
                  </a:cxn>
                  <a:cxn ang="0">
                    <a:pos x="195" y="140"/>
                  </a:cxn>
                  <a:cxn ang="0">
                    <a:pos x="164" y="143"/>
                  </a:cxn>
                  <a:cxn ang="0">
                    <a:pos x="133" y="140"/>
                  </a:cxn>
                  <a:cxn ang="0">
                    <a:pos x="102" y="132"/>
                  </a:cxn>
                  <a:cxn ang="0">
                    <a:pos x="76" y="119"/>
                  </a:cxn>
                  <a:cxn ang="0">
                    <a:pos x="52" y="100"/>
                  </a:cxn>
                  <a:cxn ang="0">
                    <a:pos x="32" y="78"/>
                  </a:cxn>
                  <a:cxn ang="0">
                    <a:pos x="18" y="54"/>
                  </a:cxn>
                  <a:cxn ang="0">
                    <a:pos x="9" y="26"/>
                  </a:cxn>
                  <a:cxn ang="0">
                    <a:pos x="5" y="0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2" y="12"/>
                  </a:cxn>
                  <a:cxn ang="0">
                    <a:pos x="1" y="17"/>
                  </a:cxn>
                  <a:cxn ang="0">
                    <a:pos x="1" y="21"/>
                  </a:cxn>
                  <a:cxn ang="0">
                    <a:pos x="0" y="25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0" y="38"/>
                  </a:cxn>
                  <a:cxn ang="0">
                    <a:pos x="1" y="41"/>
                  </a:cxn>
                  <a:cxn ang="0">
                    <a:pos x="1" y="45"/>
                  </a:cxn>
                  <a:cxn ang="0">
                    <a:pos x="1" y="49"/>
                  </a:cxn>
                  <a:cxn ang="0">
                    <a:pos x="5" y="59"/>
                  </a:cxn>
                  <a:cxn ang="0">
                    <a:pos x="21" y="86"/>
                  </a:cxn>
                  <a:cxn ang="0">
                    <a:pos x="42" y="109"/>
                  </a:cxn>
                  <a:cxn ang="0">
                    <a:pos x="68" y="129"/>
                  </a:cxn>
                  <a:cxn ang="0">
                    <a:pos x="97" y="143"/>
                  </a:cxn>
                  <a:cxn ang="0">
                    <a:pos x="129" y="153"/>
                  </a:cxn>
                  <a:cxn ang="0">
                    <a:pos x="164" y="156"/>
                  </a:cxn>
                  <a:cxn ang="0">
                    <a:pos x="194" y="154"/>
                  </a:cxn>
                </a:cxnLst>
                <a:rect l="0" t="0" r="r" b="b"/>
                <a:pathLst>
                  <a:path w="239" h="156">
                    <a:moveTo>
                      <a:pt x="194" y="154"/>
                    </a:moveTo>
                    <a:lnTo>
                      <a:pt x="201" y="151"/>
                    </a:lnTo>
                    <a:lnTo>
                      <a:pt x="206" y="148"/>
                    </a:lnTo>
                    <a:lnTo>
                      <a:pt x="212" y="144"/>
                    </a:lnTo>
                    <a:lnTo>
                      <a:pt x="219" y="141"/>
                    </a:lnTo>
                    <a:lnTo>
                      <a:pt x="223" y="138"/>
                    </a:lnTo>
                    <a:lnTo>
                      <a:pt x="229" y="134"/>
                    </a:lnTo>
                    <a:lnTo>
                      <a:pt x="234" y="130"/>
                    </a:lnTo>
                    <a:lnTo>
                      <a:pt x="239" y="126"/>
                    </a:lnTo>
                    <a:lnTo>
                      <a:pt x="225" y="132"/>
                    </a:lnTo>
                    <a:lnTo>
                      <a:pt x="195" y="140"/>
                    </a:lnTo>
                    <a:lnTo>
                      <a:pt x="164" y="143"/>
                    </a:lnTo>
                    <a:lnTo>
                      <a:pt x="133" y="140"/>
                    </a:lnTo>
                    <a:lnTo>
                      <a:pt x="102" y="132"/>
                    </a:lnTo>
                    <a:lnTo>
                      <a:pt x="76" y="119"/>
                    </a:lnTo>
                    <a:lnTo>
                      <a:pt x="52" y="100"/>
                    </a:lnTo>
                    <a:lnTo>
                      <a:pt x="32" y="78"/>
                    </a:lnTo>
                    <a:lnTo>
                      <a:pt x="18" y="54"/>
                    </a:lnTo>
                    <a:lnTo>
                      <a:pt x="9" y="26"/>
                    </a:lnTo>
                    <a:lnTo>
                      <a:pt x="5" y="0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2" y="12"/>
                    </a:lnTo>
                    <a:lnTo>
                      <a:pt x="1" y="17"/>
                    </a:lnTo>
                    <a:lnTo>
                      <a:pt x="1" y="21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1" y="41"/>
                    </a:lnTo>
                    <a:lnTo>
                      <a:pt x="1" y="45"/>
                    </a:lnTo>
                    <a:lnTo>
                      <a:pt x="1" y="49"/>
                    </a:lnTo>
                    <a:lnTo>
                      <a:pt x="5" y="59"/>
                    </a:lnTo>
                    <a:lnTo>
                      <a:pt x="21" y="86"/>
                    </a:lnTo>
                    <a:lnTo>
                      <a:pt x="42" y="109"/>
                    </a:lnTo>
                    <a:lnTo>
                      <a:pt x="68" y="129"/>
                    </a:lnTo>
                    <a:lnTo>
                      <a:pt x="97" y="143"/>
                    </a:lnTo>
                    <a:lnTo>
                      <a:pt x="129" y="153"/>
                    </a:lnTo>
                    <a:lnTo>
                      <a:pt x="164" y="156"/>
                    </a:lnTo>
                    <a:lnTo>
                      <a:pt x="194" y="154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4" name="Freeform 136"/>
              <p:cNvSpPr>
                <a:spLocks/>
              </p:cNvSpPr>
              <p:nvPr/>
            </p:nvSpPr>
            <p:spPr bwMode="auto">
              <a:xfrm>
                <a:off x="2153" y="2164"/>
                <a:ext cx="65" cy="45"/>
              </a:xfrm>
              <a:custGeom>
                <a:avLst/>
                <a:gdLst/>
                <a:ahLst/>
                <a:cxnLst>
                  <a:cxn ang="0">
                    <a:pos x="232" y="162"/>
                  </a:cxn>
                  <a:cxn ang="0">
                    <a:pos x="236" y="159"/>
                  </a:cxn>
                  <a:cxn ang="0">
                    <a:pos x="240" y="155"/>
                  </a:cxn>
                  <a:cxn ang="0">
                    <a:pos x="244" y="152"/>
                  </a:cxn>
                  <a:cxn ang="0">
                    <a:pos x="247" y="147"/>
                  </a:cxn>
                  <a:cxn ang="0">
                    <a:pos x="249" y="143"/>
                  </a:cxn>
                  <a:cxn ang="0">
                    <a:pos x="253" y="139"/>
                  </a:cxn>
                  <a:cxn ang="0">
                    <a:pos x="256" y="135"/>
                  </a:cxn>
                  <a:cxn ang="0">
                    <a:pos x="258" y="131"/>
                  </a:cxn>
                  <a:cxn ang="0">
                    <a:pos x="241" y="144"/>
                  </a:cxn>
                  <a:cxn ang="0">
                    <a:pos x="217" y="157"/>
                  </a:cxn>
                  <a:cxn ang="0">
                    <a:pos x="189" y="164"/>
                  </a:cxn>
                  <a:cxn ang="0">
                    <a:pos x="160" y="167"/>
                  </a:cxn>
                  <a:cxn ang="0">
                    <a:pos x="131" y="164"/>
                  </a:cxn>
                  <a:cxn ang="0">
                    <a:pos x="103" y="157"/>
                  </a:cxn>
                  <a:cxn ang="0">
                    <a:pos x="78" y="144"/>
                  </a:cxn>
                  <a:cxn ang="0">
                    <a:pos x="57" y="127"/>
                  </a:cxn>
                  <a:cxn ang="0">
                    <a:pos x="38" y="107"/>
                  </a:cxn>
                  <a:cxn ang="0">
                    <a:pos x="25" y="85"/>
                  </a:cxn>
                  <a:cxn ang="0">
                    <a:pos x="17" y="59"/>
                  </a:cxn>
                  <a:cxn ang="0">
                    <a:pos x="14" y="32"/>
                  </a:cxn>
                  <a:cxn ang="0">
                    <a:pos x="17" y="5"/>
                  </a:cxn>
                  <a:cxn ang="0">
                    <a:pos x="18" y="0"/>
                  </a:cxn>
                  <a:cxn ang="0">
                    <a:pos x="15" y="5"/>
                  </a:cxn>
                  <a:cxn ang="0">
                    <a:pos x="12" y="9"/>
                  </a:cxn>
                  <a:cxn ang="0">
                    <a:pos x="10" y="15"/>
                  </a:cxn>
                  <a:cxn ang="0">
                    <a:pos x="8" y="19"/>
                  </a:cxn>
                  <a:cxn ang="0">
                    <a:pos x="6" y="24"/>
                  </a:cxn>
                  <a:cxn ang="0">
                    <a:pos x="4" y="28"/>
                  </a:cxn>
                  <a:cxn ang="0">
                    <a:pos x="1" y="33"/>
                  </a:cxn>
                  <a:cxn ang="0">
                    <a:pos x="0" y="38"/>
                  </a:cxn>
                  <a:cxn ang="0">
                    <a:pos x="4" y="62"/>
                  </a:cxn>
                  <a:cxn ang="0">
                    <a:pos x="12" y="89"/>
                  </a:cxn>
                  <a:cxn ang="0">
                    <a:pos x="28" y="114"/>
                  </a:cxn>
                  <a:cxn ang="0">
                    <a:pos x="47" y="136"/>
                  </a:cxn>
                  <a:cxn ang="0">
                    <a:pos x="71" y="154"/>
                  </a:cxn>
                  <a:cxn ang="0">
                    <a:pos x="98" y="168"/>
                  </a:cxn>
                  <a:cxn ang="0">
                    <a:pos x="127" y="176"/>
                  </a:cxn>
                  <a:cxn ang="0">
                    <a:pos x="160" y="179"/>
                  </a:cxn>
                  <a:cxn ang="0">
                    <a:pos x="192" y="176"/>
                  </a:cxn>
                  <a:cxn ang="0">
                    <a:pos x="221" y="168"/>
                  </a:cxn>
                  <a:cxn ang="0">
                    <a:pos x="232" y="162"/>
                  </a:cxn>
                </a:cxnLst>
                <a:rect l="0" t="0" r="r" b="b"/>
                <a:pathLst>
                  <a:path w="258" h="179">
                    <a:moveTo>
                      <a:pt x="232" y="162"/>
                    </a:moveTo>
                    <a:lnTo>
                      <a:pt x="236" y="159"/>
                    </a:lnTo>
                    <a:lnTo>
                      <a:pt x="240" y="155"/>
                    </a:lnTo>
                    <a:lnTo>
                      <a:pt x="244" y="152"/>
                    </a:lnTo>
                    <a:lnTo>
                      <a:pt x="247" y="147"/>
                    </a:lnTo>
                    <a:lnTo>
                      <a:pt x="249" y="143"/>
                    </a:lnTo>
                    <a:lnTo>
                      <a:pt x="253" y="139"/>
                    </a:lnTo>
                    <a:lnTo>
                      <a:pt x="256" y="135"/>
                    </a:lnTo>
                    <a:lnTo>
                      <a:pt x="258" y="131"/>
                    </a:lnTo>
                    <a:lnTo>
                      <a:pt x="241" y="144"/>
                    </a:lnTo>
                    <a:lnTo>
                      <a:pt x="217" y="157"/>
                    </a:lnTo>
                    <a:lnTo>
                      <a:pt x="189" y="164"/>
                    </a:lnTo>
                    <a:lnTo>
                      <a:pt x="160" y="167"/>
                    </a:lnTo>
                    <a:lnTo>
                      <a:pt x="131" y="164"/>
                    </a:lnTo>
                    <a:lnTo>
                      <a:pt x="103" y="157"/>
                    </a:lnTo>
                    <a:lnTo>
                      <a:pt x="78" y="144"/>
                    </a:lnTo>
                    <a:lnTo>
                      <a:pt x="57" y="127"/>
                    </a:lnTo>
                    <a:lnTo>
                      <a:pt x="38" y="107"/>
                    </a:lnTo>
                    <a:lnTo>
                      <a:pt x="25" y="85"/>
                    </a:lnTo>
                    <a:lnTo>
                      <a:pt x="17" y="59"/>
                    </a:lnTo>
                    <a:lnTo>
                      <a:pt x="14" y="32"/>
                    </a:lnTo>
                    <a:lnTo>
                      <a:pt x="17" y="5"/>
                    </a:lnTo>
                    <a:lnTo>
                      <a:pt x="18" y="0"/>
                    </a:lnTo>
                    <a:lnTo>
                      <a:pt x="15" y="5"/>
                    </a:lnTo>
                    <a:lnTo>
                      <a:pt x="12" y="9"/>
                    </a:lnTo>
                    <a:lnTo>
                      <a:pt x="10" y="15"/>
                    </a:lnTo>
                    <a:lnTo>
                      <a:pt x="8" y="19"/>
                    </a:lnTo>
                    <a:lnTo>
                      <a:pt x="6" y="24"/>
                    </a:lnTo>
                    <a:lnTo>
                      <a:pt x="4" y="28"/>
                    </a:lnTo>
                    <a:lnTo>
                      <a:pt x="1" y="33"/>
                    </a:lnTo>
                    <a:lnTo>
                      <a:pt x="0" y="38"/>
                    </a:lnTo>
                    <a:lnTo>
                      <a:pt x="4" y="62"/>
                    </a:lnTo>
                    <a:lnTo>
                      <a:pt x="12" y="89"/>
                    </a:lnTo>
                    <a:lnTo>
                      <a:pt x="28" y="114"/>
                    </a:lnTo>
                    <a:lnTo>
                      <a:pt x="47" y="136"/>
                    </a:lnTo>
                    <a:lnTo>
                      <a:pt x="71" y="154"/>
                    </a:lnTo>
                    <a:lnTo>
                      <a:pt x="98" y="168"/>
                    </a:lnTo>
                    <a:lnTo>
                      <a:pt x="127" y="176"/>
                    </a:lnTo>
                    <a:lnTo>
                      <a:pt x="160" y="179"/>
                    </a:lnTo>
                    <a:lnTo>
                      <a:pt x="192" y="176"/>
                    </a:lnTo>
                    <a:lnTo>
                      <a:pt x="221" y="168"/>
                    </a:lnTo>
                    <a:lnTo>
                      <a:pt x="232" y="162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5" name="Freeform 137"/>
              <p:cNvSpPr>
                <a:spLocks/>
              </p:cNvSpPr>
              <p:nvPr/>
            </p:nvSpPr>
            <p:spPr bwMode="auto">
              <a:xfrm>
                <a:off x="2159" y="2158"/>
                <a:ext cx="65" cy="48"/>
              </a:xfrm>
              <a:custGeom>
                <a:avLst/>
                <a:gdLst/>
                <a:ahLst/>
                <a:cxnLst>
                  <a:cxn ang="0">
                    <a:pos x="245" y="158"/>
                  </a:cxn>
                  <a:cxn ang="0">
                    <a:pos x="247" y="154"/>
                  </a:cxn>
                  <a:cxn ang="0">
                    <a:pos x="249" y="150"/>
                  </a:cxn>
                  <a:cxn ang="0">
                    <a:pos x="252" y="146"/>
                  </a:cxn>
                  <a:cxn ang="0">
                    <a:pos x="254" y="141"/>
                  </a:cxn>
                  <a:cxn ang="0">
                    <a:pos x="255" y="136"/>
                  </a:cxn>
                  <a:cxn ang="0">
                    <a:pos x="257" y="132"/>
                  </a:cxn>
                  <a:cxn ang="0">
                    <a:pos x="258" y="128"/>
                  </a:cxn>
                  <a:cxn ang="0">
                    <a:pos x="260" y="124"/>
                  </a:cxn>
                  <a:cxn ang="0">
                    <a:pos x="258" y="126"/>
                  </a:cxn>
                  <a:cxn ang="0">
                    <a:pos x="243" y="145"/>
                  </a:cxn>
                  <a:cxn ang="0">
                    <a:pos x="223" y="159"/>
                  </a:cxn>
                  <a:cxn ang="0">
                    <a:pos x="200" y="171"/>
                  </a:cxn>
                  <a:cxn ang="0">
                    <a:pos x="175" y="179"/>
                  </a:cxn>
                  <a:cxn ang="0">
                    <a:pos x="148" y="181"/>
                  </a:cxn>
                  <a:cxn ang="0">
                    <a:pos x="121" y="179"/>
                  </a:cxn>
                  <a:cxn ang="0">
                    <a:pos x="95" y="171"/>
                  </a:cxn>
                  <a:cxn ang="0">
                    <a:pos x="73" y="159"/>
                  </a:cxn>
                  <a:cxn ang="0">
                    <a:pos x="53" y="145"/>
                  </a:cxn>
                  <a:cxn ang="0">
                    <a:pos x="37" y="126"/>
                  </a:cxn>
                  <a:cxn ang="0">
                    <a:pos x="24" y="105"/>
                  </a:cxn>
                  <a:cxn ang="0">
                    <a:pos x="16" y="82"/>
                  </a:cxn>
                  <a:cxn ang="0">
                    <a:pos x="14" y="57"/>
                  </a:cxn>
                  <a:cxn ang="0">
                    <a:pos x="16" y="32"/>
                  </a:cxn>
                  <a:cxn ang="0">
                    <a:pos x="24" y="9"/>
                  </a:cxn>
                  <a:cxn ang="0">
                    <a:pos x="30" y="0"/>
                  </a:cxn>
                  <a:cxn ang="0">
                    <a:pos x="22" y="7"/>
                  </a:cxn>
                  <a:cxn ang="0">
                    <a:pos x="15" y="14"/>
                  </a:cxn>
                  <a:cxn ang="0">
                    <a:pos x="9" y="21"/>
                  </a:cxn>
                  <a:cxn ang="0">
                    <a:pos x="4" y="28"/>
                  </a:cxn>
                  <a:cxn ang="0">
                    <a:pos x="4" y="30"/>
                  </a:cxn>
                  <a:cxn ang="0">
                    <a:pos x="0" y="57"/>
                  </a:cxn>
                  <a:cxn ang="0">
                    <a:pos x="4" y="84"/>
                  </a:cxn>
                  <a:cxn ang="0">
                    <a:pos x="13" y="110"/>
                  </a:cxn>
                  <a:cxn ang="0">
                    <a:pos x="26" y="132"/>
                  </a:cxn>
                  <a:cxn ang="0">
                    <a:pos x="44" y="153"/>
                  </a:cxn>
                  <a:cxn ang="0">
                    <a:pos x="66" y="169"/>
                  </a:cxn>
                  <a:cxn ang="0">
                    <a:pos x="91" y="182"/>
                  </a:cxn>
                  <a:cxn ang="0">
                    <a:pos x="119" y="190"/>
                  </a:cxn>
                  <a:cxn ang="0">
                    <a:pos x="148" y="193"/>
                  </a:cxn>
                  <a:cxn ang="0">
                    <a:pos x="177" y="190"/>
                  </a:cxn>
                  <a:cxn ang="0">
                    <a:pos x="205" y="182"/>
                  </a:cxn>
                  <a:cxn ang="0">
                    <a:pos x="229" y="169"/>
                  </a:cxn>
                  <a:cxn ang="0">
                    <a:pos x="245" y="158"/>
                  </a:cxn>
                </a:cxnLst>
                <a:rect l="0" t="0" r="r" b="b"/>
                <a:pathLst>
                  <a:path w="260" h="193">
                    <a:moveTo>
                      <a:pt x="245" y="158"/>
                    </a:moveTo>
                    <a:lnTo>
                      <a:pt x="247" y="154"/>
                    </a:lnTo>
                    <a:lnTo>
                      <a:pt x="249" y="150"/>
                    </a:lnTo>
                    <a:lnTo>
                      <a:pt x="252" y="146"/>
                    </a:lnTo>
                    <a:lnTo>
                      <a:pt x="254" y="141"/>
                    </a:lnTo>
                    <a:lnTo>
                      <a:pt x="255" y="136"/>
                    </a:lnTo>
                    <a:lnTo>
                      <a:pt x="257" y="132"/>
                    </a:lnTo>
                    <a:lnTo>
                      <a:pt x="258" y="128"/>
                    </a:lnTo>
                    <a:lnTo>
                      <a:pt x="260" y="124"/>
                    </a:lnTo>
                    <a:lnTo>
                      <a:pt x="258" y="126"/>
                    </a:lnTo>
                    <a:lnTo>
                      <a:pt x="243" y="145"/>
                    </a:lnTo>
                    <a:lnTo>
                      <a:pt x="223" y="159"/>
                    </a:lnTo>
                    <a:lnTo>
                      <a:pt x="200" y="171"/>
                    </a:lnTo>
                    <a:lnTo>
                      <a:pt x="175" y="179"/>
                    </a:lnTo>
                    <a:lnTo>
                      <a:pt x="148" y="181"/>
                    </a:lnTo>
                    <a:lnTo>
                      <a:pt x="121" y="179"/>
                    </a:lnTo>
                    <a:lnTo>
                      <a:pt x="95" y="171"/>
                    </a:lnTo>
                    <a:lnTo>
                      <a:pt x="73" y="159"/>
                    </a:lnTo>
                    <a:lnTo>
                      <a:pt x="53" y="145"/>
                    </a:lnTo>
                    <a:lnTo>
                      <a:pt x="37" y="126"/>
                    </a:lnTo>
                    <a:lnTo>
                      <a:pt x="24" y="105"/>
                    </a:lnTo>
                    <a:lnTo>
                      <a:pt x="16" y="82"/>
                    </a:lnTo>
                    <a:lnTo>
                      <a:pt x="14" y="57"/>
                    </a:lnTo>
                    <a:lnTo>
                      <a:pt x="16" y="32"/>
                    </a:lnTo>
                    <a:lnTo>
                      <a:pt x="24" y="9"/>
                    </a:lnTo>
                    <a:lnTo>
                      <a:pt x="30" y="0"/>
                    </a:lnTo>
                    <a:lnTo>
                      <a:pt x="22" y="7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28"/>
                    </a:lnTo>
                    <a:lnTo>
                      <a:pt x="4" y="30"/>
                    </a:lnTo>
                    <a:lnTo>
                      <a:pt x="0" y="57"/>
                    </a:lnTo>
                    <a:lnTo>
                      <a:pt x="4" y="84"/>
                    </a:lnTo>
                    <a:lnTo>
                      <a:pt x="13" y="110"/>
                    </a:lnTo>
                    <a:lnTo>
                      <a:pt x="26" y="132"/>
                    </a:lnTo>
                    <a:lnTo>
                      <a:pt x="44" y="153"/>
                    </a:lnTo>
                    <a:lnTo>
                      <a:pt x="66" y="169"/>
                    </a:lnTo>
                    <a:lnTo>
                      <a:pt x="91" y="182"/>
                    </a:lnTo>
                    <a:lnTo>
                      <a:pt x="119" y="190"/>
                    </a:lnTo>
                    <a:lnTo>
                      <a:pt x="148" y="193"/>
                    </a:lnTo>
                    <a:lnTo>
                      <a:pt x="177" y="190"/>
                    </a:lnTo>
                    <a:lnTo>
                      <a:pt x="205" y="182"/>
                    </a:lnTo>
                    <a:lnTo>
                      <a:pt x="229" y="169"/>
                    </a:lnTo>
                    <a:lnTo>
                      <a:pt x="245" y="158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6" name="Freeform 138"/>
              <p:cNvSpPr>
                <a:spLocks/>
              </p:cNvSpPr>
              <p:nvPr/>
            </p:nvSpPr>
            <p:spPr bwMode="auto">
              <a:xfrm>
                <a:off x="2159" y="2153"/>
                <a:ext cx="65" cy="50"/>
              </a:xfrm>
              <a:custGeom>
                <a:avLst/>
                <a:gdLst/>
                <a:ahLst/>
                <a:cxnLst>
                  <a:cxn ang="0">
                    <a:pos x="250" y="108"/>
                  </a:cxn>
                  <a:cxn ang="0">
                    <a:pos x="250" y="109"/>
                  </a:cxn>
                  <a:cxn ang="0">
                    <a:pos x="250" y="110"/>
                  </a:cxn>
                  <a:cxn ang="0">
                    <a:pos x="250" y="112"/>
                  </a:cxn>
                  <a:cxn ang="0">
                    <a:pos x="250" y="113"/>
                  </a:cxn>
                  <a:cxn ang="0">
                    <a:pos x="250" y="117"/>
                  </a:cxn>
                  <a:cxn ang="0">
                    <a:pos x="250" y="121"/>
                  </a:cxn>
                  <a:cxn ang="0">
                    <a:pos x="250" y="126"/>
                  </a:cxn>
                  <a:cxn ang="0">
                    <a:pos x="249" y="130"/>
                  </a:cxn>
                  <a:cxn ang="0">
                    <a:pos x="249" y="134"/>
                  </a:cxn>
                  <a:cxn ang="0">
                    <a:pos x="248" y="138"/>
                  </a:cxn>
                  <a:cxn ang="0">
                    <a:pos x="247" y="142"/>
                  </a:cxn>
                  <a:cxn ang="0">
                    <a:pos x="245" y="146"/>
                  </a:cxn>
                  <a:cxn ang="0">
                    <a:pos x="230" y="164"/>
                  </a:cxn>
                  <a:cxn ang="0">
                    <a:pos x="210" y="179"/>
                  </a:cxn>
                  <a:cxn ang="0">
                    <a:pos x="187" y="190"/>
                  </a:cxn>
                  <a:cxn ang="0">
                    <a:pos x="162" y="199"/>
                  </a:cxn>
                  <a:cxn ang="0">
                    <a:pos x="135" y="201"/>
                  </a:cxn>
                  <a:cxn ang="0">
                    <a:pos x="108" y="199"/>
                  </a:cxn>
                  <a:cxn ang="0">
                    <a:pos x="82" y="190"/>
                  </a:cxn>
                  <a:cxn ang="0">
                    <a:pos x="60" y="179"/>
                  </a:cxn>
                  <a:cxn ang="0">
                    <a:pos x="40" y="164"/>
                  </a:cxn>
                  <a:cxn ang="0">
                    <a:pos x="23" y="145"/>
                  </a:cxn>
                  <a:cxn ang="0">
                    <a:pos x="11" y="124"/>
                  </a:cxn>
                  <a:cxn ang="0">
                    <a:pos x="2" y="101"/>
                  </a:cxn>
                  <a:cxn ang="0">
                    <a:pos x="0" y="76"/>
                  </a:cxn>
                  <a:cxn ang="0">
                    <a:pos x="2" y="51"/>
                  </a:cxn>
                  <a:cxn ang="0">
                    <a:pos x="11" y="28"/>
                  </a:cxn>
                  <a:cxn ang="0">
                    <a:pos x="15" y="19"/>
                  </a:cxn>
                  <a:cxn ang="0">
                    <a:pos x="22" y="14"/>
                  </a:cxn>
                  <a:cxn ang="0">
                    <a:pos x="30" y="9"/>
                  </a:cxn>
                  <a:cxn ang="0">
                    <a:pos x="38" y="4"/>
                  </a:cxn>
                  <a:cxn ang="0">
                    <a:pos x="47" y="0"/>
                  </a:cxn>
                  <a:cxn ang="0">
                    <a:pos x="34" y="13"/>
                  </a:cxn>
                  <a:cxn ang="0">
                    <a:pos x="23" y="33"/>
                  </a:cxn>
                  <a:cxn ang="0">
                    <a:pos x="15" y="53"/>
                  </a:cxn>
                  <a:cxn ang="0">
                    <a:pos x="13" y="76"/>
                  </a:cxn>
                  <a:cxn ang="0">
                    <a:pos x="15" y="99"/>
                  </a:cxn>
                  <a:cxn ang="0">
                    <a:pos x="23" y="119"/>
                  </a:cxn>
                  <a:cxn ang="0">
                    <a:pos x="34" y="139"/>
                  </a:cxn>
                  <a:cxn ang="0">
                    <a:pos x="49" y="155"/>
                  </a:cxn>
                  <a:cxn ang="0">
                    <a:pos x="67" y="169"/>
                  </a:cxn>
                  <a:cxn ang="0">
                    <a:pos x="88" y="179"/>
                  </a:cxn>
                  <a:cxn ang="0">
                    <a:pos x="110" y="186"/>
                  </a:cxn>
                  <a:cxn ang="0">
                    <a:pos x="135" y="188"/>
                  </a:cxn>
                  <a:cxn ang="0">
                    <a:pos x="159" y="186"/>
                  </a:cxn>
                  <a:cxn ang="0">
                    <a:pos x="182" y="179"/>
                  </a:cxn>
                  <a:cxn ang="0">
                    <a:pos x="203" y="169"/>
                  </a:cxn>
                  <a:cxn ang="0">
                    <a:pos x="221" y="155"/>
                  </a:cxn>
                  <a:cxn ang="0">
                    <a:pos x="235" y="139"/>
                  </a:cxn>
                  <a:cxn ang="0">
                    <a:pos x="247" y="119"/>
                  </a:cxn>
                  <a:cxn ang="0">
                    <a:pos x="250" y="108"/>
                  </a:cxn>
                </a:cxnLst>
                <a:rect l="0" t="0" r="r" b="b"/>
                <a:pathLst>
                  <a:path w="250" h="201">
                    <a:moveTo>
                      <a:pt x="250" y="108"/>
                    </a:moveTo>
                    <a:lnTo>
                      <a:pt x="250" y="109"/>
                    </a:lnTo>
                    <a:lnTo>
                      <a:pt x="250" y="110"/>
                    </a:lnTo>
                    <a:lnTo>
                      <a:pt x="250" y="112"/>
                    </a:lnTo>
                    <a:lnTo>
                      <a:pt x="250" y="113"/>
                    </a:lnTo>
                    <a:lnTo>
                      <a:pt x="250" y="117"/>
                    </a:lnTo>
                    <a:lnTo>
                      <a:pt x="250" y="121"/>
                    </a:lnTo>
                    <a:lnTo>
                      <a:pt x="250" y="126"/>
                    </a:lnTo>
                    <a:lnTo>
                      <a:pt x="249" y="130"/>
                    </a:lnTo>
                    <a:lnTo>
                      <a:pt x="249" y="134"/>
                    </a:lnTo>
                    <a:lnTo>
                      <a:pt x="248" y="138"/>
                    </a:lnTo>
                    <a:lnTo>
                      <a:pt x="247" y="142"/>
                    </a:lnTo>
                    <a:lnTo>
                      <a:pt x="245" y="146"/>
                    </a:lnTo>
                    <a:lnTo>
                      <a:pt x="230" y="164"/>
                    </a:lnTo>
                    <a:lnTo>
                      <a:pt x="210" y="179"/>
                    </a:lnTo>
                    <a:lnTo>
                      <a:pt x="187" y="190"/>
                    </a:lnTo>
                    <a:lnTo>
                      <a:pt x="162" y="199"/>
                    </a:lnTo>
                    <a:lnTo>
                      <a:pt x="135" y="201"/>
                    </a:lnTo>
                    <a:lnTo>
                      <a:pt x="108" y="199"/>
                    </a:lnTo>
                    <a:lnTo>
                      <a:pt x="82" y="190"/>
                    </a:lnTo>
                    <a:lnTo>
                      <a:pt x="60" y="179"/>
                    </a:lnTo>
                    <a:lnTo>
                      <a:pt x="40" y="164"/>
                    </a:lnTo>
                    <a:lnTo>
                      <a:pt x="23" y="145"/>
                    </a:lnTo>
                    <a:lnTo>
                      <a:pt x="11" y="124"/>
                    </a:lnTo>
                    <a:lnTo>
                      <a:pt x="2" y="101"/>
                    </a:lnTo>
                    <a:lnTo>
                      <a:pt x="0" y="76"/>
                    </a:lnTo>
                    <a:lnTo>
                      <a:pt x="2" y="51"/>
                    </a:lnTo>
                    <a:lnTo>
                      <a:pt x="11" y="28"/>
                    </a:lnTo>
                    <a:lnTo>
                      <a:pt x="15" y="19"/>
                    </a:lnTo>
                    <a:lnTo>
                      <a:pt x="22" y="14"/>
                    </a:lnTo>
                    <a:lnTo>
                      <a:pt x="30" y="9"/>
                    </a:lnTo>
                    <a:lnTo>
                      <a:pt x="38" y="4"/>
                    </a:lnTo>
                    <a:lnTo>
                      <a:pt x="47" y="0"/>
                    </a:lnTo>
                    <a:lnTo>
                      <a:pt x="34" y="13"/>
                    </a:lnTo>
                    <a:lnTo>
                      <a:pt x="23" y="33"/>
                    </a:lnTo>
                    <a:lnTo>
                      <a:pt x="15" y="53"/>
                    </a:lnTo>
                    <a:lnTo>
                      <a:pt x="13" y="76"/>
                    </a:lnTo>
                    <a:lnTo>
                      <a:pt x="15" y="99"/>
                    </a:lnTo>
                    <a:lnTo>
                      <a:pt x="23" y="119"/>
                    </a:lnTo>
                    <a:lnTo>
                      <a:pt x="34" y="139"/>
                    </a:lnTo>
                    <a:lnTo>
                      <a:pt x="49" y="155"/>
                    </a:lnTo>
                    <a:lnTo>
                      <a:pt x="67" y="169"/>
                    </a:lnTo>
                    <a:lnTo>
                      <a:pt x="88" y="179"/>
                    </a:lnTo>
                    <a:lnTo>
                      <a:pt x="110" y="186"/>
                    </a:lnTo>
                    <a:lnTo>
                      <a:pt x="135" y="188"/>
                    </a:lnTo>
                    <a:lnTo>
                      <a:pt x="159" y="186"/>
                    </a:lnTo>
                    <a:lnTo>
                      <a:pt x="182" y="179"/>
                    </a:lnTo>
                    <a:lnTo>
                      <a:pt x="203" y="169"/>
                    </a:lnTo>
                    <a:lnTo>
                      <a:pt x="221" y="155"/>
                    </a:lnTo>
                    <a:lnTo>
                      <a:pt x="235" y="139"/>
                    </a:lnTo>
                    <a:lnTo>
                      <a:pt x="247" y="119"/>
                    </a:lnTo>
                    <a:lnTo>
                      <a:pt x="250" y="108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7" name="Freeform 139"/>
              <p:cNvSpPr>
                <a:spLocks/>
              </p:cNvSpPr>
              <p:nvPr/>
            </p:nvSpPr>
            <p:spPr bwMode="auto">
              <a:xfrm>
                <a:off x="2163" y="2150"/>
                <a:ext cx="61" cy="50"/>
              </a:xfrm>
              <a:custGeom>
                <a:avLst/>
                <a:gdLst/>
                <a:ahLst/>
                <a:cxnLst>
                  <a:cxn ang="0">
                    <a:pos x="238" y="124"/>
                  </a:cxn>
                  <a:cxn ang="0">
                    <a:pos x="238" y="120"/>
                  </a:cxn>
                  <a:cxn ang="0">
                    <a:pos x="238" y="115"/>
                  </a:cxn>
                  <a:cxn ang="0">
                    <a:pos x="237" y="111"/>
                  </a:cxn>
                  <a:cxn ang="0">
                    <a:pos x="237" y="107"/>
                  </a:cxn>
                  <a:cxn ang="0">
                    <a:pos x="236" y="102"/>
                  </a:cxn>
                  <a:cxn ang="0">
                    <a:pos x="235" y="98"/>
                  </a:cxn>
                  <a:cxn ang="0">
                    <a:pos x="233" y="94"/>
                  </a:cxn>
                  <a:cxn ang="0">
                    <a:pos x="232" y="90"/>
                  </a:cxn>
                  <a:cxn ang="0">
                    <a:pos x="231" y="110"/>
                  </a:cxn>
                  <a:cxn ang="0">
                    <a:pos x="224" y="128"/>
                  </a:cxn>
                  <a:cxn ang="0">
                    <a:pos x="214" y="146"/>
                  </a:cxn>
                  <a:cxn ang="0">
                    <a:pos x="201" y="161"/>
                  </a:cxn>
                  <a:cxn ang="0">
                    <a:pos x="184" y="174"/>
                  </a:cxn>
                  <a:cxn ang="0">
                    <a:pos x="165" y="183"/>
                  </a:cxn>
                  <a:cxn ang="0">
                    <a:pos x="145" y="189"/>
                  </a:cxn>
                  <a:cxn ang="0">
                    <a:pos x="123" y="191"/>
                  </a:cxn>
                  <a:cxn ang="0">
                    <a:pos x="101" y="189"/>
                  </a:cxn>
                  <a:cxn ang="0">
                    <a:pos x="80" y="183"/>
                  </a:cxn>
                  <a:cxn ang="0">
                    <a:pos x="61" y="174"/>
                  </a:cxn>
                  <a:cxn ang="0">
                    <a:pos x="45" y="161"/>
                  </a:cxn>
                  <a:cxn ang="0">
                    <a:pos x="31" y="146"/>
                  </a:cxn>
                  <a:cxn ang="0">
                    <a:pos x="21" y="128"/>
                  </a:cxn>
                  <a:cxn ang="0">
                    <a:pos x="15" y="110"/>
                  </a:cxn>
                  <a:cxn ang="0">
                    <a:pos x="12" y="89"/>
                  </a:cxn>
                  <a:cxn ang="0">
                    <a:pos x="15" y="68"/>
                  </a:cxn>
                  <a:cxn ang="0">
                    <a:pos x="21" y="50"/>
                  </a:cxn>
                  <a:cxn ang="0">
                    <a:pos x="31" y="32"/>
                  </a:cxn>
                  <a:cxn ang="0">
                    <a:pos x="45" y="17"/>
                  </a:cxn>
                  <a:cxn ang="0">
                    <a:pos x="61" y="5"/>
                  </a:cxn>
                  <a:cxn ang="0">
                    <a:pos x="69" y="0"/>
                  </a:cxn>
                  <a:cxn ang="0">
                    <a:pos x="65" y="1"/>
                  </a:cxn>
                  <a:cxn ang="0">
                    <a:pos x="59" y="2"/>
                  </a:cxn>
                  <a:cxn ang="0">
                    <a:pos x="55" y="5"/>
                  </a:cxn>
                  <a:cxn ang="0">
                    <a:pos x="50" y="6"/>
                  </a:cxn>
                  <a:cxn ang="0">
                    <a:pos x="46" y="8"/>
                  </a:cxn>
                  <a:cxn ang="0">
                    <a:pos x="41" y="10"/>
                  </a:cxn>
                  <a:cxn ang="0">
                    <a:pos x="37" y="12"/>
                  </a:cxn>
                  <a:cxn ang="0">
                    <a:pos x="32" y="14"/>
                  </a:cxn>
                  <a:cxn ang="0">
                    <a:pos x="21" y="26"/>
                  </a:cxn>
                  <a:cxn ang="0">
                    <a:pos x="10" y="45"/>
                  </a:cxn>
                  <a:cxn ang="0">
                    <a:pos x="2" y="66"/>
                  </a:cxn>
                  <a:cxn ang="0">
                    <a:pos x="0" y="89"/>
                  </a:cxn>
                  <a:cxn ang="0">
                    <a:pos x="2" y="112"/>
                  </a:cxn>
                  <a:cxn ang="0">
                    <a:pos x="10" y="132"/>
                  </a:cxn>
                  <a:cxn ang="0">
                    <a:pos x="21" y="152"/>
                  </a:cxn>
                  <a:cxn ang="0">
                    <a:pos x="37" y="168"/>
                  </a:cxn>
                  <a:cxn ang="0">
                    <a:pos x="55" y="183"/>
                  </a:cxn>
                  <a:cxn ang="0">
                    <a:pos x="76" y="193"/>
                  </a:cxn>
                  <a:cxn ang="0">
                    <a:pos x="98" y="200"/>
                  </a:cxn>
                  <a:cxn ang="0">
                    <a:pos x="123" y="202"/>
                  </a:cxn>
                  <a:cxn ang="0">
                    <a:pos x="147" y="200"/>
                  </a:cxn>
                  <a:cxn ang="0">
                    <a:pos x="171" y="193"/>
                  </a:cxn>
                  <a:cxn ang="0">
                    <a:pos x="191" y="183"/>
                  </a:cxn>
                  <a:cxn ang="0">
                    <a:pos x="210" y="168"/>
                  </a:cxn>
                  <a:cxn ang="0">
                    <a:pos x="224" y="152"/>
                  </a:cxn>
                  <a:cxn ang="0">
                    <a:pos x="236" y="132"/>
                  </a:cxn>
                  <a:cxn ang="0">
                    <a:pos x="238" y="124"/>
                  </a:cxn>
                </a:cxnLst>
                <a:rect l="0" t="0" r="r" b="b"/>
                <a:pathLst>
                  <a:path w="238" h="202">
                    <a:moveTo>
                      <a:pt x="238" y="124"/>
                    </a:moveTo>
                    <a:lnTo>
                      <a:pt x="238" y="120"/>
                    </a:lnTo>
                    <a:lnTo>
                      <a:pt x="238" y="115"/>
                    </a:lnTo>
                    <a:lnTo>
                      <a:pt x="237" y="111"/>
                    </a:lnTo>
                    <a:lnTo>
                      <a:pt x="237" y="107"/>
                    </a:lnTo>
                    <a:lnTo>
                      <a:pt x="236" y="102"/>
                    </a:lnTo>
                    <a:lnTo>
                      <a:pt x="235" y="98"/>
                    </a:lnTo>
                    <a:lnTo>
                      <a:pt x="233" y="94"/>
                    </a:lnTo>
                    <a:lnTo>
                      <a:pt x="232" y="90"/>
                    </a:lnTo>
                    <a:lnTo>
                      <a:pt x="231" y="110"/>
                    </a:lnTo>
                    <a:lnTo>
                      <a:pt x="224" y="128"/>
                    </a:lnTo>
                    <a:lnTo>
                      <a:pt x="214" y="146"/>
                    </a:lnTo>
                    <a:lnTo>
                      <a:pt x="201" y="161"/>
                    </a:lnTo>
                    <a:lnTo>
                      <a:pt x="184" y="174"/>
                    </a:lnTo>
                    <a:lnTo>
                      <a:pt x="165" y="183"/>
                    </a:lnTo>
                    <a:lnTo>
                      <a:pt x="145" y="189"/>
                    </a:lnTo>
                    <a:lnTo>
                      <a:pt x="123" y="191"/>
                    </a:lnTo>
                    <a:lnTo>
                      <a:pt x="101" y="189"/>
                    </a:lnTo>
                    <a:lnTo>
                      <a:pt x="80" y="183"/>
                    </a:lnTo>
                    <a:lnTo>
                      <a:pt x="61" y="174"/>
                    </a:lnTo>
                    <a:lnTo>
                      <a:pt x="45" y="161"/>
                    </a:lnTo>
                    <a:lnTo>
                      <a:pt x="31" y="146"/>
                    </a:lnTo>
                    <a:lnTo>
                      <a:pt x="21" y="128"/>
                    </a:lnTo>
                    <a:lnTo>
                      <a:pt x="15" y="110"/>
                    </a:lnTo>
                    <a:lnTo>
                      <a:pt x="12" y="89"/>
                    </a:lnTo>
                    <a:lnTo>
                      <a:pt x="15" y="68"/>
                    </a:lnTo>
                    <a:lnTo>
                      <a:pt x="21" y="50"/>
                    </a:lnTo>
                    <a:lnTo>
                      <a:pt x="31" y="32"/>
                    </a:lnTo>
                    <a:lnTo>
                      <a:pt x="45" y="17"/>
                    </a:lnTo>
                    <a:lnTo>
                      <a:pt x="61" y="5"/>
                    </a:lnTo>
                    <a:lnTo>
                      <a:pt x="69" y="0"/>
                    </a:lnTo>
                    <a:lnTo>
                      <a:pt x="65" y="1"/>
                    </a:lnTo>
                    <a:lnTo>
                      <a:pt x="59" y="2"/>
                    </a:lnTo>
                    <a:lnTo>
                      <a:pt x="55" y="5"/>
                    </a:lnTo>
                    <a:lnTo>
                      <a:pt x="50" y="6"/>
                    </a:lnTo>
                    <a:lnTo>
                      <a:pt x="46" y="8"/>
                    </a:lnTo>
                    <a:lnTo>
                      <a:pt x="41" y="10"/>
                    </a:lnTo>
                    <a:lnTo>
                      <a:pt x="37" y="12"/>
                    </a:lnTo>
                    <a:lnTo>
                      <a:pt x="32" y="14"/>
                    </a:lnTo>
                    <a:lnTo>
                      <a:pt x="21" y="26"/>
                    </a:lnTo>
                    <a:lnTo>
                      <a:pt x="10" y="45"/>
                    </a:lnTo>
                    <a:lnTo>
                      <a:pt x="2" y="66"/>
                    </a:lnTo>
                    <a:lnTo>
                      <a:pt x="0" y="89"/>
                    </a:lnTo>
                    <a:lnTo>
                      <a:pt x="2" y="112"/>
                    </a:lnTo>
                    <a:lnTo>
                      <a:pt x="10" y="132"/>
                    </a:lnTo>
                    <a:lnTo>
                      <a:pt x="21" y="152"/>
                    </a:lnTo>
                    <a:lnTo>
                      <a:pt x="37" y="168"/>
                    </a:lnTo>
                    <a:lnTo>
                      <a:pt x="55" y="183"/>
                    </a:lnTo>
                    <a:lnTo>
                      <a:pt x="76" y="193"/>
                    </a:lnTo>
                    <a:lnTo>
                      <a:pt x="98" y="200"/>
                    </a:lnTo>
                    <a:lnTo>
                      <a:pt x="123" y="202"/>
                    </a:lnTo>
                    <a:lnTo>
                      <a:pt x="147" y="200"/>
                    </a:lnTo>
                    <a:lnTo>
                      <a:pt x="171" y="193"/>
                    </a:lnTo>
                    <a:lnTo>
                      <a:pt x="191" y="183"/>
                    </a:lnTo>
                    <a:lnTo>
                      <a:pt x="210" y="168"/>
                    </a:lnTo>
                    <a:lnTo>
                      <a:pt x="224" y="152"/>
                    </a:lnTo>
                    <a:lnTo>
                      <a:pt x="236" y="132"/>
                    </a:lnTo>
                    <a:lnTo>
                      <a:pt x="238" y="124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8" name="Freeform 140"/>
              <p:cNvSpPr>
                <a:spLocks/>
              </p:cNvSpPr>
              <p:nvPr/>
            </p:nvSpPr>
            <p:spPr bwMode="auto">
              <a:xfrm>
                <a:off x="2165" y="2149"/>
                <a:ext cx="56" cy="49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94" y="0"/>
                  </a:cxn>
                  <a:cxn ang="0">
                    <a:pos x="84" y="0"/>
                  </a:cxn>
                  <a:cxn ang="0">
                    <a:pos x="75" y="0"/>
                  </a:cxn>
                  <a:cxn ang="0">
                    <a:pos x="66" y="1"/>
                  </a:cxn>
                  <a:cxn ang="0">
                    <a:pos x="57" y="3"/>
                  </a:cxn>
                  <a:cxn ang="0">
                    <a:pos x="49" y="5"/>
                  </a:cxn>
                  <a:cxn ang="0">
                    <a:pos x="19" y="33"/>
                  </a:cxn>
                  <a:cxn ang="0">
                    <a:pos x="2" y="70"/>
                  </a:cxn>
                  <a:cxn ang="0">
                    <a:pos x="2" y="112"/>
                  </a:cxn>
                  <a:cxn ang="0">
                    <a:pos x="19" y="149"/>
                  </a:cxn>
                  <a:cxn ang="0">
                    <a:pos x="49" y="177"/>
                  </a:cxn>
                  <a:cxn ang="0">
                    <a:pos x="90" y="192"/>
                  </a:cxn>
                  <a:cxn ang="0">
                    <a:pos x="134" y="192"/>
                  </a:cxn>
                  <a:cxn ang="0">
                    <a:pos x="174" y="177"/>
                  </a:cxn>
                  <a:cxn ang="0">
                    <a:pos x="205" y="149"/>
                  </a:cxn>
                  <a:cxn ang="0">
                    <a:pos x="221" y="112"/>
                  </a:cxn>
                  <a:cxn ang="0">
                    <a:pos x="222" y="93"/>
                  </a:cxn>
                  <a:cxn ang="0">
                    <a:pos x="222" y="92"/>
                  </a:cxn>
                  <a:cxn ang="0">
                    <a:pos x="210" y="91"/>
                  </a:cxn>
                  <a:cxn ang="0">
                    <a:pos x="202" y="56"/>
                  </a:cxn>
                  <a:cxn ang="0">
                    <a:pos x="201" y="53"/>
                  </a:cxn>
                  <a:cxn ang="0">
                    <a:pos x="208" y="63"/>
                  </a:cxn>
                  <a:cxn ang="0">
                    <a:pos x="215" y="74"/>
                  </a:cxn>
                  <a:cxn ang="0">
                    <a:pos x="219" y="85"/>
                  </a:cxn>
                  <a:cxn ang="0">
                    <a:pos x="210" y="91"/>
                  </a:cxn>
                  <a:cxn ang="0">
                    <a:pos x="202" y="126"/>
                  </a:cxn>
                  <a:cxn ang="0">
                    <a:pos x="181" y="155"/>
                  </a:cxn>
                  <a:cxn ang="0">
                    <a:pos x="150" y="175"/>
                  </a:cxn>
                  <a:cxn ang="0">
                    <a:pos x="112" y="182"/>
                  </a:cxn>
                  <a:cxn ang="0">
                    <a:pos x="74" y="175"/>
                  </a:cxn>
                  <a:cxn ang="0">
                    <a:pos x="43" y="155"/>
                  </a:cxn>
                  <a:cxn ang="0">
                    <a:pos x="21" y="126"/>
                  </a:cxn>
                  <a:cxn ang="0">
                    <a:pos x="14" y="91"/>
                  </a:cxn>
                  <a:cxn ang="0">
                    <a:pos x="21" y="56"/>
                  </a:cxn>
                  <a:cxn ang="0">
                    <a:pos x="43" y="27"/>
                  </a:cxn>
                  <a:cxn ang="0">
                    <a:pos x="74" y="8"/>
                  </a:cxn>
                  <a:cxn ang="0">
                    <a:pos x="109" y="1"/>
                  </a:cxn>
                </a:cxnLst>
                <a:rect l="0" t="0" r="r" b="b"/>
                <a:pathLst>
                  <a:path w="222" h="194">
                    <a:moveTo>
                      <a:pt x="109" y="1"/>
                    </a:moveTo>
                    <a:lnTo>
                      <a:pt x="104" y="0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4" y="0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1" y="1"/>
                    </a:lnTo>
                    <a:lnTo>
                      <a:pt x="66" y="1"/>
                    </a:lnTo>
                    <a:lnTo>
                      <a:pt x="62" y="2"/>
                    </a:lnTo>
                    <a:lnTo>
                      <a:pt x="57" y="3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33" y="18"/>
                    </a:lnTo>
                    <a:lnTo>
                      <a:pt x="19" y="33"/>
                    </a:lnTo>
                    <a:lnTo>
                      <a:pt x="9" y="51"/>
                    </a:lnTo>
                    <a:lnTo>
                      <a:pt x="2" y="70"/>
                    </a:lnTo>
                    <a:lnTo>
                      <a:pt x="0" y="91"/>
                    </a:lnTo>
                    <a:lnTo>
                      <a:pt x="2" y="112"/>
                    </a:lnTo>
                    <a:lnTo>
                      <a:pt x="9" y="131"/>
                    </a:lnTo>
                    <a:lnTo>
                      <a:pt x="19" y="149"/>
                    </a:lnTo>
                    <a:lnTo>
                      <a:pt x="33" y="164"/>
                    </a:lnTo>
                    <a:lnTo>
                      <a:pt x="49" y="177"/>
                    </a:lnTo>
                    <a:lnTo>
                      <a:pt x="68" y="186"/>
                    </a:lnTo>
                    <a:lnTo>
                      <a:pt x="90" y="192"/>
                    </a:lnTo>
                    <a:lnTo>
                      <a:pt x="112" y="194"/>
                    </a:lnTo>
                    <a:lnTo>
                      <a:pt x="134" y="192"/>
                    </a:lnTo>
                    <a:lnTo>
                      <a:pt x="155" y="186"/>
                    </a:lnTo>
                    <a:lnTo>
                      <a:pt x="174" y="177"/>
                    </a:lnTo>
                    <a:lnTo>
                      <a:pt x="191" y="164"/>
                    </a:lnTo>
                    <a:lnTo>
                      <a:pt x="205" y="149"/>
                    </a:lnTo>
                    <a:lnTo>
                      <a:pt x="215" y="131"/>
                    </a:lnTo>
                    <a:lnTo>
                      <a:pt x="221" y="112"/>
                    </a:lnTo>
                    <a:lnTo>
                      <a:pt x="222" y="94"/>
                    </a:lnTo>
                    <a:lnTo>
                      <a:pt x="222" y="93"/>
                    </a:lnTo>
                    <a:lnTo>
                      <a:pt x="222" y="92"/>
                    </a:lnTo>
                    <a:lnTo>
                      <a:pt x="222" y="92"/>
                    </a:lnTo>
                    <a:lnTo>
                      <a:pt x="221" y="91"/>
                    </a:lnTo>
                    <a:lnTo>
                      <a:pt x="210" y="91"/>
                    </a:lnTo>
                    <a:lnTo>
                      <a:pt x="208" y="72"/>
                    </a:lnTo>
                    <a:lnTo>
                      <a:pt x="202" y="56"/>
                    </a:lnTo>
                    <a:lnTo>
                      <a:pt x="197" y="48"/>
                    </a:lnTo>
                    <a:lnTo>
                      <a:pt x="201" y="53"/>
                    </a:lnTo>
                    <a:lnTo>
                      <a:pt x="205" y="58"/>
                    </a:lnTo>
                    <a:lnTo>
                      <a:pt x="208" y="63"/>
                    </a:lnTo>
                    <a:lnTo>
                      <a:pt x="211" y="68"/>
                    </a:lnTo>
                    <a:lnTo>
                      <a:pt x="215" y="74"/>
                    </a:lnTo>
                    <a:lnTo>
                      <a:pt x="217" y="80"/>
                    </a:lnTo>
                    <a:lnTo>
                      <a:pt x="219" y="85"/>
                    </a:lnTo>
                    <a:lnTo>
                      <a:pt x="221" y="91"/>
                    </a:lnTo>
                    <a:lnTo>
                      <a:pt x="210" y="91"/>
                    </a:lnTo>
                    <a:lnTo>
                      <a:pt x="208" y="110"/>
                    </a:lnTo>
                    <a:lnTo>
                      <a:pt x="202" y="126"/>
                    </a:lnTo>
                    <a:lnTo>
                      <a:pt x="193" y="142"/>
                    </a:lnTo>
                    <a:lnTo>
                      <a:pt x="181" y="155"/>
                    </a:lnTo>
                    <a:lnTo>
                      <a:pt x="167" y="166"/>
                    </a:lnTo>
                    <a:lnTo>
                      <a:pt x="150" y="175"/>
                    </a:lnTo>
                    <a:lnTo>
                      <a:pt x="132" y="180"/>
                    </a:lnTo>
                    <a:lnTo>
                      <a:pt x="112" y="182"/>
                    </a:lnTo>
                    <a:lnTo>
                      <a:pt x="92" y="180"/>
                    </a:lnTo>
                    <a:lnTo>
                      <a:pt x="74" y="175"/>
                    </a:lnTo>
                    <a:lnTo>
                      <a:pt x="57" y="166"/>
                    </a:lnTo>
                    <a:lnTo>
                      <a:pt x="43" y="155"/>
                    </a:lnTo>
                    <a:lnTo>
                      <a:pt x="30" y="142"/>
                    </a:lnTo>
                    <a:lnTo>
                      <a:pt x="21" y="126"/>
                    </a:lnTo>
                    <a:lnTo>
                      <a:pt x="16" y="110"/>
                    </a:lnTo>
                    <a:lnTo>
                      <a:pt x="14" y="91"/>
                    </a:lnTo>
                    <a:lnTo>
                      <a:pt x="16" y="72"/>
                    </a:lnTo>
                    <a:lnTo>
                      <a:pt x="21" y="56"/>
                    </a:lnTo>
                    <a:lnTo>
                      <a:pt x="30" y="41"/>
                    </a:lnTo>
                    <a:lnTo>
                      <a:pt x="43" y="27"/>
                    </a:lnTo>
                    <a:lnTo>
                      <a:pt x="57" y="16"/>
                    </a:lnTo>
                    <a:lnTo>
                      <a:pt x="74" y="8"/>
                    </a:lnTo>
                    <a:lnTo>
                      <a:pt x="92" y="2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09" name="Freeform 141"/>
              <p:cNvSpPr>
                <a:spLocks/>
              </p:cNvSpPr>
              <p:nvPr/>
            </p:nvSpPr>
            <p:spPr bwMode="auto">
              <a:xfrm>
                <a:off x="2171" y="2149"/>
                <a:ext cx="50" cy="46"/>
              </a:xfrm>
              <a:custGeom>
                <a:avLst/>
                <a:gdLst/>
                <a:ahLst/>
                <a:cxnLst>
                  <a:cxn ang="0">
                    <a:pos x="180" y="45"/>
                  </a:cxn>
                  <a:cxn ang="0">
                    <a:pos x="159" y="26"/>
                  </a:cxn>
                  <a:cxn ang="0">
                    <a:pos x="133" y="12"/>
                  </a:cxn>
                  <a:cxn ang="0">
                    <a:pos x="106" y="2"/>
                  </a:cxn>
                  <a:cxn ang="0">
                    <a:pos x="79" y="1"/>
                  </a:cxn>
                  <a:cxn ang="0">
                    <a:pos x="43" y="15"/>
                  </a:cxn>
                  <a:cxn ang="0">
                    <a:pos x="16" y="39"/>
                  </a:cxn>
                  <a:cxn ang="0">
                    <a:pos x="2" y="72"/>
                  </a:cxn>
                  <a:cxn ang="0">
                    <a:pos x="2" y="110"/>
                  </a:cxn>
                  <a:cxn ang="0">
                    <a:pos x="16" y="143"/>
                  </a:cxn>
                  <a:cxn ang="0">
                    <a:pos x="43" y="167"/>
                  </a:cxn>
                  <a:cxn ang="0">
                    <a:pos x="79" y="181"/>
                  </a:cxn>
                  <a:cxn ang="0">
                    <a:pos x="119" y="181"/>
                  </a:cxn>
                  <a:cxn ang="0">
                    <a:pos x="155" y="167"/>
                  </a:cxn>
                  <a:cxn ang="0">
                    <a:pos x="181" y="143"/>
                  </a:cxn>
                  <a:cxn ang="0">
                    <a:pos x="196" y="110"/>
                  </a:cxn>
                  <a:cxn ang="0">
                    <a:pos x="185" y="91"/>
                  </a:cxn>
                  <a:cxn ang="0">
                    <a:pos x="178" y="60"/>
                  </a:cxn>
                  <a:cxn ang="0">
                    <a:pos x="159" y="35"/>
                  </a:cxn>
                  <a:cxn ang="0">
                    <a:pos x="132" y="18"/>
                  </a:cxn>
                  <a:cxn ang="0">
                    <a:pos x="99" y="12"/>
                  </a:cxn>
                  <a:cxn ang="0">
                    <a:pos x="65" y="18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3" y="91"/>
                  </a:cxn>
                  <a:cxn ang="0">
                    <a:pos x="20" y="122"/>
                  </a:cxn>
                  <a:cxn ang="0">
                    <a:pos x="39" y="147"/>
                  </a:cxn>
                  <a:cxn ang="0">
                    <a:pos x="65" y="164"/>
                  </a:cxn>
                  <a:cxn ang="0">
                    <a:pos x="99" y="170"/>
                  </a:cxn>
                  <a:cxn ang="0">
                    <a:pos x="132" y="164"/>
                  </a:cxn>
                  <a:cxn ang="0">
                    <a:pos x="159" y="147"/>
                  </a:cxn>
                  <a:cxn ang="0">
                    <a:pos x="178" y="122"/>
                  </a:cxn>
                  <a:cxn ang="0">
                    <a:pos x="185" y="91"/>
                  </a:cxn>
                  <a:cxn ang="0">
                    <a:pos x="196" y="72"/>
                  </a:cxn>
                  <a:cxn ang="0">
                    <a:pos x="189" y="55"/>
                  </a:cxn>
                </a:cxnLst>
                <a:rect l="0" t="0" r="r" b="b"/>
                <a:pathLst>
                  <a:path w="198" h="183">
                    <a:moveTo>
                      <a:pt x="189" y="55"/>
                    </a:moveTo>
                    <a:lnTo>
                      <a:pt x="180" y="45"/>
                    </a:lnTo>
                    <a:lnTo>
                      <a:pt x="170" y="34"/>
                    </a:lnTo>
                    <a:lnTo>
                      <a:pt x="159" y="26"/>
                    </a:lnTo>
                    <a:lnTo>
                      <a:pt x="147" y="18"/>
                    </a:lnTo>
                    <a:lnTo>
                      <a:pt x="133" y="12"/>
                    </a:lnTo>
                    <a:lnTo>
                      <a:pt x="120" y="7"/>
                    </a:lnTo>
                    <a:lnTo>
                      <a:pt x="106" y="2"/>
                    </a:lnTo>
                    <a:lnTo>
                      <a:pt x="91" y="0"/>
                    </a:lnTo>
                    <a:lnTo>
                      <a:pt x="79" y="1"/>
                    </a:lnTo>
                    <a:lnTo>
                      <a:pt x="60" y="7"/>
                    </a:lnTo>
                    <a:lnTo>
                      <a:pt x="43" y="15"/>
                    </a:lnTo>
                    <a:lnTo>
                      <a:pt x="29" y="26"/>
                    </a:lnTo>
                    <a:lnTo>
                      <a:pt x="16" y="39"/>
                    </a:lnTo>
                    <a:lnTo>
                      <a:pt x="7" y="55"/>
                    </a:lnTo>
                    <a:lnTo>
                      <a:pt x="2" y="72"/>
                    </a:lnTo>
                    <a:lnTo>
                      <a:pt x="0" y="91"/>
                    </a:lnTo>
                    <a:lnTo>
                      <a:pt x="2" y="110"/>
                    </a:lnTo>
                    <a:lnTo>
                      <a:pt x="7" y="127"/>
                    </a:lnTo>
                    <a:lnTo>
                      <a:pt x="16" y="143"/>
                    </a:lnTo>
                    <a:lnTo>
                      <a:pt x="29" y="156"/>
                    </a:lnTo>
                    <a:lnTo>
                      <a:pt x="43" y="167"/>
                    </a:lnTo>
                    <a:lnTo>
                      <a:pt x="60" y="176"/>
                    </a:lnTo>
                    <a:lnTo>
                      <a:pt x="79" y="181"/>
                    </a:lnTo>
                    <a:lnTo>
                      <a:pt x="99" y="183"/>
                    </a:lnTo>
                    <a:lnTo>
                      <a:pt x="119" y="181"/>
                    </a:lnTo>
                    <a:lnTo>
                      <a:pt x="138" y="176"/>
                    </a:lnTo>
                    <a:lnTo>
                      <a:pt x="155" y="167"/>
                    </a:lnTo>
                    <a:lnTo>
                      <a:pt x="169" y="156"/>
                    </a:lnTo>
                    <a:lnTo>
                      <a:pt x="181" y="143"/>
                    </a:lnTo>
                    <a:lnTo>
                      <a:pt x="190" y="127"/>
                    </a:lnTo>
                    <a:lnTo>
                      <a:pt x="196" y="110"/>
                    </a:lnTo>
                    <a:lnTo>
                      <a:pt x="198" y="91"/>
                    </a:lnTo>
                    <a:lnTo>
                      <a:pt x="185" y="91"/>
                    </a:lnTo>
                    <a:lnTo>
                      <a:pt x="183" y="76"/>
                    </a:lnTo>
                    <a:lnTo>
                      <a:pt x="178" y="60"/>
                    </a:lnTo>
                    <a:lnTo>
                      <a:pt x="170" y="47"/>
                    </a:lnTo>
                    <a:lnTo>
                      <a:pt x="159" y="35"/>
                    </a:lnTo>
                    <a:lnTo>
                      <a:pt x="147" y="25"/>
                    </a:lnTo>
                    <a:lnTo>
                      <a:pt x="132" y="18"/>
                    </a:lnTo>
                    <a:lnTo>
                      <a:pt x="116" y="14"/>
                    </a:lnTo>
                    <a:lnTo>
                      <a:pt x="99" y="12"/>
                    </a:lnTo>
                    <a:lnTo>
                      <a:pt x="82" y="14"/>
                    </a:lnTo>
                    <a:lnTo>
                      <a:pt x="65" y="18"/>
                    </a:lnTo>
                    <a:lnTo>
                      <a:pt x="51" y="25"/>
                    </a:lnTo>
                    <a:lnTo>
                      <a:pt x="39" y="35"/>
                    </a:lnTo>
                    <a:lnTo>
                      <a:pt x="27" y="47"/>
                    </a:lnTo>
                    <a:lnTo>
                      <a:pt x="20" y="60"/>
                    </a:lnTo>
                    <a:lnTo>
                      <a:pt x="15" y="76"/>
                    </a:lnTo>
                    <a:lnTo>
                      <a:pt x="13" y="91"/>
                    </a:lnTo>
                    <a:lnTo>
                      <a:pt x="15" y="106"/>
                    </a:lnTo>
                    <a:lnTo>
                      <a:pt x="20" y="122"/>
                    </a:lnTo>
                    <a:lnTo>
                      <a:pt x="27" y="135"/>
                    </a:lnTo>
                    <a:lnTo>
                      <a:pt x="39" y="147"/>
                    </a:lnTo>
                    <a:lnTo>
                      <a:pt x="51" y="157"/>
                    </a:lnTo>
                    <a:lnTo>
                      <a:pt x="65" y="164"/>
                    </a:lnTo>
                    <a:lnTo>
                      <a:pt x="82" y="168"/>
                    </a:lnTo>
                    <a:lnTo>
                      <a:pt x="99" y="170"/>
                    </a:lnTo>
                    <a:lnTo>
                      <a:pt x="116" y="168"/>
                    </a:lnTo>
                    <a:lnTo>
                      <a:pt x="132" y="164"/>
                    </a:lnTo>
                    <a:lnTo>
                      <a:pt x="147" y="157"/>
                    </a:lnTo>
                    <a:lnTo>
                      <a:pt x="159" y="147"/>
                    </a:lnTo>
                    <a:lnTo>
                      <a:pt x="170" y="135"/>
                    </a:lnTo>
                    <a:lnTo>
                      <a:pt x="178" y="122"/>
                    </a:lnTo>
                    <a:lnTo>
                      <a:pt x="183" y="106"/>
                    </a:lnTo>
                    <a:lnTo>
                      <a:pt x="185" y="91"/>
                    </a:lnTo>
                    <a:lnTo>
                      <a:pt x="198" y="91"/>
                    </a:lnTo>
                    <a:lnTo>
                      <a:pt x="196" y="72"/>
                    </a:lnTo>
                    <a:lnTo>
                      <a:pt x="190" y="55"/>
                    </a:lnTo>
                    <a:lnTo>
                      <a:pt x="189" y="55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0" name="Freeform 142"/>
              <p:cNvSpPr>
                <a:spLocks/>
              </p:cNvSpPr>
              <p:nvPr/>
            </p:nvSpPr>
            <p:spPr bwMode="auto">
              <a:xfrm>
                <a:off x="2172" y="2152"/>
                <a:ext cx="43" cy="40"/>
              </a:xfrm>
              <a:custGeom>
                <a:avLst/>
                <a:gdLst/>
                <a:ahLst/>
                <a:cxnLst>
                  <a:cxn ang="0">
                    <a:pos x="172" y="64"/>
                  </a:cxn>
                  <a:cxn ang="0">
                    <a:pos x="159" y="35"/>
                  </a:cxn>
                  <a:cxn ang="0">
                    <a:pos x="136" y="13"/>
                  </a:cxn>
                  <a:cxn ang="0">
                    <a:pos x="105" y="2"/>
                  </a:cxn>
                  <a:cxn ang="0">
                    <a:pos x="69" y="2"/>
                  </a:cxn>
                  <a:cxn ang="0">
                    <a:pos x="38" y="13"/>
                  </a:cxn>
                  <a:cxn ang="0">
                    <a:pos x="14" y="35"/>
                  </a:cxn>
                  <a:cxn ang="0">
                    <a:pos x="2" y="64"/>
                  </a:cxn>
                  <a:cxn ang="0">
                    <a:pos x="2" y="97"/>
                  </a:cxn>
                  <a:cxn ang="0">
                    <a:pos x="14" y="125"/>
                  </a:cxn>
                  <a:cxn ang="0">
                    <a:pos x="38" y="147"/>
                  </a:cxn>
                  <a:cxn ang="0">
                    <a:pos x="69" y="158"/>
                  </a:cxn>
                  <a:cxn ang="0">
                    <a:pos x="105" y="158"/>
                  </a:cxn>
                  <a:cxn ang="0">
                    <a:pos x="136" y="147"/>
                  </a:cxn>
                  <a:cxn ang="0">
                    <a:pos x="159" y="125"/>
                  </a:cxn>
                  <a:cxn ang="0">
                    <a:pos x="172" y="97"/>
                  </a:cxn>
                  <a:cxn ang="0">
                    <a:pos x="161" y="80"/>
                  </a:cxn>
                  <a:cxn ang="0">
                    <a:pos x="155" y="53"/>
                  </a:cxn>
                  <a:cxn ang="0">
                    <a:pos x="139" y="32"/>
                  </a:cxn>
                  <a:cxn ang="0">
                    <a:pos x="116" y="17"/>
                  </a:cxn>
                  <a:cxn ang="0">
                    <a:pos x="87" y="12"/>
                  </a:cxn>
                  <a:cxn ang="0">
                    <a:pos x="59" y="17"/>
                  </a:cxn>
                  <a:cxn ang="0">
                    <a:pos x="36" y="32"/>
                  </a:cxn>
                  <a:cxn ang="0">
                    <a:pos x="19" y="53"/>
                  </a:cxn>
                  <a:cxn ang="0">
                    <a:pos x="13" y="80"/>
                  </a:cxn>
                  <a:cxn ang="0">
                    <a:pos x="19" y="106"/>
                  </a:cxn>
                  <a:cxn ang="0">
                    <a:pos x="36" y="127"/>
                  </a:cxn>
                  <a:cxn ang="0">
                    <a:pos x="59" y="143"/>
                  </a:cxn>
                  <a:cxn ang="0">
                    <a:pos x="87" y="148"/>
                  </a:cxn>
                  <a:cxn ang="0">
                    <a:pos x="116" y="143"/>
                  </a:cxn>
                  <a:cxn ang="0">
                    <a:pos x="139" y="127"/>
                  </a:cxn>
                  <a:cxn ang="0">
                    <a:pos x="155" y="106"/>
                  </a:cxn>
                  <a:cxn ang="0">
                    <a:pos x="161" y="80"/>
                  </a:cxn>
                </a:cxnLst>
                <a:rect l="0" t="0" r="r" b="b"/>
                <a:pathLst>
                  <a:path w="174" h="160">
                    <a:moveTo>
                      <a:pt x="174" y="80"/>
                    </a:moveTo>
                    <a:lnTo>
                      <a:pt x="172" y="64"/>
                    </a:lnTo>
                    <a:lnTo>
                      <a:pt x="167" y="49"/>
                    </a:lnTo>
                    <a:lnTo>
                      <a:pt x="159" y="35"/>
                    </a:lnTo>
                    <a:lnTo>
                      <a:pt x="148" y="23"/>
                    </a:lnTo>
                    <a:lnTo>
                      <a:pt x="136" y="13"/>
                    </a:lnTo>
                    <a:lnTo>
                      <a:pt x="120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69" y="2"/>
                    </a:lnTo>
                    <a:lnTo>
                      <a:pt x="53" y="6"/>
                    </a:lnTo>
                    <a:lnTo>
                      <a:pt x="38" y="13"/>
                    </a:lnTo>
                    <a:lnTo>
                      <a:pt x="25" y="23"/>
                    </a:lnTo>
                    <a:lnTo>
                      <a:pt x="14" y="35"/>
                    </a:lnTo>
                    <a:lnTo>
                      <a:pt x="6" y="49"/>
                    </a:lnTo>
                    <a:lnTo>
                      <a:pt x="2" y="64"/>
                    </a:lnTo>
                    <a:lnTo>
                      <a:pt x="0" y="80"/>
                    </a:lnTo>
                    <a:lnTo>
                      <a:pt x="2" y="97"/>
                    </a:lnTo>
                    <a:lnTo>
                      <a:pt x="6" y="111"/>
                    </a:lnTo>
                    <a:lnTo>
                      <a:pt x="14" y="125"/>
                    </a:lnTo>
                    <a:lnTo>
                      <a:pt x="25" y="137"/>
                    </a:lnTo>
                    <a:lnTo>
                      <a:pt x="38" y="147"/>
                    </a:lnTo>
                    <a:lnTo>
                      <a:pt x="53" y="154"/>
                    </a:lnTo>
                    <a:lnTo>
                      <a:pt x="69" y="158"/>
                    </a:lnTo>
                    <a:lnTo>
                      <a:pt x="87" y="160"/>
                    </a:lnTo>
                    <a:lnTo>
                      <a:pt x="105" y="158"/>
                    </a:lnTo>
                    <a:lnTo>
                      <a:pt x="120" y="154"/>
                    </a:lnTo>
                    <a:lnTo>
                      <a:pt x="136" y="147"/>
                    </a:lnTo>
                    <a:lnTo>
                      <a:pt x="148" y="137"/>
                    </a:lnTo>
                    <a:lnTo>
                      <a:pt x="159" y="125"/>
                    </a:lnTo>
                    <a:lnTo>
                      <a:pt x="167" y="111"/>
                    </a:lnTo>
                    <a:lnTo>
                      <a:pt x="172" y="97"/>
                    </a:lnTo>
                    <a:lnTo>
                      <a:pt x="174" y="80"/>
                    </a:lnTo>
                    <a:lnTo>
                      <a:pt x="161" y="80"/>
                    </a:lnTo>
                    <a:lnTo>
                      <a:pt x="159" y="67"/>
                    </a:lnTo>
                    <a:lnTo>
                      <a:pt x="155" y="53"/>
                    </a:lnTo>
                    <a:lnTo>
                      <a:pt x="148" y="42"/>
                    </a:lnTo>
                    <a:lnTo>
                      <a:pt x="139" y="32"/>
                    </a:lnTo>
                    <a:lnTo>
                      <a:pt x="128" y="23"/>
                    </a:lnTo>
                    <a:lnTo>
                      <a:pt x="116" y="17"/>
                    </a:lnTo>
                    <a:lnTo>
                      <a:pt x="101" y="13"/>
                    </a:lnTo>
                    <a:lnTo>
                      <a:pt x="87" y="12"/>
                    </a:lnTo>
                    <a:lnTo>
                      <a:pt x="72" y="13"/>
                    </a:lnTo>
                    <a:lnTo>
                      <a:pt x="59" y="17"/>
                    </a:lnTo>
                    <a:lnTo>
                      <a:pt x="46" y="23"/>
                    </a:lnTo>
                    <a:lnTo>
                      <a:pt x="36" y="32"/>
                    </a:lnTo>
                    <a:lnTo>
                      <a:pt x="25" y="42"/>
                    </a:lnTo>
                    <a:lnTo>
                      <a:pt x="19" y="53"/>
                    </a:lnTo>
                    <a:lnTo>
                      <a:pt x="14" y="67"/>
                    </a:lnTo>
                    <a:lnTo>
                      <a:pt x="13" y="80"/>
                    </a:lnTo>
                    <a:lnTo>
                      <a:pt x="14" y="93"/>
                    </a:lnTo>
                    <a:lnTo>
                      <a:pt x="19" y="106"/>
                    </a:lnTo>
                    <a:lnTo>
                      <a:pt x="25" y="118"/>
                    </a:lnTo>
                    <a:lnTo>
                      <a:pt x="36" y="127"/>
                    </a:lnTo>
                    <a:lnTo>
                      <a:pt x="46" y="137"/>
                    </a:lnTo>
                    <a:lnTo>
                      <a:pt x="59" y="143"/>
                    </a:lnTo>
                    <a:lnTo>
                      <a:pt x="72" y="147"/>
                    </a:lnTo>
                    <a:lnTo>
                      <a:pt x="87" y="148"/>
                    </a:lnTo>
                    <a:lnTo>
                      <a:pt x="101" y="147"/>
                    </a:lnTo>
                    <a:lnTo>
                      <a:pt x="116" y="143"/>
                    </a:lnTo>
                    <a:lnTo>
                      <a:pt x="128" y="137"/>
                    </a:lnTo>
                    <a:lnTo>
                      <a:pt x="139" y="127"/>
                    </a:lnTo>
                    <a:lnTo>
                      <a:pt x="148" y="118"/>
                    </a:lnTo>
                    <a:lnTo>
                      <a:pt x="155" y="106"/>
                    </a:lnTo>
                    <a:lnTo>
                      <a:pt x="159" y="93"/>
                    </a:lnTo>
                    <a:lnTo>
                      <a:pt x="161" y="80"/>
                    </a:lnTo>
                    <a:lnTo>
                      <a:pt x="174" y="80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1" name="Freeform 143"/>
              <p:cNvSpPr>
                <a:spLocks/>
              </p:cNvSpPr>
              <p:nvPr/>
            </p:nvSpPr>
            <p:spPr bwMode="auto">
              <a:xfrm>
                <a:off x="2175" y="2155"/>
                <a:ext cx="37" cy="34"/>
              </a:xfrm>
              <a:custGeom>
                <a:avLst/>
                <a:gdLst/>
                <a:ahLst/>
                <a:cxnLst>
                  <a:cxn ang="0">
                    <a:pos x="149" y="55"/>
                  </a:cxn>
                  <a:cxn ang="0">
                    <a:pos x="137" y="31"/>
                  </a:cxn>
                  <a:cxn ang="0">
                    <a:pos x="116" y="11"/>
                  </a:cxn>
                  <a:cxn ang="0">
                    <a:pos x="91" y="1"/>
                  </a:cxn>
                  <a:cxn ang="0">
                    <a:pos x="59" y="1"/>
                  </a:cxn>
                  <a:cxn ang="0">
                    <a:pos x="34" y="11"/>
                  </a:cxn>
                  <a:cxn ang="0">
                    <a:pos x="12" y="31"/>
                  </a:cxn>
                  <a:cxn ang="0">
                    <a:pos x="1" y="55"/>
                  </a:cxn>
                  <a:cxn ang="0">
                    <a:pos x="1" y="83"/>
                  </a:cxn>
                  <a:cxn ang="0">
                    <a:pos x="12" y="107"/>
                  </a:cxn>
                  <a:cxn ang="0">
                    <a:pos x="34" y="127"/>
                  </a:cxn>
                  <a:cxn ang="0">
                    <a:pos x="59" y="137"/>
                  </a:cxn>
                  <a:cxn ang="0">
                    <a:pos x="91" y="137"/>
                  </a:cxn>
                  <a:cxn ang="0">
                    <a:pos x="116" y="127"/>
                  </a:cxn>
                  <a:cxn ang="0">
                    <a:pos x="137" y="107"/>
                  </a:cxn>
                  <a:cxn ang="0">
                    <a:pos x="149" y="83"/>
                  </a:cxn>
                  <a:cxn ang="0">
                    <a:pos x="136" y="69"/>
                  </a:cxn>
                  <a:cxn ang="0">
                    <a:pos x="132" y="47"/>
                  </a:cxn>
                  <a:cxn ang="0">
                    <a:pos x="118" y="29"/>
                  </a:cxn>
                  <a:cxn ang="0">
                    <a:pos x="98" y="16"/>
                  </a:cxn>
                  <a:cxn ang="0">
                    <a:pos x="75" y="12"/>
                  </a:cxn>
                  <a:cxn ang="0">
                    <a:pos x="51" y="16"/>
                  </a:cxn>
                  <a:cxn ang="0">
                    <a:pos x="31" y="29"/>
                  </a:cxn>
                  <a:cxn ang="0">
                    <a:pos x="18" y="47"/>
                  </a:cxn>
                  <a:cxn ang="0">
                    <a:pos x="13" y="69"/>
                  </a:cxn>
                  <a:cxn ang="0">
                    <a:pos x="18" y="91"/>
                  </a:cxn>
                  <a:cxn ang="0">
                    <a:pos x="31" y="109"/>
                  </a:cxn>
                  <a:cxn ang="0">
                    <a:pos x="51" y="122"/>
                  </a:cxn>
                  <a:cxn ang="0">
                    <a:pos x="75" y="126"/>
                  </a:cxn>
                  <a:cxn ang="0">
                    <a:pos x="98" y="122"/>
                  </a:cxn>
                  <a:cxn ang="0">
                    <a:pos x="118" y="109"/>
                  </a:cxn>
                  <a:cxn ang="0">
                    <a:pos x="132" y="91"/>
                  </a:cxn>
                  <a:cxn ang="0">
                    <a:pos x="136" y="69"/>
                  </a:cxn>
                </a:cxnLst>
                <a:rect l="0" t="0" r="r" b="b"/>
                <a:pathLst>
                  <a:path w="150" h="138">
                    <a:moveTo>
                      <a:pt x="150" y="69"/>
                    </a:moveTo>
                    <a:lnTo>
                      <a:pt x="149" y="55"/>
                    </a:lnTo>
                    <a:lnTo>
                      <a:pt x="144" y="42"/>
                    </a:lnTo>
                    <a:lnTo>
                      <a:pt x="137" y="31"/>
                    </a:lnTo>
                    <a:lnTo>
                      <a:pt x="127" y="21"/>
                    </a:lnTo>
                    <a:lnTo>
                      <a:pt x="116" y="11"/>
                    </a:lnTo>
                    <a:lnTo>
                      <a:pt x="104" y="5"/>
                    </a:lnTo>
                    <a:lnTo>
                      <a:pt x="91" y="1"/>
                    </a:lnTo>
                    <a:lnTo>
                      <a:pt x="75" y="0"/>
                    </a:lnTo>
                    <a:lnTo>
                      <a:pt x="59" y="1"/>
                    </a:lnTo>
                    <a:lnTo>
                      <a:pt x="46" y="5"/>
                    </a:lnTo>
                    <a:lnTo>
                      <a:pt x="34" y="11"/>
                    </a:lnTo>
                    <a:lnTo>
                      <a:pt x="22" y="21"/>
                    </a:lnTo>
                    <a:lnTo>
                      <a:pt x="12" y="31"/>
                    </a:lnTo>
                    <a:lnTo>
                      <a:pt x="6" y="42"/>
                    </a:lnTo>
                    <a:lnTo>
                      <a:pt x="1" y="55"/>
                    </a:lnTo>
                    <a:lnTo>
                      <a:pt x="0" y="69"/>
                    </a:lnTo>
                    <a:lnTo>
                      <a:pt x="1" y="83"/>
                    </a:lnTo>
                    <a:lnTo>
                      <a:pt x="6" y="96"/>
                    </a:lnTo>
                    <a:lnTo>
                      <a:pt x="12" y="107"/>
                    </a:lnTo>
                    <a:lnTo>
                      <a:pt x="22" y="117"/>
                    </a:lnTo>
                    <a:lnTo>
                      <a:pt x="34" y="127"/>
                    </a:lnTo>
                    <a:lnTo>
                      <a:pt x="46" y="133"/>
                    </a:lnTo>
                    <a:lnTo>
                      <a:pt x="59" y="137"/>
                    </a:lnTo>
                    <a:lnTo>
                      <a:pt x="75" y="138"/>
                    </a:lnTo>
                    <a:lnTo>
                      <a:pt x="91" y="137"/>
                    </a:lnTo>
                    <a:lnTo>
                      <a:pt x="104" y="133"/>
                    </a:lnTo>
                    <a:lnTo>
                      <a:pt x="116" y="127"/>
                    </a:lnTo>
                    <a:lnTo>
                      <a:pt x="127" y="117"/>
                    </a:lnTo>
                    <a:lnTo>
                      <a:pt x="137" y="107"/>
                    </a:lnTo>
                    <a:lnTo>
                      <a:pt x="144" y="96"/>
                    </a:lnTo>
                    <a:lnTo>
                      <a:pt x="149" y="83"/>
                    </a:lnTo>
                    <a:lnTo>
                      <a:pt x="150" y="69"/>
                    </a:lnTo>
                    <a:lnTo>
                      <a:pt x="136" y="69"/>
                    </a:lnTo>
                    <a:lnTo>
                      <a:pt x="135" y="58"/>
                    </a:lnTo>
                    <a:lnTo>
                      <a:pt x="132" y="47"/>
                    </a:lnTo>
                    <a:lnTo>
                      <a:pt x="126" y="37"/>
                    </a:lnTo>
                    <a:lnTo>
                      <a:pt x="118" y="29"/>
                    </a:lnTo>
                    <a:lnTo>
                      <a:pt x="109" y="22"/>
                    </a:lnTo>
                    <a:lnTo>
                      <a:pt x="98" y="16"/>
                    </a:lnTo>
                    <a:lnTo>
                      <a:pt x="87" y="13"/>
                    </a:lnTo>
                    <a:lnTo>
                      <a:pt x="75" y="12"/>
                    </a:lnTo>
                    <a:lnTo>
                      <a:pt x="63" y="13"/>
                    </a:lnTo>
                    <a:lnTo>
                      <a:pt x="51" y="16"/>
                    </a:lnTo>
                    <a:lnTo>
                      <a:pt x="40" y="22"/>
                    </a:lnTo>
                    <a:lnTo>
                      <a:pt x="31" y="29"/>
                    </a:lnTo>
                    <a:lnTo>
                      <a:pt x="24" y="37"/>
                    </a:lnTo>
                    <a:lnTo>
                      <a:pt x="18" y="47"/>
                    </a:lnTo>
                    <a:lnTo>
                      <a:pt x="15" y="58"/>
                    </a:lnTo>
                    <a:lnTo>
                      <a:pt x="13" y="69"/>
                    </a:lnTo>
                    <a:lnTo>
                      <a:pt x="15" y="80"/>
                    </a:lnTo>
                    <a:lnTo>
                      <a:pt x="18" y="91"/>
                    </a:lnTo>
                    <a:lnTo>
                      <a:pt x="24" y="101"/>
                    </a:lnTo>
                    <a:lnTo>
                      <a:pt x="31" y="109"/>
                    </a:lnTo>
                    <a:lnTo>
                      <a:pt x="40" y="116"/>
                    </a:lnTo>
                    <a:lnTo>
                      <a:pt x="51" y="122"/>
                    </a:lnTo>
                    <a:lnTo>
                      <a:pt x="63" y="125"/>
                    </a:lnTo>
                    <a:lnTo>
                      <a:pt x="75" y="126"/>
                    </a:lnTo>
                    <a:lnTo>
                      <a:pt x="87" y="125"/>
                    </a:lnTo>
                    <a:lnTo>
                      <a:pt x="98" y="122"/>
                    </a:lnTo>
                    <a:lnTo>
                      <a:pt x="109" y="116"/>
                    </a:lnTo>
                    <a:lnTo>
                      <a:pt x="118" y="109"/>
                    </a:lnTo>
                    <a:lnTo>
                      <a:pt x="126" y="101"/>
                    </a:lnTo>
                    <a:lnTo>
                      <a:pt x="132" y="91"/>
                    </a:lnTo>
                    <a:lnTo>
                      <a:pt x="135" y="80"/>
                    </a:lnTo>
                    <a:lnTo>
                      <a:pt x="136" y="69"/>
                    </a:lnTo>
                    <a:lnTo>
                      <a:pt x="150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2" name="Freeform 144"/>
              <p:cNvSpPr>
                <a:spLocks/>
              </p:cNvSpPr>
              <p:nvPr/>
            </p:nvSpPr>
            <p:spPr bwMode="auto">
              <a:xfrm>
                <a:off x="2178" y="2158"/>
                <a:ext cx="31" cy="28"/>
              </a:xfrm>
              <a:custGeom>
                <a:avLst/>
                <a:gdLst/>
                <a:ahLst/>
                <a:cxnLst>
                  <a:cxn ang="0">
                    <a:pos x="124" y="47"/>
                  </a:cxn>
                  <a:cxn ang="0">
                    <a:pos x="114" y="26"/>
                  </a:cxn>
                  <a:cxn ang="0">
                    <a:pos x="97" y="11"/>
                  </a:cxn>
                  <a:cxn ang="0">
                    <a:pos x="75" y="1"/>
                  </a:cxn>
                  <a:cxn ang="0">
                    <a:pos x="51" y="1"/>
                  </a:cxn>
                  <a:cxn ang="0">
                    <a:pos x="28" y="11"/>
                  </a:cxn>
                  <a:cxn ang="0">
                    <a:pos x="12" y="26"/>
                  </a:cxn>
                  <a:cxn ang="0">
                    <a:pos x="1" y="47"/>
                  </a:cxn>
                  <a:cxn ang="0">
                    <a:pos x="1" y="69"/>
                  </a:cxn>
                  <a:cxn ang="0">
                    <a:pos x="12" y="90"/>
                  </a:cxn>
                  <a:cxn ang="0">
                    <a:pos x="28" y="105"/>
                  </a:cxn>
                  <a:cxn ang="0">
                    <a:pos x="51" y="115"/>
                  </a:cxn>
                  <a:cxn ang="0">
                    <a:pos x="75" y="115"/>
                  </a:cxn>
                  <a:cxn ang="0">
                    <a:pos x="97" y="105"/>
                  </a:cxn>
                  <a:cxn ang="0">
                    <a:pos x="114" y="90"/>
                  </a:cxn>
                  <a:cxn ang="0">
                    <a:pos x="124" y="69"/>
                  </a:cxn>
                  <a:cxn ang="0">
                    <a:pos x="112" y="58"/>
                  </a:cxn>
                  <a:cxn ang="0">
                    <a:pos x="109" y="41"/>
                  </a:cxn>
                  <a:cxn ang="0">
                    <a:pos x="97" y="26"/>
                  </a:cxn>
                  <a:cxn ang="0">
                    <a:pos x="82" y="16"/>
                  </a:cxn>
                  <a:cxn ang="0">
                    <a:pos x="63" y="13"/>
                  </a:cxn>
                  <a:cxn ang="0">
                    <a:pos x="44" y="16"/>
                  </a:cxn>
                  <a:cxn ang="0">
                    <a:pos x="28" y="26"/>
                  </a:cxn>
                  <a:cxn ang="0">
                    <a:pos x="18" y="41"/>
                  </a:cxn>
                  <a:cxn ang="0">
                    <a:pos x="14" y="58"/>
                  </a:cxn>
                  <a:cxn ang="0">
                    <a:pos x="18" y="76"/>
                  </a:cxn>
                  <a:cxn ang="0">
                    <a:pos x="28" y="90"/>
                  </a:cxn>
                  <a:cxn ang="0">
                    <a:pos x="44" y="99"/>
                  </a:cxn>
                  <a:cxn ang="0">
                    <a:pos x="63" y="103"/>
                  </a:cxn>
                  <a:cxn ang="0">
                    <a:pos x="82" y="99"/>
                  </a:cxn>
                  <a:cxn ang="0">
                    <a:pos x="97" y="90"/>
                  </a:cxn>
                  <a:cxn ang="0">
                    <a:pos x="109" y="76"/>
                  </a:cxn>
                  <a:cxn ang="0">
                    <a:pos x="112" y="58"/>
                  </a:cxn>
                </a:cxnLst>
                <a:rect l="0" t="0" r="r" b="b"/>
                <a:pathLst>
                  <a:path w="125" h="116">
                    <a:moveTo>
                      <a:pt x="125" y="58"/>
                    </a:moveTo>
                    <a:lnTo>
                      <a:pt x="124" y="47"/>
                    </a:lnTo>
                    <a:lnTo>
                      <a:pt x="120" y="36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7" y="11"/>
                    </a:lnTo>
                    <a:lnTo>
                      <a:pt x="86" y="5"/>
                    </a:lnTo>
                    <a:lnTo>
                      <a:pt x="75" y="1"/>
                    </a:lnTo>
                    <a:lnTo>
                      <a:pt x="63" y="0"/>
                    </a:lnTo>
                    <a:lnTo>
                      <a:pt x="51" y="1"/>
                    </a:lnTo>
                    <a:lnTo>
                      <a:pt x="39" y="5"/>
                    </a:lnTo>
                    <a:lnTo>
                      <a:pt x="28" y="11"/>
                    </a:lnTo>
                    <a:lnTo>
                      <a:pt x="19" y="18"/>
                    </a:lnTo>
                    <a:lnTo>
                      <a:pt x="12" y="26"/>
                    </a:lnTo>
                    <a:lnTo>
                      <a:pt x="6" y="36"/>
                    </a:lnTo>
                    <a:lnTo>
                      <a:pt x="1" y="47"/>
                    </a:lnTo>
                    <a:lnTo>
                      <a:pt x="0" y="58"/>
                    </a:lnTo>
                    <a:lnTo>
                      <a:pt x="1" y="69"/>
                    </a:lnTo>
                    <a:lnTo>
                      <a:pt x="6" y="80"/>
                    </a:lnTo>
                    <a:lnTo>
                      <a:pt x="12" y="90"/>
                    </a:lnTo>
                    <a:lnTo>
                      <a:pt x="19" y="98"/>
                    </a:lnTo>
                    <a:lnTo>
                      <a:pt x="28" y="105"/>
                    </a:lnTo>
                    <a:lnTo>
                      <a:pt x="39" y="111"/>
                    </a:lnTo>
                    <a:lnTo>
                      <a:pt x="51" y="115"/>
                    </a:lnTo>
                    <a:lnTo>
                      <a:pt x="63" y="116"/>
                    </a:lnTo>
                    <a:lnTo>
                      <a:pt x="75" y="115"/>
                    </a:lnTo>
                    <a:lnTo>
                      <a:pt x="86" y="111"/>
                    </a:lnTo>
                    <a:lnTo>
                      <a:pt x="97" y="105"/>
                    </a:lnTo>
                    <a:lnTo>
                      <a:pt x="106" y="98"/>
                    </a:lnTo>
                    <a:lnTo>
                      <a:pt x="114" y="90"/>
                    </a:lnTo>
                    <a:lnTo>
                      <a:pt x="120" y="80"/>
                    </a:lnTo>
                    <a:lnTo>
                      <a:pt x="124" y="69"/>
                    </a:lnTo>
                    <a:lnTo>
                      <a:pt x="125" y="58"/>
                    </a:lnTo>
                    <a:lnTo>
                      <a:pt x="112" y="58"/>
                    </a:lnTo>
                    <a:lnTo>
                      <a:pt x="111" y="49"/>
                    </a:lnTo>
                    <a:lnTo>
                      <a:pt x="109" y="41"/>
                    </a:lnTo>
                    <a:lnTo>
                      <a:pt x="103" y="33"/>
                    </a:lnTo>
                    <a:lnTo>
                      <a:pt x="97" y="26"/>
                    </a:lnTo>
                    <a:lnTo>
                      <a:pt x="90" y="21"/>
                    </a:lnTo>
                    <a:lnTo>
                      <a:pt x="82" y="16"/>
                    </a:lnTo>
                    <a:lnTo>
                      <a:pt x="73" y="14"/>
                    </a:lnTo>
                    <a:lnTo>
                      <a:pt x="63" y="13"/>
                    </a:lnTo>
                    <a:lnTo>
                      <a:pt x="53" y="14"/>
                    </a:lnTo>
                    <a:lnTo>
                      <a:pt x="44" y="16"/>
                    </a:lnTo>
                    <a:lnTo>
                      <a:pt x="36" y="21"/>
                    </a:lnTo>
                    <a:lnTo>
                      <a:pt x="28" y="26"/>
                    </a:lnTo>
                    <a:lnTo>
                      <a:pt x="23" y="33"/>
                    </a:lnTo>
                    <a:lnTo>
                      <a:pt x="18" y="41"/>
                    </a:lnTo>
                    <a:lnTo>
                      <a:pt x="15" y="49"/>
                    </a:lnTo>
                    <a:lnTo>
                      <a:pt x="14" y="58"/>
                    </a:lnTo>
                    <a:lnTo>
                      <a:pt x="15" y="67"/>
                    </a:lnTo>
                    <a:lnTo>
                      <a:pt x="18" y="76"/>
                    </a:lnTo>
                    <a:lnTo>
                      <a:pt x="23" y="83"/>
                    </a:lnTo>
                    <a:lnTo>
                      <a:pt x="28" y="90"/>
                    </a:lnTo>
                    <a:lnTo>
                      <a:pt x="36" y="95"/>
                    </a:lnTo>
                    <a:lnTo>
                      <a:pt x="44" y="99"/>
                    </a:lnTo>
                    <a:lnTo>
                      <a:pt x="53" y="102"/>
                    </a:lnTo>
                    <a:lnTo>
                      <a:pt x="63" y="103"/>
                    </a:lnTo>
                    <a:lnTo>
                      <a:pt x="73" y="102"/>
                    </a:lnTo>
                    <a:lnTo>
                      <a:pt x="82" y="99"/>
                    </a:lnTo>
                    <a:lnTo>
                      <a:pt x="90" y="95"/>
                    </a:lnTo>
                    <a:lnTo>
                      <a:pt x="97" y="90"/>
                    </a:lnTo>
                    <a:lnTo>
                      <a:pt x="103" y="83"/>
                    </a:lnTo>
                    <a:lnTo>
                      <a:pt x="109" y="76"/>
                    </a:lnTo>
                    <a:lnTo>
                      <a:pt x="111" y="67"/>
                    </a:lnTo>
                    <a:lnTo>
                      <a:pt x="112" y="58"/>
                    </a:lnTo>
                    <a:lnTo>
                      <a:pt x="125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3" name="Freeform 145"/>
              <p:cNvSpPr>
                <a:spLocks/>
              </p:cNvSpPr>
              <p:nvPr/>
            </p:nvSpPr>
            <p:spPr bwMode="auto">
              <a:xfrm>
                <a:off x="2184" y="2160"/>
                <a:ext cx="25" cy="24"/>
              </a:xfrm>
              <a:custGeom>
                <a:avLst/>
                <a:gdLst/>
                <a:ahLst/>
                <a:cxnLst>
                  <a:cxn ang="0">
                    <a:pos x="99" y="37"/>
                  </a:cxn>
                  <a:cxn ang="0">
                    <a:pos x="91" y="20"/>
                  </a:cxn>
                  <a:cxn ang="0">
                    <a:pos x="78" y="8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2" y="8"/>
                  </a:cxn>
                  <a:cxn ang="0">
                    <a:pos x="9" y="20"/>
                  </a:cxn>
                  <a:cxn ang="0">
                    <a:pos x="1" y="37"/>
                  </a:cxn>
                  <a:cxn ang="0">
                    <a:pos x="1" y="55"/>
                  </a:cxn>
                  <a:cxn ang="0">
                    <a:pos x="9" y="72"/>
                  </a:cxn>
                  <a:cxn ang="0">
                    <a:pos x="22" y="84"/>
                  </a:cxn>
                  <a:cxn ang="0">
                    <a:pos x="40" y="91"/>
                  </a:cxn>
                  <a:cxn ang="0">
                    <a:pos x="60" y="91"/>
                  </a:cxn>
                  <a:cxn ang="0">
                    <a:pos x="78" y="84"/>
                  </a:cxn>
                  <a:cxn ang="0">
                    <a:pos x="91" y="72"/>
                  </a:cxn>
                  <a:cxn ang="0">
                    <a:pos x="99" y="55"/>
                  </a:cxn>
                  <a:cxn ang="0">
                    <a:pos x="87" y="46"/>
                  </a:cxn>
                  <a:cxn ang="0">
                    <a:pos x="83" y="33"/>
                  </a:cxn>
                  <a:cxn ang="0">
                    <a:pos x="76" y="22"/>
                  </a:cxn>
                  <a:cxn ang="0">
                    <a:pos x="64" y="15"/>
                  </a:cxn>
                  <a:cxn ang="0">
                    <a:pos x="50" y="12"/>
                  </a:cxn>
                  <a:cxn ang="0">
                    <a:pos x="35" y="15"/>
                  </a:cxn>
                  <a:cxn ang="0">
                    <a:pos x="24" y="22"/>
                  </a:cxn>
                  <a:cxn ang="0">
                    <a:pos x="16" y="33"/>
                  </a:cxn>
                  <a:cxn ang="0">
                    <a:pos x="13" y="46"/>
                  </a:cxn>
                  <a:cxn ang="0">
                    <a:pos x="16" y="59"/>
                  </a:cxn>
                  <a:cxn ang="0">
                    <a:pos x="24" y="70"/>
                  </a:cxn>
                  <a:cxn ang="0">
                    <a:pos x="35" y="77"/>
                  </a:cxn>
                  <a:cxn ang="0">
                    <a:pos x="50" y="80"/>
                  </a:cxn>
                  <a:cxn ang="0">
                    <a:pos x="64" y="77"/>
                  </a:cxn>
                  <a:cxn ang="0">
                    <a:pos x="76" y="70"/>
                  </a:cxn>
                  <a:cxn ang="0">
                    <a:pos x="83" y="59"/>
                  </a:cxn>
                  <a:cxn ang="0">
                    <a:pos x="87" y="46"/>
                  </a:cxn>
                </a:cxnLst>
                <a:rect l="0" t="0" r="r" b="b"/>
                <a:pathLst>
                  <a:path w="100" h="92">
                    <a:moveTo>
                      <a:pt x="100" y="46"/>
                    </a:moveTo>
                    <a:lnTo>
                      <a:pt x="99" y="37"/>
                    </a:lnTo>
                    <a:lnTo>
                      <a:pt x="96" y="29"/>
                    </a:lnTo>
                    <a:lnTo>
                      <a:pt x="91" y="20"/>
                    </a:lnTo>
                    <a:lnTo>
                      <a:pt x="86" y="13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2" y="8"/>
                    </a:lnTo>
                    <a:lnTo>
                      <a:pt x="15" y="13"/>
                    </a:lnTo>
                    <a:lnTo>
                      <a:pt x="9" y="20"/>
                    </a:lnTo>
                    <a:lnTo>
                      <a:pt x="4" y="29"/>
                    </a:lnTo>
                    <a:lnTo>
                      <a:pt x="1" y="37"/>
                    </a:lnTo>
                    <a:lnTo>
                      <a:pt x="0" y="46"/>
                    </a:lnTo>
                    <a:lnTo>
                      <a:pt x="1" y="55"/>
                    </a:lnTo>
                    <a:lnTo>
                      <a:pt x="4" y="64"/>
                    </a:lnTo>
                    <a:lnTo>
                      <a:pt x="9" y="72"/>
                    </a:lnTo>
                    <a:lnTo>
                      <a:pt x="15" y="78"/>
                    </a:lnTo>
                    <a:lnTo>
                      <a:pt x="22" y="84"/>
                    </a:lnTo>
                    <a:lnTo>
                      <a:pt x="31" y="88"/>
                    </a:lnTo>
                    <a:lnTo>
                      <a:pt x="40" y="91"/>
                    </a:lnTo>
                    <a:lnTo>
                      <a:pt x="50" y="92"/>
                    </a:lnTo>
                    <a:lnTo>
                      <a:pt x="60" y="91"/>
                    </a:lnTo>
                    <a:lnTo>
                      <a:pt x="69" y="88"/>
                    </a:lnTo>
                    <a:lnTo>
                      <a:pt x="78" y="84"/>
                    </a:lnTo>
                    <a:lnTo>
                      <a:pt x="86" y="78"/>
                    </a:lnTo>
                    <a:lnTo>
                      <a:pt x="91" y="72"/>
                    </a:lnTo>
                    <a:lnTo>
                      <a:pt x="96" y="64"/>
                    </a:lnTo>
                    <a:lnTo>
                      <a:pt x="99" y="55"/>
                    </a:lnTo>
                    <a:lnTo>
                      <a:pt x="100" y="46"/>
                    </a:lnTo>
                    <a:lnTo>
                      <a:pt x="87" y="46"/>
                    </a:lnTo>
                    <a:lnTo>
                      <a:pt x="86" y="39"/>
                    </a:lnTo>
                    <a:lnTo>
                      <a:pt x="83" y="33"/>
                    </a:lnTo>
                    <a:lnTo>
                      <a:pt x="80" y="27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4" y="15"/>
                    </a:lnTo>
                    <a:lnTo>
                      <a:pt x="58" y="13"/>
                    </a:lnTo>
                    <a:lnTo>
                      <a:pt x="50" y="12"/>
                    </a:lnTo>
                    <a:lnTo>
                      <a:pt x="42" y="13"/>
                    </a:lnTo>
                    <a:lnTo>
                      <a:pt x="35" y="15"/>
                    </a:lnTo>
                    <a:lnTo>
                      <a:pt x="30" y="18"/>
                    </a:lnTo>
                    <a:lnTo>
                      <a:pt x="24" y="22"/>
                    </a:lnTo>
                    <a:lnTo>
                      <a:pt x="20" y="27"/>
                    </a:lnTo>
                    <a:lnTo>
                      <a:pt x="16" y="33"/>
                    </a:lnTo>
                    <a:lnTo>
                      <a:pt x="14" y="39"/>
                    </a:lnTo>
                    <a:lnTo>
                      <a:pt x="13" y="46"/>
                    </a:lnTo>
                    <a:lnTo>
                      <a:pt x="14" y="53"/>
                    </a:lnTo>
                    <a:lnTo>
                      <a:pt x="16" y="59"/>
                    </a:lnTo>
                    <a:lnTo>
                      <a:pt x="20" y="65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5" y="77"/>
                    </a:lnTo>
                    <a:lnTo>
                      <a:pt x="42" y="79"/>
                    </a:lnTo>
                    <a:lnTo>
                      <a:pt x="50" y="80"/>
                    </a:lnTo>
                    <a:lnTo>
                      <a:pt x="58" y="79"/>
                    </a:lnTo>
                    <a:lnTo>
                      <a:pt x="64" y="77"/>
                    </a:lnTo>
                    <a:lnTo>
                      <a:pt x="70" y="74"/>
                    </a:lnTo>
                    <a:lnTo>
                      <a:pt x="76" y="70"/>
                    </a:lnTo>
                    <a:lnTo>
                      <a:pt x="80" y="65"/>
                    </a:lnTo>
                    <a:lnTo>
                      <a:pt x="83" y="59"/>
                    </a:lnTo>
                    <a:lnTo>
                      <a:pt x="86" y="53"/>
                    </a:lnTo>
                    <a:lnTo>
                      <a:pt x="87" y="46"/>
                    </a:lnTo>
                    <a:lnTo>
                      <a:pt x="100" y="4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4" name="Freeform 146"/>
              <p:cNvSpPr>
                <a:spLocks/>
              </p:cNvSpPr>
              <p:nvPr/>
            </p:nvSpPr>
            <p:spPr bwMode="auto">
              <a:xfrm>
                <a:off x="2185" y="2163"/>
                <a:ext cx="18" cy="18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8"/>
                  </a:cxn>
                  <a:cxn ang="0">
                    <a:pos x="72" y="22"/>
                  </a:cxn>
                  <a:cxn ang="0">
                    <a:pos x="69" y="15"/>
                  </a:cxn>
                  <a:cxn ang="0">
                    <a:pos x="65" y="10"/>
                  </a:cxn>
                  <a:cxn ang="0">
                    <a:pos x="59" y="6"/>
                  </a:cxn>
                  <a:cxn ang="0">
                    <a:pos x="52" y="3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0" y="1"/>
                  </a:cxn>
                  <a:cxn ang="0">
                    <a:pos x="23" y="3"/>
                  </a:cxn>
                  <a:cxn ang="0">
                    <a:pos x="17" y="6"/>
                  </a:cxn>
                  <a:cxn ang="0">
                    <a:pos x="11" y="10"/>
                  </a:cxn>
                  <a:cxn ang="0">
                    <a:pos x="7" y="15"/>
                  </a:cxn>
                  <a:cxn ang="0">
                    <a:pos x="3" y="22"/>
                  </a:cxn>
                  <a:cxn ang="0">
                    <a:pos x="1" y="28"/>
                  </a:cxn>
                  <a:cxn ang="0">
                    <a:pos x="0" y="35"/>
                  </a:cxn>
                  <a:cxn ang="0">
                    <a:pos x="1" y="42"/>
                  </a:cxn>
                  <a:cxn ang="0">
                    <a:pos x="3" y="48"/>
                  </a:cxn>
                  <a:cxn ang="0">
                    <a:pos x="7" y="55"/>
                  </a:cxn>
                  <a:cxn ang="0">
                    <a:pos x="11" y="60"/>
                  </a:cxn>
                  <a:cxn ang="0">
                    <a:pos x="17" y="64"/>
                  </a:cxn>
                  <a:cxn ang="0">
                    <a:pos x="23" y="67"/>
                  </a:cxn>
                  <a:cxn ang="0">
                    <a:pos x="30" y="69"/>
                  </a:cxn>
                  <a:cxn ang="0">
                    <a:pos x="38" y="70"/>
                  </a:cxn>
                  <a:cxn ang="0">
                    <a:pos x="46" y="69"/>
                  </a:cxn>
                  <a:cxn ang="0">
                    <a:pos x="52" y="67"/>
                  </a:cxn>
                  <a:cxn ang="0">
                    <a:pos x="59" y="64"/>
                  </a:cxn>
                  <a:cxn ang="0">
                    <a:pos x="65" y="60"/>
                  </a:cxn>
                  <a:cxn ang="0">
                    <a:pos x="69" y="55"/>
                  </a:cxn>
                  <a:cxn ang="0">
                    <a:pos x="72" y="48"/>
                  </a:cxn>
                  <a:cxn ang="0">
                    <a:pos x="75" y="42"/>
                  </a:cxn>
                  <a:cxn ang="0">
                    <a:pos x="76" y="35"/>
                  </a:cxn>
                  <a:cxn ang="0">
                    <a:pos x="62" y="35"/>
                  </a:cxn>
                  <a:cxn ang="0">
                    <a:pos x="60" y="26"/>
                  </a:cxn>
                  <a:cxn ang="0">
                    <a:pos x="56" y="19"/>
                  </a:cxn>
                  <a:cxn ang="0">
                    <a:pos x="48" y="14"/>
                  </a:cxn>
                  <a:cxn ang="0">
                    <a:pos x="38" y="12"/>
                  </a:cxn>
                  <a:cxn ang="0">
                    <a:pos x="29" y="14"/>
                  </a:cxn>
                  <a:cxn ang="0">
                    <a:pos x="21" y="19"/>
                  </a:cxn>
                  <a:cxn ang="0">
                    <a:pos x="16" y="26"/>
                  </a:cxn>
                  <a:cxn ang="0">
                    <a:pos x="13" y="35"/>
                  </a:cxn>
                  <a:cxn ang="0">
                    <a:pos x="16" y="43"/>
                  </a:cxn>
                  <a:cxn ang="0">
                    <a:pos x="21" y="50"/>
                  </a:cxn>
                  <a:cxn ang="0">
                    <a:pos x="29" y="56"/>
                  </a:cxn>
                  <a:cxn ang="0">
                    <a:pos x="38" y="58"/>
                  </a:cxn>
                  <a:cxn ang="0">
                    <a:pos x="48" y="56"/>
                  </a:cxn>
                  <a:cxn ang="0">
                    <a:pos x="56" y="50"/>
                  </a:cxn>
                  <a:cxn ang="0">
                    <a:pos x="60" y="43"/>
                  </a:cxn>
                  <a:cxn ang="0">
                    <a:pos x="62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5" y="28"/>
                    </a:lnTo>
                    <a:lnTo>
                      <a:pt x="72" y="22"/>
                    </a:lnTo>
                    <a:lnTo>
                      <a:pt x="69" y="15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3"/>
                    </a:lnTo>
                    <a:lnTo>
                      <a:pt x="17" y="6"/>
                    </a:lnTo>
                    <a:lnTo>
                      <a:pt x="11" y="10"/>
                    </a:lnTo>
                    <a:lnTo>
                      <a:pt x="7" y="15"/>
                    </a:lnTo>
                    <a:lnTo>
                      <a:pt x="3" y="22"/>
                    </a:lnTo>
                    <a:lnTo>
                      <a:pt x="1" y="28"/>
                    </a:lnTo>
                    <a:lnTo>
                      <a:pt x="0" y="35"/>
                    </a:lnTo>
                    <a:lnTo>
                      <a:pt x="1" y="42"/>
                    </a:lnTo>
                    <a:lnTo>
                      <a:pt x="3" y="48"/>
                    </a:lnTo>
                    <a:lnTo>
                      <a:pt x="7" y="55"/>
                    </a:lnTo>
                    <a:lnTo>
                      <a:pt x="11" y="60"/>
                    </a:lnTo>
                    <a:lnTo>
                      <a:pt x="17" y="64"/>
                    </a:lnTo>
                    <a:lnTo>
                      <a:pt x="23" y="67"/>
                    </a:lnTo>
                    <a:lnTo>
                      <a:pt x="30" y="69"/>
                    </a:lnTo>
                    <a:lnTo>
                      <a:pt x="38" y="70"/>
                    </a:lnTo>
                    <a:lnTo>
                      <a:pt x="46" y="69"/>
                    </a:lnTo>
                    <a:lnTo>
                      <a:pt x="52" y="67"/>
                    </a:lnTo>
                    <a:lnTo>
                      <a:pt x="59" y="64"/>
                    </a:lnTo>
                    <a:lnTo>
                      <a:pt x="65" y="60"/>
                    </a:lnTo>
                    <a:lnTo>
                      <a:pt x="69" y="55"/>
                    </a:lnTo>
                    <a:lnTo>
                      <a:pt x="72" y="48"/>
                    </a:lnTo>
                    <a:lnTo>
                      <a:pt x="75" y="42"/>
                    </a:lnTo>
                    <a:lnTo>
                      <a:pt x="76" y="35"/>
                    </a:lnTo>
                    <a:lnTo>
                      <a:pt x="62" y="35"/>
                    </a:lnTo>
                    <a:lnTo>
                      <a:pt x="60" y="26"/>
                    </a:lnTo>
                    <a:lnTo>
                      <a:pt x="56" y="19"/>
                    </a:lnTo>
                    <a:lnTo>
                      <a:pt x="48" y="14"/>
                    </a:lnTo>
                    <a:lnTo>
                      <a:pt x="38" y="12"/>
                    </a:lnTo>
                    <a:lnTo>
                      <a:pt x="29" y="14"/>
                    </a:lnTo>
                    <a:lnTo>
                      <a:pt x="21" y="19"/>
                    </a:lnTo>
                    <a:lnTo>
                      <a:pt x="16" y="26"/>
                    </a:lnTo>
                    <a:lnTo>
                      <a:pt x="13" y="35"/>
                    </a:lnTo>
                    <a:lnTo>
                      <a:pt x="16" y="43"/>
                    </a:lnTo>
                    <a:lnTo>
                      <a:pt x="21" y="50"/>
                    </a:lnTo>
                    <a:lnTo>
                      <a:pt x="29" y="56"/>
                    </a:lnTo>
                    <a:lnTo>
                      <a:pt x="38" y="58"/>
                    </a:lnTo>
                    <a:lnTo>
                      <a:pt x="48" y="56"/>
                    </a:lnTo>
                    <a:lnTo>
                      <a:pt x="56" y="50"/>
                    </a:lnTo>
                    <a:lnTo>
                      <a:pt x="60" y="43"/>
                    </a:lnTo>
                    <a:lnTo>
                      <a:pt x="62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5" name="Freeform 147"/>
              <p:cNvSpPr>
                <a:spLocks/>
              </p:cNvSpPr>
              <p:nvPr/>
            </p:nvSpPr>
            <p:spPr bwMode="auto">
              <a:xfrm>
                <a:off x="2187" y="2166"/>
                <a:ext cx="13" cy="12"/>
              </a:xfrm>
              <a:custGeom>
                <a:avLst/>
                <a:gdLst/>
                <a:ahLst/>
                <a:cxnLst>
                  <a:cxn ang="0">
                    <a:pos x="52" y="24"/>
                  </a:cxn>
                  <a:cxn ang="0">
                    <a:pos x="49" y="15"/>
                  </a:cxn>
                  <a:cxn ang="0">
                    <a:pos x="44" y="8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8" y="8"/>
                  </a:cxn>
                  <a:cxn ang="0">
                    <a:pos x="2" y="15"/>
                  </a:cxn>
                  <a:cxn ang="0">
                    <a:pos x="0" y="24"/>
                  </a:cxn>
                  <a:cxn ang="0">
                    <a:pos x="2" y="33"/>
                  </a:cxn>
                  <a:cxn ang="0">
                    <a:pos x="8" y="41"/>
                  </a:cxn>
                  <a:cxn ang="0">
                    <a:pos x="16" y="46"/>
                  </a:cxn>
                  <a:cxn ang="0">
                    <a:pos x="26" y="48"/>
                  </a:cxn>
                  <a:cxn ang="0">
                    <a:pos x="36" y="46"/>
                  </a:cxn>
                  <a:cxn ang="0">
                    <a:pos x="44" y="41"/>
                  </a:cxn>
                  <a:cxn ang="0">
                    <a:pos x="49" y="33"/>
                  </a:cxn>
                  <a:cxn ang="0">
                    <a:pos x="52" y="24"/>
                  </a:cxn>
                  <a:cxn ang="0">
                    <a:pos x="52" y="24"/>
                  </a:cxn>
                </a:cxnLst>
                <a:rect l="0" t="0" r="r" b="b"/>
                <a:pathLst>
                  <a:path w="52" h="48">
                    <a:moveTo>
                      <a:pt x="52" y="24"/>
                    </a:moveTo>
                    <a:lnTo>
                      <a:pt x="49" y="15"/>
                    </a:lnTo>
                    <a:lnTo>
                      <a:pt x="44" y="8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2" y="15"/>
                    </a:lnTo>
                    <a:lnTo>
                      <a:pt x="0" y="24"/>
                    </a:lnTo>
                    <a:lnTo>
                      <a:pt x="2" y="33"/>
                    </a:lnTo>
                    <a:lnTo>
                      <a:pt x="8" y="41"/>
                    </a:lnTo>
                    <a:lnTo>
                      <a:pt x="16" y="46"/>
                    </a:lnTo>
                    <a:lnTo>
                      <a:pt x="26" y="48"/>
                    </a:lnTo>
                    <a:lnTo>
                      <a:pt x="36" y="46"/>
                    </a:lnTo>
                    <a:lnTo>
                      <a:pt x="44" y="41"/>
                    </a:lnTo>
                    <a:lnTo>
                      <a:pt x="49" y="33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6" name="Freeform 148"/>
              <p:cNvSpPr>
                <a:spLocks/>
              </p:cNvSpPr>
              <p:nvPr/>
            </p:nvSpPr>
            <p:spPr bwMode="auto">
              <a:xfrm>
                <a:off x="2190" y="2169"/>
                <a:ext cx="8" cy="6"/>
              </a:xfrm>
              <a:custGeom>
                <a:avLst/>
                <a:gdLst/>
                <a:ahLst/>
                <a:cxnLst>
                  <a:cxn ang="0">
                    <a:pos x="27" y="12"/>
                  </a:cxn>
                  <a:cxn ang="0">
                    <a:pos x="26" y="8"/>
                  </a:cxn>
                  <a:cxn ang="0">
                    <a:pos x="23" y="4"/>
                  </a:cxn>
                  <a:cxn ang="0">
                    <a:pos x="18" y="1"/>
                  </a:cxn>
                  <a:cxn ang="0">
                    <a:pos x="14" y="0"/>
                  </a:cxn>
                  <a:cxn ang="0">
                    <a:pos x="9" y="1"/>
                  </a:cxn>
                  <a:cxn ang="0">
                    <a:pos x="5" y="4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5" y="20"/>
                  </a:cxn>
                  <a:cxn ang="0">
                    <a:pos x="9" y="23"/>
                  </a:cxn>
                  <a:cxn ang="0">
                    <a:pos x="14" y="24"/>
                  </a:cxn>
                  <a:cxn ang="0">
                    <a:pos x="18" y="23"/>
                  </a:cxn>
                  <a:cxn ang="0">
                    <a:pos x="23" y="20"/>
                  </a:cxn>
                  <a:cxn ang="0">
                    <a:pos x="26" y="16"/>
                  </a:cxn>
                  <a:cxn ang="0">
                    <a:pos x="27" y="12"/>
                  </a:cxn>
                  <a:cxn ang="0">
                    <a:pos x="27" y="12"/>
                  </a:cxn>
                </a:cxnLst>
                <a:rect l="0" t="0" r="r" b="b"/>
                <a:pathLst>
                  <a:path w="27" h="24">
                    <a:moveTo>
                      <a:pt x="27" y="12"/>
                    </a:moveTo>
                    <a:lnTo>
                      <a:pt x="26" y="8"/>
                    </a:lnTo>
                    <a:lnTo>
                      <a:pt x="23" y="4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9" y="1"/>
                    </a:lnTo>
                    <a:lnTo>
                      <a:pt x="5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5" y="20"/>
                    </a:lnTo>
                    <a:lnTo>
                      <a:pt x="9" y="23"/>
                    </a:lnTo>
                    <a:lnTo>
                      <a:pt x="14" y="24"/>
                    </a:lnTo>
                    <a:lnTo>
                      <a:pt x="18" y="23"/>
                    </a:lnTo>
                    <a:lnTo>
                      <a:pt x="23" y="20"/>
                    </a:lnTo>
                    <a:lnTo>
                      <a:pt x="26" y="16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7" name="Freeform 149"/>
              <p:cNvSpPr>
                <a:spLocks/>
              </p:cNvSpPr>
              <p:nvPr/>
            </p:nvSpPr>
            <p:spPr bwMode="auto">
              <a:xfrm>
                <a:off x="2152" y="2149"/>
                <a:ext cx="70" cy="65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139" y="0"/>
                  </a:cxn>
                  <a:cxn ang="0">
                    <a:pos x="167" y="3"/>
                  </a:cxn>
                  <a:cxn ang="0">
                    <a:pos x="194" y="11"/>
                  </a:cxn>
                  <a:cxn ang="0">
                    <a:pos x="217" y="22"/>
                  </a:cxn>
                  <a:cxn ang="0">
                    <a:pos x="238" y="38"/>
                  </a:cxn>
                  <a:cxn ang="0">
                    <a:pos x="255" y="57"/>
                  </a:cxn>
                  <a:cxn ang="0">
                    <a:pos x="268" y="79"/>
                  </a:cxn>
                  <a:cxn ang="0">
                    <a:pos x="276" y="103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5"/>
                  </a:cxn>
                  <a:cxn ang="0">
                    <a:pos x="268" y="180"/>
                  </a:cxn>
                  <a:cxn ang="0">
                    <a:pos x="255" y="201"/>
                  </a:cxn>
                  <a:cxn ang="0">
                    <a:pos x="238" y="220"/>
                  </a:cxn>
                  <a:cxn ang="0">
                    <a:pos x="217" y="236"/>
                  </a:cxn>
                  <a:cxn ang="0">
                    <a:pos x="194" y="248"/>
                  </a:cxn>
                  <a:cxn ang="0">
                    <a:pos x="167" y="255"/>
                  </a:cxn>
                  <a:cxn ang="0">
                    <a:pos x="139" y="258"/>
                  </a:cxn>
                  <a:cxn ang="0">
                    <a:pos x="139" y="258"/>
                  </a:cxn>
                  <a:cxn ang="0">
                    <a:pos x="111" y="255"/>
                  </a:cxn>
                  <a:cxn ang="0">
                    <a:pos x="85" y="248"/>
                  </a:cxn>
                  <a:cxn ang="0">
                    <a:pos x="61" y="236"/>
                  </a:cxn>
                  <a:cxn ang="0">
                    <a:pos x="41" y="220"/>
                  </a:cxn>
                  <a:cxn ang="0">
                    <a:pos x="23" y="201"/>
                  </a:cxn>
                  <a:cxn ang="0">
                    <a:pos x="11" y="180"/>
                  </a:cxn>
                  <a:cxn ang="0">
                    <a:pos x="3" y="155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3" y="103"/>
                  </a:cxn>
                  <a:cxn ang="0">
                    <a:pos x="11" y="79"/>
                  </a:cxn>
                  <a:cxn ang="0">
                    <a:pos x="23" y="57"/>
                  </a:cxn>
                  <a:cxn ang="0">
                    <a:pos x="41" y="38"/>
                  </a:cxn>
                  <a:cxn ang="0">
                    <a:pos x="61" y="22"/>
                  </a:cxn>
                  <a:cxn ang="0">
                    <a:pos x="85" y="11"/>
                  </a:cxn>
                  <a:cxn ang="0">
                    <a:pos x="111" y="3"/>
                  </a:cxn>
                  <a:cxn ang="0">
                    <a:pos x="139" y="0"/>
                  </a:cxn>
                </a:cxnLst>
                <a:rect l="0" t="0" r="r" b="b"/>
                <a:pathLst>
                  <a:path w="279" h="258">
                    <a:moveTo>
                      <a:pt x="139" y="0"/>
                    </a:moveTo>
                    <a:lnTo>
                      <a:pt x="139" y="0"/>
                    </a:lnTo>
                    <a:lnTo>
                      <a:pt x="167" y="3"/>
                    </a:lnTo>
                    <a:lnTo>
                      <a:pt x="194" y="11"/>
                    </a:lnTo>
                    <a:lnTo>
                      <a:pt x="217" y="22"/>
                    </a:lnTo>
                    <a:lnTo>
                      <a:pt x="238" y="38"/>
                    </a:lnTo>
                    <a:lnTo>
                      <a:pt x="255" y="57"/>
                    </a:lnTo>
                    <a:lnTo>
                      <a:pt x="268" y="79"/>
                    </a:lnTo>
                    <a:lnTo>
                      <a:pt x="276" y="103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5"/>
                    </a:lnTo>
                    <a:lnTo>
                      <a:pt x="268" y="180"/>
                    </a:lnTo>
                    <a:lnTo>
                      <a:pt x="255" y="201"/>
                    </a:lnTo>
                    <a:lnTo>
                      <a:pt x="238" y="220"/>
                    </a:lnTo>
                    <a:lnTo>
                      <a:pt x="217" y="236"/>
                    </a:lnTo>
                    <a:lnTo>
                      <a:pt x="194" y="248"/>
                    </a:lnTo>
                    <a:lnTo>
                      <a:pt x="167" y="255"/>
                    </a:lnTo>
                    <a:lnTo>
                      <a:pt x="139" y="258"/>
                    </a:lnTo>
                    <a:lnTo>
                      <a:pt x="139" y="258"/>
                    </a:lnTo>
                    <a:lnTo>
                      <a:pt x="111" y="255"/>
                    </a:lnTo>
                    <a:lnTo>
                      <a:pt x="85" y="248"/>
                    </a:lnTo>
                    <a:lnTo>
                      <a:pt x="61" y="236"/>
                    </a:lnTo>
                    <a:lnTo>
                      <a:pt x="41" y="220"/>
                    </a:lnTo>
                    <a:lnTo>
                      <a:pt x="23" y="201"/>
                    </a:lnTo>
                    <a:lnTo>
                      <a:pt x="11" y="180"/>
                    </a:lnTo>
                    <a:lnTo>
                      <a:pt x="3" y="155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103"/>
                    </a:lnTo>
                    <a:lnTo>
                      <a:pt x="11" y="79"/>
                    </a:lnTo>
                    <a:lnTo>
                      <a:pt x="23" y="57"/>
                    </a:lnTo>
                    <a:lnTo>
                      <a:pt x="41" y="38"/>
                    </a:lnTo>
                    <a:lnTo>
                      <a:pt x="61" y="22"/>
                    </a:lnTo>
                    <a:lnTo>
                      <a:pt x="85" y="11"/>
                    </a:lnTo>
                    <a:lnTo>
                      <a:pt x="111" y="3"/>
                    </a:lnTo>
                    <a:lnTo>
                      <a:pt x="13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8" name="Freeform 150"/>
              <p:cNvSpPr>
                <a:spLocks/>
              </p:cNvSpPr>
              <p:nvPr/>
            </p:nvSpPr>
            <p:spPr bwMode="auto">
              <a:xfrm>
                <a:off x="2437" y="2070"/>
                <a:ext cx="24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10"/>
                  </a:cxn>
                  <a:cxn ang="0">
                    <a:pos x="19" y="21"/>
                  </a:cxn>
                  <a:cxn ang="0">
                    <a:pos x="30" y="30"/>
                  </a:cxn>
                  <a:cxn ang="0">
                    <a:pos x="41" y="37"/>
                  </a:cxn>
                  <a:cxn ang="0">
                    <a:pos x="53" y="43"/>
                  </a:cxn>
                  <a:cxn ang="0">
                    <a:pos x="67" y="49"/>
                  </a:cxn>
                  <a:cxn ang="0">
                    <a:pos x="81" y="53"/>
                  </a:cxn>
                  <a:cxn ang="0">
                    <a:pos x="96" y="56"/>
                  </a:cxn>
                  <a:cxn ang="0">
                    <a:pos x="85" y="53"/>
                  </a:cxn>
                  <a:cxn ang="0">
                    <a:pos x="68" y="46"/>
                  </a:cxn>
                  <a:cxn ang="0">
                    <a:pos x="52" y="39"/>
                  </a:cxn>
                  <a:cxn ang="0">
                    <a:pos x="38" y="31"/>
                  </a:cxn>
                  <a:cxn ang="0">
                    <a:pos x="23" y="21"/>
                  </a:cxn>
                  <a:cxn ang="0">
                    <a:pos x="10" y="10"/>
                  </a:cxn>
                  <a:cxn ang="0">
                    <a:pos x="0" y="0"/>
                  </a:cxn>
                </a:cxnLst>
                <a:rect l="0" t="0" r="r" b="b"/>
                <a:pathLst>
                  <a:path w="96" h="56">
                    <a:moveTo>
                      <a:pt x="0" y="0"/>
                    </a:moveTo>
                    <a:lnTo>
                      <a:pt x="9" y="10"/>
                    </a:lnTo>
                    <a:lnTo>
                      <a:pt x="19" y="21"/>
                    </a:lnTo>
                    <a:lnTo>
                      <a:pt x="30" y="30"/>
                    </a:lnTo>
                    <a:lnTo>
                      <a:pt x="41" y="37"/>
                    </a:lnTo>
                    <a:lnTo>
                      <a:pt x="53" y="43"/>
                    </a:lnTo>
                    <a:lnTo>
                      <a:pt x="67" y="49"/>
                    </a:lnTo>
                    <a:lnTo>
                      <a:pt x="81" y="53"/>
                    </a:lnTo>
                    <a:lnTo>
                      <a:pt x="96" y="56"/>
                    </a:lnTo>
                    <a:lnTo>
                      <a:pt x="85" y="53"/>
                    </a:lnTo>
                    <a:lnTo>
                      <a:pt x="68" y="46"/>
                    </a:lnTo>
                    <a:lnTo>
                      <a:pt x="52" y="39"/>
                    </a:lnTo>
                    <a:lnTo>
                      <a:pt x="38" y="31"/>
                    </a:lnTo>
                    <a:lnTo>
                      <a:pt x="23" y="21"/>
                    </a:lnTo>
                    <a:lnTo>
                      <a:pt x="1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19" name="Freeform 151"/>
              <p:cNvSpPr>
                <a:spLocks/>
              </p:cNvSpPr>
              <p:nvPr/>
            </p:nvSpPr>
            <p:spPr bwMode="auto">
              <a:xfrm>
                <a:off x="2432" y="2055"/>
                <a:ext cx="50" cy="30"/>
              </a:xfrm>
              <a:custGeom>
                <a:avLst/>
                <a:gdLst/>
                <a:ahLst/>
                <a:cxnLst>
                  <a:cxn ang="0">
                    <a:pos x="197" y="109"/>
                  </a:cxn>
                  <a:cxn ang="0">
                    <a:pos x="190" y="111"/>
                  </a:cxn>
                  <a:cxn ang="0">
                    <a:pos x="183" y="114"/>
                  </a:cxn>
                  <a:cxn ang="0">
                    <a:pos x="177" y="117"/>
                  </a:cxn>
                  <a:cxn ang="0">
                    <a:pos x="170" y="118"/>
                  </a:cxn>
                  <a:cxn ang="0">
                    <a:pos x="162" y="119"/>
                  </a:cxn>
                  <a:cxn ang="0">
                    <a:pos x="154" y="120"/>
                  </a:cxn>
                  <a:cxn ang="0">
                    <a:pos x="148" y="121"/>
                  </a:cxn>
                  <a:cxn ang="0">
                    <a:pos x="140" y="121"/>
                  </a:cxn>
                  <a:cxn ang="0">
                    <a:pos x="135" y="121"/>
                  </a:cxn>
                  <a:cxn ang="0">
                    <a:pos x="131" y="121"/>
                  </a:cxn>
                  <a:cxn ang="0">
                    <a:pos x="127" y="120"/>
                  </a:cxn>
                  <a:cxn ang="0">
                    <a:pos x="123" y="120"/>
                  </a:cxn>
                  <a:cxn ang="0">
                    <a:pos x="119" y="119"/>
                  </a:cxn>
                  <a:cxn ang="0">
                    <a:pos x="114" y="118"/>
                  </a:cxn>
                  <a:cxn ang="0">
                    <a:pos x="110" y="118"/>
                  </a:cxn>
                  <a:cxn ang="0">
                    <a:pos x="106" y="117"/>
                  </a:cxn>
                  <a:cxn ang="0">
                    <a:pos x="92" y="110"/>
                  </a:cxn>
                  <a:cxn ang="0">
                    <a:pos x="75" y="103"/>
                  </a:cxn>
                  <a:cxn ang="0">
                    <a:pos x="61" y="95"/>
                  </a:cxn>
                  <a:cxn ang="0">
                    <a:pos x="46" y="85"/>
                  </a:cxn>
                  <a:cxn ang="0">
                    <a:pos x="37" y="78"/>
                  </a:cxn>
                  <a:cxn ang="0">
                    <a:pos x="29" y="70"/>
                  </a:cxn>
                  <a:cxn ang="0">
                    <a:pos x="23" y="62"/>
                  </a:cxn>
                  <a:cxn ang="0">
                    <a:pos x="17" y="53"/>
                  </a:cxn>
                  <a:cxn ang="0">
                    <a:pos x="12" y="42"/>
                  </a:cxn>
                  <a:cxn ang="0">
                    <a:pos x="7" y="33"/>
                  </a:cxn>
                  <a:cxn ang="0">
                    <a:pos x="4" y="22"/>
                  </a:cxn>
                  <a:cxn ang="0">
                    <a:pos x="1" y="11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22" y="41"/>
                  </a:cxn>
                  <a:cxn ang="0">
                    <a:pos x="43" y="65"/>
                  </a:cxn>
                  <a:cxn ang="0">
                    <a:pos x="68" y="85"/>
                  </a:cxn>
                  <a:cxn ang="0">
                    <a:pos x="98" y="99"/>
                  </a:cxn>
                  <a:cxn ang="0">
                    <a:pos x="129" y="108"/>
                  </a:cxn>
                  <a:cxn ang="0">
                    <a:pos x="163" y="111"/>
                  </a:cxn>
                  <a:cxn ang="0">
                    <a:pos x="197" y="109"/>
                  </a:cxn>
                </a:cxnLst>
                <a:rect l="0" t="0" r="r" b="b"/>
                <a:pathLst>
                  <a:path w="197" h="121">
                    <a:moveTo>
                      <a:pt x="197" y="109"/>
                    </a:moveTo>
                    <a:lnTo>
                      <a:pt x="190" y="111"/>
                    </a:lnTo>
                    <a:lnTo>
                      <a:pt x="183" y="114"/>
                    </a:lnTo>
                    <a:lnTo>
                      <a:pt x="177" y="117"/>
                    </a:lnTo>
                    <a:lnTo>
                      <a:pt x="170" y="118"/>
                    </a:lnTo>
                    <a:lnTo>
                      <a:pt x="162" y="119"/>
                    </a:lnTo>
                    <a:lnTo>
                      <a:pt x="154" y="120"/>
                    </a:lnTo>
                    <a:lnTo>
                      <a:pt x="148" y="121"/>
                    </a:lnTo>
                    <a:lnTo>
                      <a:pt x="140" y="121"/>
                    </a:lnTo>
                    <a:lnTo>
                      <a:pt x="135" y="121"/>
                    </a:lnTo>
                    <a:lnTo>
                      <a:pt x="131" y="121"/>
                    </a:lnTo>
                    <a:lnTo>
                      <a:pt x="127" y="120"/>
                    </a:lnTo>
                    <a:lnTo>
                      <a:pt x="123" y="120"/>
                    </a:lnTo>
                    <a:lnTo>
                      <a:pt x="119" y="119"/>
                    </a:lnTo>
                    <a:lnTo>
                      <a:pt x="114" y="118"/>
                    </a:lnTo>
                    <a:lnTo>
                      <a:pt x="110" y="118"/>
                    </a:lnTo>
                    <a:lnTo>
                      <a:pt x="106" y="117"/>
                    </a:lnTo>
                    <a:lnTo>
                      <a:pt x="92" y="110"/>
                    </a:lnTo>
                    <a:lnTo>
                      <a:pt x="75" y="103"/>
                    </a:lnTo>
                    <a:lnTo>
                      <a:pt x="61" y="95"/>
                    </a:lnTo>
                    <a:lnTo>
                      <a:pt x="46" y="85"/>
                    </a:lnTo>
                    <a:lnTo>
                      <a:pt x="37" y="78"/>
                    </a:lnTo>
                    <a:lnTo>
                      <a:pt x="29" y="70"/>
                    </a:lnTo>
                    <a:lnTo>
                      <a:pt x="23" y="62"/>
                    </a:lnTo>
                    <a:lnTo>
                      <a:pt x="17" y="53"/>
                    </a:lnTo>
                    <a:lnTo>
                      <a:pt x="12" y="42"/>
                    </a:lnTo>
                    <a:lnTo>
                      <a:pt x="7" y="33"/>
                    </a:lnTo>
                    <a:lnTo>
                      <a:pt x="4" y="22"/>
                    </a:lnTo>
                    <a:lnTo>
                      <a:pt x="1" y="11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22" y="41"/>
                    </a:lnTo>
                    <a:lnTo>
                      <a:pt x="43" y="65"/>
                    </a:lnTo>
                    <a:lnTo>
                      <a:pt x="68" y="85"/>
                    </a:lnTo>
                    <a:lnTo>
                      <a:pt x="98" y="99"/>
                    </a:lnTo>
                    <a:lnTo>
                      <a:pt x="129" y="108"/>
                    </a:lnTo>
                    <a:lnTo>
                      <a:pt x="163" y="111"/>
                    </a:lnTo>
                    <a:lnTo>
                      <a:pt x="197" y="109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0" name="Freeform 152"/>
              <p:cNvSpPr>
                <a:spLocks/>
              </p:cNvSpPr>
              <p:nvPr/>
            </p:nvSpPr>
            <p:spPr bwMode="auto">
              <a:xfrm>
                <a:off x="2431" y="2044"/>
                <a:ext cx="63" cy="39"/>
              </a:xfrm>
              <a:custGeom>
                <a:avLst/>
                <a:gdLst/>
                <a:ahLst/>
                <a:cxnLst>
                  <a:cxn ang="0">
                    <a:pos x="195" y="153"/>
                  </a:cxn>
                  <a:cxn ang="0">
                    <a:pos x="201" y="150"/>
                  </a:cxn>
                  <a:cxn ang="0">
                    <a:pos x="207" y="147"/>
                  </a:cxn>
                  <a:cxn ang="0">
                    <a:pos x="212" y="144"/>
                  </a:cxn>
                  <a:cxn ang="0">
                    <a:pos x="219" y="141"/>
                  </a:cxn>
                  <a:cxn ang="0">
                    <a:pos x="224" y="138"/>
                  </a:cxn>
                  <a:cxn ang="0">
                    <a:pos x="229" y="134"/>
                  </a:cxn>
                  <a:cxn ang="0">
                    <a:pos x="235" y="130"/>
                  </a:cxn>
                  <a:cxn ang="0">
                    <a:pos x="239" y="126"/>
                  </a:cxn>
                  <a:cxn ang="0">
                    <a:pos x="226" y="132"/>
                  </a:cxn>
                  <a:cxn ang="0">
                    <a:pos x="196" y="140"/>
                  </a:cxn>
                  <a:cxn ang="0">
                    <a:pos x="164" y="143"/>
                  </a:cxn>
                  <a:cxn ang="0">
                    <a:pos x="133" y="140"/>
                  </a:cxn>
                  <a:cxn ang="0">
                    <a:pos x="103" y="132"/>
                  </a:cxn>
                  <a:cxn ang="0">
                    <a:pos x="76" y="118"/>
                  </a:cxn>
                  <a:cxn ang="0">
                    <a:pos x="53" y="100"/>
                  </a:cxn>
                  <a:cxn ang="0">
                    <a:pos x="33" y="78"/>
                  </a:cxn>
                  <a:cxn ang="0">
                    <a:pos x="18" y="53"/>
                  </a:cxn>
                  <a:cxn ang="0">
                    <a:pos x="9" y="26"/>
                  </a:cxn>
                  <a:cxn ang="0">
                    <a:pos x="6" y="0"/>
                  </a:cxn>
                  <a:cxn ang="0">
                    <a:pos x="5" y="4"/>
                  </a:cxn>
                  <a:cxn ang="0">
                    <a:pos x="4" y="8"/>
                  </a:cxn>
                  <a:cxn ang="0">
                    <a:pos x="2" y="12"/>
                  </a:cxn>
                  <a:cxn ang="0">
                    <a:pos x="1" y="16"/>
                  </a:cxn>
                  <a:cxn ang="0">
                    <a:pos x="1" y="20"/>
                  </a:cxn>
                  <a:cxn ang="0">
                    <a:pos x="0" y="25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0" y="38"/>
                  </a:cxn>
                  <a:cxn ang="0">
                    <a:pos x="1" y="41"/>
                  </a:cxn>
                  <a:cxn ang="0">
                    <a:pos x="1" y="45"/>
                  </a:cxn>
                  <a:cxn ang="0">
                    <a:pos x="1" y="48"/>
                  </a:cxn>
                  <a:cxn ang="0">
                    <a:pos x="6" y="59"/>
                  </a:cxn>
                  <a:cxn ang="0">
                    <a:pos x="21" y="85"/>
                  </a:cxn>
                  <a:cxn ang="0">
                    <a:pos x="43" y="109"/>
                  </a:cxn>
                  <a:cxn ang="0">
                    <a:pos x="68" y="129"/>
                  </a:cxn>
                  <a:cxn ang="0">
                    <a:pos x="97" y="143"/>
                  </a:cxn>
                  <a:cxn ang="0">
                    <a:pos x="130" y="152"/>
                  </a:cxn>
                  <a:cxn ang="0">
                    <a:pos x="164" y="155"/>
                  </a:cxn>
                  <a:cxn ang="0">
                    <a:pos x="195" y="153"/>
                  </a:cxn>
                </a:cxnLst>
                <a:rect l="0" t="0" r="r" b="b"/>
                <a:pathLst>
                  <a:path w="239" h="155">
                    <a:moveTo>
                      <a:pt x="195" y="153"/>
                    </a:moveTo>
                    <a:lnTo>
                      <a:pt x="201" y="150"/>
                    </a:lnTo>
                    <a:lnTo>
                      <a:pt x="207" y="147"/>
                    </a:lnTo>
                    <a:lnTo>
                      <a:pt x="212" y="144"/>
                    </a:lnTo>
                    <a:lnTo>
                      <a:pt x="219" y="141"/>
                    </a:lnTo>
                    <a:lnTo>
                      <a:pt x="224" y="138"/>
                    </a:lnTo>
                    <a:lnTo>
                      <a:pt x="229" y="134"/>
                    </a:lnTo>
                    <a:lnTo>
                      <a:pt x="235" y="130"/>
                    </a:lnTo>
                    <a:lnTo>
                      <a:pt x="239" y="126"/>
                    </a:lnTo>
                    <a:lnTo>
                      <a:pt x="226" y="132"/>
                    </a:lnTo>
                    <a:lnTo>
                      <a:pt x="196" y="140"/>
                    </a:lnTo>
                    <a:lnTo>
                      <a:pt x="164" y="143"/>
                    </a:lnTo>
                    <a:lnTo>
                      <a:pt x="133" y="140"/>
                    </a:lnTo>
                    <a:lnTo>
                      <a:pt x="103" y="132"/>
                    </a:lnTo>
                    <a:lnTo>
                      <a:pt x="76" y="118"/>
                    </a:lnTo>
                    <a:lnTo>
                      <a:pt x="53" y="100"/>
                    </a:lnTo>
                    <a:lnTo>
                      <a:pt x="33" y="78"/>
                    </a:lnTo>
                    <a:lnTo>
                      <a:pt x="18" y="53"/>
                    </a:lnTo>
                    <a:lnTo>
                      <a:pt x="9" y="26"/>
                    </a:lnTo>
                    <a:lnTo>
                      <a:pt x="6" y="0"/>
                    </a:lnTo>
                    <a:lnTo>
                      <a:pt x="5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1" y="16"/>
                    </a:lnTo>
                    <a:lnTo>
                      <a:pt x="1" y="20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1" y="41"/>
                    </a:lnTo>
                    <a:lnTo>
                      <a:pt x="1" y="45"/>
                    </a:lnTo>
                    <a:lnTo>
                      <a:pt x="1" y="48"/>
                    </a:lnTo>
                    <a:lnTo>
                      <a:pt x="6" y="59"/>
                    </a:lnTo>
                    <a:lnTo>
                      <a:pt x="21" y="85"/>
                    </a:lnTo>
                    <a:lnTo>
                      <a:pt x="43" y="109"/>
                    </a:lnTo>
                    <a:lnTo>
                      <a:pt x="68" y="129"/>
                    </a:lnTo>
                    <a:lnTo>
                      <a:pt x="97" y="143"/>
                    </a:lnTo>
                    <a:lnTo>
                      <a:pt x="130" y="152"/>
                    </a:lnTo>
                    <a:lnTo>
                      <a:pt x="164" y="155"/>
                    </a:lnTo>
                    <a:lnTo>
                      <a:pt x="195" y="153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1" name="Freeform 153"/>
              <p:cNvSpPr>
                <a:spLocks/>
              </p:cNvSpPr>
              <p:nvPr/>
            </p:nvSpPr>
            <p:spPr bwMode="auto">
              <a:xfrm>
                <a:off x="2432" y="2035"/>
                <a:ext cx="65" cy="45"/>
              </a:xfrm>
              <a:custGeom>
                <a:avLst/>
                <a:gdLst/>
                <a:ahLst/>
                <a:cxnLst>
                  <a:cxn ang="0">
                    <a:pos x="232" y="162"/>
                  </a:cxn>
                  <a:cxn ang="0">
                    <a:pos x="235" y="158"/>
                  </a:cxn>
                  <a:cxn ang="0">
                    <a:pos x="240" y="154"/>
                  </a:cxn>
                  <a:cxn ang="0">
                    <a:pos x="243" y="151"/>
                  </a:cxn>
                  <a:cxn ang="0">
                    <a:pos x="246" y="147"/>
                  </a:cxn>
                  <a:cxn ang="0">
                    <a:pos x="249" y="143"/>
                  </a:cxn>
                  <a:cxn ang="0">
                    <a:pos x="252" y="139"/>
                  </a:cxn>
                  <a:cxn ang="0">
                    <a:pos x="255" y="135"/>
                  </a:cxn>
                  <a:cxn ang="0">
                    <a:pos x="258" y="131"/>
                  </a:cxn>
                  <a:cxn ang="0">
                    <a:pos x="241" y="144"/>
                  </a:cxn>
                  <a:cxn ang="0">
                    <a:pos x="216" y="156"/>
                  </a:cxn>
                  <a:cxn ang="0">
                    <a:pos x="188" y="164"/>
                  </a:cxn>
                  <a:cxn ang="0">
                    <a:pos x="159" y="167"/>
                  </a:cxn>
                  <a:cxn ang="0">
                    <a:pos x="130" y="164"/>
                  </a:cxn>
                  <a:cxn ang="0">
                    <a:pos x="102" y="156"/>
                  </a:cxn>
                  <a:cxn ang="0">
                    <a:pos x="78" y="144"/>
                  </a:cxn>
                  <a:cxn ang="0">
                    <a:pos x="57" y="127"/>
                  </a:cxn>
                  <a:cxn ang="0">
                    <a:pos x="38" y="107"/>
                  </a:cxn>
                  <a:cxn ang="0">
                    <a:pos x="24" y="84"/>
                  </a:cxn>
                  <a:cxn ang="0">
                    <a:pos x="16" y="58"/>
                  </a:cxn>
                  <a:cxn ang="0">
                    <a:pos x="13" y="32"/>
                  </a:cxn>
                  <a:cxn ang="0">
                    <a:pos x="16" y="5"/>
                  </a:cxn>
                  <a:cxn ang="0">
                    <a:pos x="18" y="0"/>
                  </a:cxn>
                  <a:cxn ang="0">
                    <a:pos x="14" y="5"/>
                  </a:cxn>
                  <a:cxn ang="0">
                    <a:pos x="12" y="9"/>
                  </a:cxn>
                  <a:cxn ang="0">
                    <a:pos x="10" y="14"/>
                  </a:cxn>
                  <a:cxn ang="0">
                    <a:pos x="8" y="18"/>
                  </a:cxn>
                  <a:cxn ang="0">
                    <a:pos x="5" y="23"/>
                  </a:cxn>
                  <a:cxn ang="0">
                    <a:pos x="3" y="28"/>
                  </a:cxn>
                  <a:cxn ang="0">
                    <a:pos x="1" y="33"/>
                  </a:cxn>
                  <a:cxn ang="0">
                    <a:pos x="0" y="38"/>
                  </a:cxn>
                  <a:cxn ang="0">
                    <a:pos x="3" y="62"/>
                  </a:cxn>
                  <a:cxn ang="0">
                    <a:pos x="12" y="88"/>
                  </a:cxn>
                  <a:cxn ang="0">
                    <a:pos x="28" y="114"/>
                  </a:cxn>
                  <a:cxn ang="0">
                    <a:pos x="47" y="136"/>
                  </a:cxn>
                  <a:cxn ang="0">
                    <a:pos x="70" y="153"/>
                  </a:cxn>
                  <a:cxn ang="0">
                    <a:pos x="98" y="168"/>
                  </a:cxn>
                  <a:cxn ang="0">
                    <a:pos x="127" y="176"/>
                  </a:cxn>
                  <a:cxn ang="0">
                    <a:pos x="159" y="179"/>
                  </a:cxn>
                  <a:cxn ang="0">
                    <a:pos x="192" y="176"/>
                  </a:cxn>
                  <a:cxn ang="0">
                    <a:pos x="221" y="168"/>
                  </a:cxn>
                  <a:cxn ang="0">
                    <a:pos x="232" y="162"/>
                  </a:cxn>
                </a:cxnLst>
                <a:rect l="0" t="0" r="r" b="b"/>
                <a:pathLst>
                  <a:path w="258" h="179">
                    <a:moveTo>
                      <a:pt x="232" y="162"/>
                    </a:moveTo>
                    <a:lnTo>
                      <a:pt x="235" y="158"/>
                    </a:lnTo>
                    <a:lnTo>
                      <a:pt x="240" y="154"/>
                    </a:lnTo>
                    <a:lnTo>
                      <a:pt x="243" y="151"/>
                    </a:lnTo>
                    <a:lnTo>
                      <a:pt x="246" y="147"/>
                    </a:lnTo>
                    <a:lnTo>
                      <a:pt x="249" y="143"/>
                    </a:lnTo>
                    <a:lnTo>
                      <a:pt x="252" y="139"/>
                    </a:lnTo>
                    <a:lnTo>
                      <a:pt x="255" y="135"/>
                    </a:lnTo>
                    <a:lnTo>
                      <a:pt x="258" y="131"/>
                    </a:lnTo>
                    <a:lnTo>
                      <a:pt x="241" y="144"/>
                    </a:lnTo>
                    <a:lnTo>
                      <a:pt x="216" y="156"/>
                    </a:lnTo>
                    <a:lnTo>
                      <a:pt x="188" y="164"/>
                    </a:lnTo>
                    <a:lnTo>
                      <a:pt x="159" y="167"/>
                    </a:lnTo>
                    <a:lnTo>
                      <a:pt x="130" y="164"/>
                    </a:lnTo>
                    <a:lnTo>
                      <a:pt x="102" y="156"/>
                    </a:lnTo>
                    <a:lnTo>
                      <a:pt x="78" y="144"/>
                    </a:lnTo>
                    <a:lnTo>
                      <a:pt x="57" y="127"/>
                    </a:lnTo>
                    <a:lnTo>
                      <a:pt x="38" y="107"/>
                    </a:lnTo>
                    <a:lnTo>
                      <a:pt x="24" y="84"/>
                    </a:lnTo>
                    <a:lnTo>
                      <a:pt x="16" y="58"/>
                    </a:lnTo>
                    <a:lnTo>
                      <a:pt x="13" y="32"/>
                    </a:lnTo>
                    <a:lnTo>
                      <a:pt x="16" y="5"/>
                    </a:lnTo>
                    <a:lnTo>
                      <a:pt x="18" y="0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4"/>
                    </a:lnTo>
                    <a:lnTo>
                      <a:pt x="8" y="18"/>
                    </a:lnTo>
                    <a:lnTo>
                      <a:pt x="5" y="23"/>
                    </a:lnTo>
                    <a:lnTo>
                      <a:pt x="3" y="28"/>
                    </a:lnTo>
                    <a:lnTo>
                      <a:pt x="1" y="33"/>
                    </a:lnTo>
                    <a:lnTo>
                      <a:pt x="0" y="38"/>
                    </a:lnTo>
                    <a:lnTo>
                      <a:pt x="3" y="62"/>
                    </a:lnTo>
                    <a:lnTo>
                      <a:pt x="12" y="88"/>
                    </a:lnTo>
                    <a:lnTo>
                      <a:pt x="28" y="114"/>
                    </a:lnTo>
                    <a:lnTo>
                      <a:pt x="47" y="136"/>
                    </a:lnTo>
                    <a:lnTo>
                      <a:pt x="70" y="153"/>
                    </a:lnTo>
                    <a:lnTo>
                      <a:pt x="98" y="168"/>
                    </a:lnTo>
                    <a:lnTo>
                      <a:pt x="127" y="176"/>
                    </a:lnTo>
                    <a:lnTo>
                      <a:pt x="159" y="179"/>
                    </a:lnTo>
                    <a:lnTo>
                      <a:pt x="192" y="176"/>
                    </a:lnTo>
                    <a:lnTo>
                      <a:pt x="221" y="168"/>
                    </a:lnTo>
                    <a:lnTo>
                      <a:pt x="232" y="162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2" name="Freeform 154"/>
              <p:cNvSpPr>
                <a:spLocks/>
              </p:cNvSpPr>
              <p:nvPr/>
            </p:nvSpPr>
            <p:spPr bwMode="auto">
              <a:xfrm>
                <a:off x="2435" y="2029"/>
                <a:ext cx="65" cy="48"/>
              </a:xfrm>
              <a:custGeom>
                <a:avLst/>
                <a:gdLst/>
                <a:ahLst/>
                <a:cxnLst>
                  <a:cxn ang="0">
                    <a:pos x="245" y="158"/>
                  </a:cxn>
                  <a:cxn ang="0">
                    <a:pos x="247" y="154"/>
                  </a:cxn>
                  <a:cxn ang="0">
                    <a:pos x="249" y="149"/>
                  </a:cxn>
                  <a:cxn ang="0">
                    <a:pos x="251" y="145"/>
                  </a:cxn>
                  <a:cxn ang="0">
                    <a:pos x="253" y="140"/>
                  </a:cxn>
                  <a:cxn ang="0">
                    <a:pos x="255" y="136"/>
                  </a:cxn>
                  <a:cxn ang="0">
                    <a:pos x="257" y="132"/>
                  </a:cxn>
                  <a:cxn ang="0">
                    <a:pos x="258" y="128"/>
                  </a:cxn>
                  <a:cxn ang="0">
                    <a:pos x="259" y="124"/>
                  </a:cxn>
                  <a:cxn ang="0">
                    <a:pos x="258" y="126"/>
                  </a:cxn>
                  <a:cxn ang="0">
                    <a:pos x="242" y="144"/>
                  </a:cxn>
                  <a:cxn ang="0">
                    <a:pos x="222" y="159"/>
                  </a:cxn>
                  <a:cxn ang="0">
                    <a:pos x="200" y="171"/>
                  </a:cxn>
                  <a:cxn ang="0">
                    <a:pos x="174" y="178"/>
                  </a:cxn>
                  <a:cxn ang="0">
                    <a:pos x="147" y="180"/>
                  </a:cxn>
                  <a:cxn ang="0">
                    <a:pos x="121" y="178"/>
                  </a:cxn>
                  <a:cxn ang="0">
                    <a:pos x="95" y="171"/>
                  </a:cxn>
                  <a:cxn ang="0">
                    <a:pos x="73" y="159"/>
                  </a:cxn>
                  <a:cxn ang="0">
                    <a:pos x="52" y="144"/>
                  </a:cxn>
                  <a:cxn ang="0">
                    <a:pos x="37" y="126"/>
                  </a:cxn>
                  <a:cxn ang="0">
                    <a:pos x="23" y="105"/>
                  </a:cxn>
                  <a:cxn ang="0">
                    <a:pos x="16" y="81"/>
                  </a:cxn>
                  <a:cxn ang="0">
                    <a:pos x="13" y="57"/>
                  </a:cxn>
                  <a:cxn ang="0">
                    <a:pos x="16" y="32"/>
                  </a:cxn>
                  <a:cxn ang="0">
                    <a:pos x="23" y="8"/>
                  </a:cxn>
                  <a:cxn ang="0">
                    <a:pos x="29" y="0"/>
                  </a:cxn>
                  <a:cxn ang="0">
                    <a:pos x="21" y="6"/>
                  </a:cxn>
                  <a:cxn ang="0">
                    <a:pos x="15" y="13"/>
                  </a:cxn>
                  <a:cxn ang="0">
                    <a:pos x="9" y="21"/>
                  </a:cxn>
                  <a:cxn ang="0">
                    <a:pos x="3" y="28"/>
                  </a:cxn>
                  <a:cxn ang="0">
                    <a:pos x="3" y="30"/>
                  </a:cxn>
                  <a:cxn ang="0">
                    <a:pos x="0" y="57"/>
                  </a:cxn>
                  <a:cxn ang="0">
                    <a:pos x="3" y="83"/>
                  </a:cxn>
                  <a:cxn ang="0">
                    <a:pos x="12" y="109"/>
                  </a:cxn>
                  <a:cxn ang="0">
                    <a:pos x="26" y="132"/>
                  </a:cxn>
                  <a:cxn ang="0">
                    <a:pos x="44" y="153"/>
                  </a:cxn>
                  <a:cxn ang="0">
                    <a:pos x="66" y="169"/>
                  </a:cxn>
                  <a:cxn ang="0">
                    <a:pos x="90" y="181"/>
                  </a:cxn>
                  <a:cxn ang="0">
                    <a:pos x="118" y="190"/>
                  </a:cxn>
                  <a:cxn ang="0">
                    <a:pos x="147" y="193"/>
                  </a:cxn>
                  <a:cxn ang="0">
                    <a:pos x="176" y="190"/>
                  </a:cxn>
                  <a:cxn ang="0">
                    <a:pos x="204" y="181"/>
                  </a:cxn>
                  <a:cxn ang="0">
                    <a:pos x="229" y="169"/>
                  </a:cxn>
                  <a:cxn ang="0">
                    <a:pos x="245" y="158"/>
                  </a:cxn>
                </a:cxnLst>
                <a:rect l="0" t="0" r="r" b="b"/>
                <a:pathLst>
                  <a:path w="259" h="193">
                    <a:moveTo>
                      <a:pt x="245" y="158"/>
                    </a:moveTo>
                    <a:lnTo>
                      <a:pt x="247" y="154"/>
                    </a:lnTo>
                    <a:lnTo>
                      <a:pt x="249" y="149"/>
                    </a:lnTo>
                    <a:lnTo>
                      <a:pt x="251" y="145"/>
                    </a:lnTo>
                    <a:lnTo>
                      <a:pt x="253" y="140"/>
                    </a:lnTo>
                    <a:lnTo>
                      <a:pt x="255" y="136"/>
                    </a:lnTo>
                    <a:lnTo>
                      <a:pt x="257" y="132"/>
                    </a:lnTo>
                    <a:lnTo>
                      <a:pt x="258" y="128"/>
                    </a:lnTo>
                    <a:lnTo>
                      <a:pt x="259" y="124"/>
                    </a:lnTo>
                    <a:lnTo>
                      <a:pt x="258" y="126"/>
                    </a:lnTo>
                    <a:lnTo>
                      <a:pt x="242" y="144"/>
                    </a:lnTo>
                    <a:lnTo>
                      <a:pt x="222" y="159"/>
                    </a:lnTo>
                    <a:lnTo>
                      <a:pt x="200" y="171"/>
                    </a:lnTo>
                    <a:lnTo>
                      <a:pt x="174" y="178"/>
                    </a:lnTo>
                    <a:lnTo>
                      <a:pt x="147" y="180"/>
                    </a:lnTo>
                    <a:lnTo>
                      <a:pt x="121" y="178"/>
                    </a:lnTo>
                    <a:lnTo>
                      <a:pt x="95" y="171"/>
                    </a:lnTo>
                    <a:lnTo>
                      <a:pt x="73" y="159"/>
                    </a:lnTo>
                    <a:lnTo>
                      <a:pt x="52" y="144"/>
                    </a:lnTo>
                    <a:lnTo>
                      <a:pt x="37" y="126"/>
                    </a:lnTo>
                    <a:lnTo>
                      <a:pt x="23" y="105"/>
                    </a:lnTo>
                    <a:lnTo>
                      <a:pt x="16" y="81"/>
                    </a:lnTo>
                    <a:lnTo>
                      <a:pt x="13" y="57"/>
                    </a:lnTo>
                    <a:lnTo>
                      <a:pt x="16" y="32"/>
                    </a:lnTo>
                    <a:lnTo>
                      <a:pt x="23" y="8"/>
                    </a:lnTo>
                    <a:lnTo>
                      <a:pt x="29" y="0"/>
                    </a:lnTo>
                    <a:lnTo>
                      <a:pt x="21" y="6"/>
                    </a:lnTo>
                    <a:lnTo>
                      <a:pt x="15" y="13"/>
                    </a:lnTo>
                    <a:lnTo>
                      <a:pt x="9" y="21"/>
                    </a:lnTo>
                    <a:lnTo>
                      <a:pt x="3" y="28"/>
                    </a:lnTo>
                    <a:lnTo>
                      <a:pt x="3" y="30"/>
                    </a:lnTo>
                    <a:lnTo>
                      <a:pt x="0" y="57"/>
                    </a:lnTo>
                    <a:lnTo>
                      <a:pt x="3" y="83"/>
                    </a:lnTo>
                    <a:lnTo>
                      <a:pt x="12" y="109"/>
                    </a:lnTo>
                    <a:lnTo>
                      <a:pt x="26" y="132"/>
                    </a:lnTo>
                    <a:lnTo>
                      <a:pt x="44" y="153"/>
                    </a:lnTo>
                    <a:lnTo>
                      <a:pt x="66" y="169"/>
                    </a:lnTo>
                    <a:lnTo>
                      <a:pt x="90" y="181"/>
                    </a:lnTo>
                    <a:lnTo>
                      <a:pt x="118" y="190"/>
                    </a:lnTo>
                    <a:lnTo>
                      <a:pt x="147" y="193"/>
                    </a:lnTo>
                    <a:lnTo>
                      <a:pt x="176" y="190"/>
                    </a:lnTo>
                    <a:lnTo>
                      <a:pt x="204" y="181"/>
                    </a:lnTo>
                    <a:lnTo>
                      <a:pt x="229" y="169"/>
                    </a:lnTo>
                    <a:lnTo>
                      <a:pt x="245" y="158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3" name="Freeform 155"/>
              <p:cNvSpPr>
                <a:spLocks/>
              </p:cNvSpPr>
              <p:nvPr/>
            </p:nvSpPr>
            <p:spPr bwMode="auto">
              <a:xfrm>
                <a:off x="2439" y="2024"/>
                <a:ext cx="62" cy="50"/>
              </a:xfrm>
              <a:custGeom>
                <a:avLst/>
                <a:gdLst/>
                <a:ahLst/>
                <a:cxnLst>
                  <a:cxn ang="0">
                    <a:pos x="250" y="109"/>
                  </a:cxn>
                  <a:cxn ang="0">
                    <a:pos x="250" y="110"/>
                  </a:cxn>
                  <a:cxn ang="0">
                    <a:pos x="250" y="111"/>
                  </a:cxn>
                  <a:cxn ang="0">
                    <a:pos x="250" y="113"/>
                  </a:cxn>
                  <a:cxn ang="0">
                    <a:pos x="250" y="114"/>
                  </a:cxn>
                  <a:cxn ang="0">
                    <a:pos x="250" y="118"/>
                  </a:cxn>
                  <a:cxn ang="0">
                    <a:pos x="250" y="122"/>
                  </a:cxn>
                  <a:cxn ang="0">
                    <a:pos x="250" y="126"/>
                  </a:cxn>
                  <a:cxn ang="0">
                    <a:pos x="249" y="130"/>
                  </a:cxn>
                  <a:cxn ang="0">
                    <a:pos x="249" y="134"/>
                  </a:cxn>
                  <a:cxn ang="0">
                    <a:pos x="248" y="139"/>
                  </a:cxn>
                  <a:cxn ang="0">
                    <a:pos x="247" y="143"/>
                  </a:cxn>
                  <a:cxn ang="0">
                    <a:pos x="246" y="147"/>
                  </a:cxn>
                  <a:cxn ang="0">
                    <a:pos x="230" y="164"/>
                  </a:cxn>
                  <a:cxn ang="0">
                    <a:pos x="210" y="180"/>
                  </a:cxn>
                  <a:cxn ang="0">
                    <a:pos x="188" y="191"/>
                  </a:cxn>
                  <a:cxn ang="0">
                    <a:pos x="162" y="199"/>
                  </a:cxn>
                  <a:cxn ang="0">
                    <a:pos x="135" y="201"/>
                  </a:cxn>
                  <a:cxn ang="0">
                    <a:pos x="109" y="199"/>
                  </a:cxn>
                  <a:cxn ang="0">
                    <a:pos x="83" y="191"/>
                  </a:cxn>
                  <a:cxn ang="0">
                    <a:pos x="61" y="180"/>
                  </a:cxn>
                  <a:cxn ang="0">
                    <a:pos x="40" y="164"/>
                  </a:cxn>
                  <a:cxn ang="0">
                    <a:pos x="24" y="146"/>
                  </a:cxn>
                  <a:cxn ang="0">
                    <a:pos x="11" y="125"/>
                  </a:cxn>
                  <a:cxn ang="0">
                    <a:pos x="3" y="101"/>
                  </a:cxn>
                  <a:cxn ang="0">
                    <a:pos x="0" y="77"/>
                  </a:cxn>
                  <a:cxn ang="0">
                    <a:pos x="3" y="52"/>
                  </a:cxn>
                  <a:cxn ang="0">
                    <a:pos x="11" y="28"/>
                  </a:cxn>
                  <a:cxn ang="0">
                    <a:pos x="16" y="20"/>
                  </a:cxn>
                  <a:cxn ang="0">
                    <a:pos x="23" y="15"/>
                  </a:cxn>
                  <a:cxn ang="0">
                    <a:pos x="30" y="10"/>
                  </a:cxn>
                  <a:cxn ang="0">
                    <a:pos x="38" y="5"/>
                  </a:cxn>
                  <a:cxn ang="0">
                    <a:pos x="47" y="0"/>
                  </a:cxn>
                  <a:cxn ang="0">
                    <a:pos x="35" y="14"/>
                  </a:cxn>
                  <a:cxn ang="0">
                    <a:pos x="24" y="33"/>
                  </a:cxn>
                  <a:cxn ang="0">
                    <a:pos x="16" y="54"/>
                  </a:cxn>
                  <a:cxn ang="0">
                    <a:pos x="14" y="77"/>
                  </a:cxn>
                  <a:cxn ang="0">
                    <a:pos x="16" y="99"/>
                  </a:cxn>
                  <a:cxn ang="0">
                    <a:pos x="24" y="120"/>
                  </a:cxn>
                  <a:cxn ang="0">
                    <a:pos x="35" y="140"/>
                  </a:cxn>
                  <a:cxn ang="0">
                    <a:pos x="49" y="156"/>
                  </a:cxn>
                  <a:cxn ang="0">
                    <a:pos x="67" y="169"/>
                  </a:cxn>
                  <a:cxn ang="0">
                    <a:pos x="88" y="180"/>
                  </a:cxn>
                  <a:cxn ang="0">
                    <a:pos x="111" y="187"/>
                  </a:cxn>
                  <a:cxn ang="0">
                    <a:pos x="135" y="189"/>
                  </a:cxn>
                  <a:cxn ang="0">
                    <a:pos x="160" y="187"/>
                  </a:cxn>
                  <a:cxn ang="0">
                    <a:pos x="182" y="180"/>
                  </a:cxn>
                  <a:cxn ang="0">
                    <a:pos x="203" y="169"/>
                  </a:cxn>
                  <a:cxn ang="0">
                    <a:pos x="221" y="156"/>
                  </a:cxn>
                  <a:cxn ang="0">
                    <a:pos x="236" y="140"/>
                  </a:cxn>
                  <a:cxn ang="0">
                    <a:pos x="247" y="120"/>
                  </a:cxn>
                  <a:cxn ang="0">
                    <a:pos x="250" y="109"/>
                  </a:cxn>
                </a:cxnLst>
                <a:rect l="0" t="0" r="r" b="b"/>
                <a:pathLst>
                  <a:path w="250" h="201">
                    <a:moveTo>
                      <a:pt x="250" y="109"/>
                    </a:moveTo>
                    <a:lnTo>
                      <a:pt x="250" y="110"/>
                    </a:lnTo>
                    <a:lnTo>
                      <a:pt x="250" y="111"/>
                    </a:lnTo>
                    <a:lnTo>
                      <a:pt x="250" y="113"/>
                    </a:lnTo>
                    <a:lnTo>
                      <a:pt x="250" y="114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49" y="130"/>
                    </a:lnTo>
                    <a:lnTo>
                      <a:pt x="249" y="134"/>
                    </a:lnTo>
                    <a:lnTo>
                      <a:pt x="248" y="139"/>
                    </a:lnTo>
                    <a:lnTo>
                      <a:pt x="247" y="143"/>
                    </a:lnTo>
                    <a:lnTo>
                      <a:pt x="246" y="147"/>
                    </a:lnTo>
                    <a:lnTo>
                      <a:pt x="230" y="164"/>
                    </a:lnTo>
                    <a:lnTo>
                      <a:pt x="210" y="180"/>
                    </a:lnTo>
                    <a:lnTo>
                      <a:pt x="188" y="191"/>
                    </a:lnTo>
                    <a:lnTo>
                      <a:pt x="162" y="199"/>
                    </a:lnTo>
                    <a:lnTo>
                      <a:pt x="135" y="201"/>
                    </a:lnTo>
                    <a:lnTo>
                      <a:pt x="109" y="199"/>
                    </a:lnTo>
                    <a:lnTo>
                      <a:pt x="83" y="191"/>
                    </a:lnTo>
                    <a:lnTo>
                      <a:pt x="61" y="180"/>
                    </a:lnTo>
                    <a:lnTo>
                      <a:pt x="40" y="164"/>
                    </a:lnTo>
                    <a:lnTo>
                      <a:pt x="24" y="146"/>
                    </a:lnTo>
                    <a:lnTo>
                      <a:pt x="11" y="125"/>
                    </a:lnTo>
                    <a:lnTo>
                      <a:pt x="3" y="101"/>
                    </a:lnTo>
                    <a:lnTo>
                      <a:pt x="0" y="77"/>
                    </a:lnTo>
                    <a:lnTo>
                      <a:pt x="3" y="52"/>
                    </a:lnTo>
                    <a:lnTo>
                      <a:pt x="11" y="28"/>
                    </a:lnTo>
                    <a:lnTo>
                      <a:pt x="16" y="20"/>
                    </a:lnTo>
                    <a:lnTo>
                      <a:pt x="23" y="15"/>
                    </a:lnTo>
                    <a:lnTo>
                      <a:pt x="30" y="10"/>
                    </a:lnTo>
                    <a:lnTo>
                      <a:pt x="38" y="5"/>
                    </a:lnTo>
                    <a:lnTo>
                      <a:pt x="47" y="0"/>
                    </a:lnTo>
                    <a:lnTo>
                      <a:pt x="35" y="14"/>
                    </a:lnTo>
                    <a:lnTo>
                      <a:pt x="24" y="33"/>
                    </a:lnTo>
                    <a:lnTo>
                      <a:pt x="16" y="54"/>
                    </a:lnTo>
                    <a:lnTo>
                      <a:pt x="14" y="77"/>
                    </a:lnTo>
                    <a:lnTo>
                      <a:pt x="16" y="99"/>
                    </a:lnTo>
                    <a:lnTo>
                      <a:pt x="24" y="120"/>
                    </a:lnTo>
                    <a:lnTo>
                      <a:pt x="35" y="140"/>
                    </a:lnTo>
                    <a:lnTo>
                      <a:pt x="49" y="156"/>
                    </a:lnTo>
                    <a:lnTo>
                      <a:pt x="67" y="169"/>
                    </a:lnTo>
                    <a:lnTo>
                      <a:pt x="88" y="180"/>
                    </a:lnTo>
                    <a:lnTo>
                      <a:pt x="111" y="187"/>
                    </a:lnTo>
                    <a:lnTo>
                      <a:pt x="135" y="189"/>
                    </a:lnTo>
                    <a:lnTo>
                      <a:pt x="160" y="187"/>
                    </a:lnTo>
                    <a:lnTo>
                      <a:pt x="182" y="180"/>
                    </a:lnTo>
                    <a:lnTo>
                      <a:pt x="203" y="169"/>
                    </a:lnTo>
                    <a:lnTo>
                      <a:pt x="221" y="156"/>
                    </a:lnTo>
                    <a:lnTo>
                      <a:pt x="236" y="140"/>
                    </a:lnTo>
                    <a:lnTo>
                      <a:pt x="247" y="120"/>
                    </a:lnTo>
                    <a:lnTo>
                      <a:pt x="250" y="109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4" name="Freeform 156"/>
              <p:cNvSpPr>
                <a:spLocks/>
              </p:cNvSpPr>
              <p:nvPr/>
            </p:nvSpPr>
            <p:spPr bwMode="auto">
              <a:xfrm>
                <a:off x="2443" y="2021"/>
                <a:ext cx="58" cy="51"/>
              </a:xfrm>
              <a:custGeom>
                <a:avLst/>
                <a:gdLst/>
                <a:ahLst/>
                <a:cxnLst>
                  <a:cxn ang="0">
                    <a:pos x="237" y="124"/>
                  </a:cxn>
                  <a:cxn ang="0">
                    <a:pos x="237" y="120"/>
                  </a:cxn>
                  <a:cxn ang="0">
                    <a:pos x="237" y="114"/>
                  </a:cxn>
                  <a:cxn ang="0">
                    <a:pos x="236" y="110"/>
                  </a:cxn>
                  <a:cxn ang="0">
                    <a:pos x="236" y="106"/>
                  </a:cxn>
                  <a:cxn ang="0">
                    <a:pos x="235" y="102"/>
                  </a:cxn>
                  <a:cxn ang="0">
                    <a:pos x="234" y="98"/>
                  </a:cxn>
                  <a:cxn ang="0">
                    <a:pos x="233" y="94"/>
                  </a:cxn>
                  <a:cxn ang="0">
                    <a:pos x="232" y="90"/>
                  </a:cxn>
                  <a:cxn ang="0">
                    <a:pos x="231" y="109"/>
                  </a:cxn>
                  <a:cxn ang="0">
                    <a:pos x="224" y="128"/>
                  </a:cxn>
                  <a:cxn ang="0">
                    <a:pos x="214" y="145"/>
                  </a:cxn>
                  <a:cxn ang="0">
                    <a:pos x="201" y="161"/>
                  </a:cxn>
                  <a:cxn ang="0">
                    <a:pos x="184" y="173"/>
                  </a:cxn>
                  <a:cxn ang="0">
                    <a:pos x="165" y="182"/>
                  </a:cxn>
                  <a:cxn ang="0">
                    <a:pos x="145" y="189"/>
                  </a:cxn>
                  <a:cxn ang="0">
                    <a:pos x="122" y="191"/>
                  </a:cxn>
                  <a:cxn ang="0">
                    <a:pos x="100" y="189"/>
                  </a:cxn>
                  <a:cxn ang="0">
                    <a:pos x="80" y="182"/>
                  </a:cxn>
                  <a:cxn ang="0">
                    <a:pos x="61" y="173"/>
                  </a:cxn>
                  <a:cxn ang="0">
                    <a:pos x="44" y="161"/>
                  </a:cxn>
                  <a:cxn ang="0">
                    <a:pos x="31" y="145"/>
                  </a:cxn>
                  <a:cxn ang="0">
                    <a:pos x="21" y="128"/>
                  </a:cxn>
                  <a:cxn ang="0">
                    <a:pos x="14" y="109"/>
                  </a:cxn>
                  <a:cxn ang="0">
                    <a:pos x="12" y="89"/>
                  </a:cxn>
                  <a:cxn ang="0">
                    <a:pos x="14" y="68"/>
                  </a:cxn>
                  <a:cxn ang="0">
                    <a:pos x="21" y="50"/>
                  </a:cxn>
                  <a:cxn ang="0">
                    <a:pos x="31" y="32"/>
                  </a:cxn>
                  <a:cxn ang="0">
                    <a:pos x="44" y="17"/>
                  </a:cxn>
                  <a:cxn ang="0">
                    <a:pos x="61" y="4"/>
                  </a:cxn>
                  <a:cxn ang="0">
                    <a:pos x="69" y="0"/>
                  </a:cxn>
                  <a:cxn ang="0">
                    <a:pos x="64" y="1"/>
                  </a:cxn>
                  <a:cxn ang="0">
                    <a:pos x="59" y="2"/>
                  </a:cxn>
                  <a:cxn ang="0">
                    <a:pos x="54" y="4"/>
                  </a:cxn>
                  <a:cxn ang="0">
                    <a:pos x="50" y="5"/>
                  </a:cxn>
                  <a:cxn ang="0">
                    <a:pos x="45" y="7"/>
                  </a:cxn>
                  <a:cxn ang="0">
                    <a:pos x="41" y="9"/>
                  </a:cxn>
                  <a:cxn ang="0">
                    <a:pos x="36" y="11"/>
                  </a:cxn>
                  <a:cxn ang="0">
                    <a:pos x="32" y="13"/>
                  </a:cxn>
                  <a:cxn ang="0">
                    <a:pos x="21" y="26"/>
                  </a:cxn>
                  <a:cxn ang="0">
                    <a:pos x="10" y="44"/>
                  </a:cxn>
                  <a:cxn ang="0">
                    <a:pos x="2" y="66"/>
                  </a:cxn>
                  <a:cxn ang="0">
                    <a:pos x="0" y="89"/>
                  </a:cxn>
                  <a:cxn ang="0">
                    <a:pos x="2" y="111"/>
                  </a:cxn>
                  <a:cxn ang="0">
                    <a:pos x="10" y="132"/>
                  </a:cxn>
                  <a:cxn ang="0">
                    <a:pos x="21" y="152"/>
                  </a:cxn>
                  <a:cxn ang="0">
                    <a:pos x="36" y="168"/>
                  </a:cxn>
                  <a:cxn ang="0">
                    <a:pos x="54" y="182"/>
                  </a:cxn>
                  <a:cxn ang="0">
                    <a:pos x="75" y="193"/>
                  </a:cxn>
                  <a:cxn ang="0">
                    <a:pos x="98" y="200"/>
                  </a:cxn>
                  <a:cxn ang="0">
                    <a:pos x="122" y="202"/>
                  </a:cxn>
                  <a:cxn ang="0">
                    <a:pos x="147" y="200"/>
                  </a:cxn>
                  <a:cxn ang="0">
                    <a:pos x="170" y="193"/>
                  </a:cxn>
                  <a:cxn ang="0">
                    <a:pos x="190" y="182"/>
                  </a:cxn>
                  <a:cxn ang="0">
                    <a:pos x="209" y="168"/>
                  </a:cxn>
                  <a:cxn ang="0">
                    <a:pos x="224" y="152"/>
                  </a:cxn>
                  <a:cxn ang="0">
                    <a:pos x="235" y="132"/>
                  </a:cxn>
                  <a:cxn ang="0">
                    <a:pos x="237" y="124"/>
                  </a:cxn>
                </a:cxnLst>
                <a:rect l="0" t="0" r="r" b="b"/>
                <a:pathLst>
                  <a:path w="237" h="202">
                    <a:moveTo>
                      <a:pt x="237" y="124"/>
                    </a:moveTo>
                    <a:lnTo>
                      <a:pt x="237" y="120"/>
                    </a:lnTo>
                    <a:lnTo>
                      <a:pt x="237" y="114"/>
                    </a:lnTo>
                    <a:lnTo>
                      <a:pt x="236" y="110"/>
                    </a:lnTo>
                    <a:lnTo>
                      <a:pt x="236" y="106"/>
                    </a:lnTo>
                    <a:lnTo>
                      <a:pt x="235" y="102"/>
                    </a:lnTo>
                    <a:lnTo>
                      <a:pt x="234" y="98"/>
                    </a:lnTo>
                    <a:lnTo>
                      <a:pt x="233" y="94"/>
                    </a:lnTo>
                    <a:lnTo>
                      <a:pt x="232" y="90"/>
                    </a:lnTo>
                    <a:lnTo>
                      <a:pt x="231" y="109"/>
                    </a:lnTo>
                    <a:lnTo>
                      <a:pt x="224" y="128"/>
                    </a:lnTo>
                    <a:lnTo>
                      <a:pt x="214" y="145"/>
                    </a:lnTo>
                    <a:lnTo>
                      <a:pt x="201" y="161"/>
                    </a:lnTo>
                    <a:lnTo>
                      <a:pt x="184" y="173"/>
                    </a:lnTo>
                    <a:lnTo>
                      <a:pt x="165" y="182"/>
                    </a:lnTo>
                    <a:lnTo>
                      <a:pt x="145" y="189"/>
                    </a:lnTo>
                    <a:lnTo>
                      <a:pt x="122" y="191"/>
                    </a:lnTo>
                    <a:lnTo>
                      <a:pt x="100" y="189"/>
                    </a:lnTo>
                    <a:lnTo>
                      <a:pt x="80" y="182"/>
                    </a:lnTo>
                    <a:lnTo>
                      <a:pt x="61" y="173"/>
                    </a:lnTo>
                    <a:lnTo>
                      <a:pt x="44" y="161"/>
                    </a:lnTo>
                    <a:lnTo>
                      <a:pt x="31" y="145"/>
                    </a:lnTo>
                    <a:lnTo>
                      <a:pt x="21" y="128"/>
                    </a:lnTo>
                    <a:lnTo>
                      <a:pt x="14" y="109"/>
                    </a:lnTo>
                    <a:lnTo>
                      <a:pt x="12" y="89"/>
                    </a:lnTo>
                    <a:lnTo>
                      <a:pt x="14" y="68"/>
                    </a:lnTo>
                    <a:lnTo>
                      <a:pt x="21" y="50"/>
                    </a:lnTo>
                    <a:lnTo>
                      <a:pt x="31" y="32"/>
                    </a:lnTo>
                    <a:lnTo>
                      <a:pt x="44" y="17"/>
                    </a:lnTo>
                    <a:lnTo>
                      <a:pt x="61" y="4"/>
                    </a:lnTo>
                    <a:lnTo>
                      <a:pt x="69" y="0"/>
                    </a:lnTo>
                    <a:lnTo>
                      <a:pt x="64" y="1"/>
                    </a:lnTo>
                    <a:lnTo>
                      <a:pt x="59" y="2"/>
                    </a:lnTo>
                    <a:lnTo>
                      <a:pt x="54" y="4"/>
                    </a:lnTo>
                    <a:lnTo>
                      <a:pt x="50" y="5"/>
                    </a:lnTo>
                    <a:lnTo>
                      <a:pt x="45" y="7"/>
                    </a:lnTo>
                    <a:lnTo>
                      <a:pt x="41" y="9"/>
                    </a:lnTo>
                    <a:lnTo>
                      <a:pt x="36" y="11"/>
                    </a:lnTo>
                    <a:lnTo>
                      <a:pt x="32" y="13"/>
                    </a:lnTo>
                    <a:lnTo>
                      <a:pt x="21" y="26"/>
                    </a:lnTo>
                    <a:lnTo>
                      <a:pt x="10" y="44"/>
                    </a:lnTo>
                    <a:lnTo>
                      <a:pt x="2" y="66"/>
                    </a:lnTo>
                    <a:lnTo>
                      <a:pt x="0" y="89"/>
                    </a:lnTo>
                    <a:lnTo>
                      <a:pt x="2" y="111"/>
                    </a:lnTo>
                    <a:lnTo>
                      <a:pt x="10" y="132"/>
                    </a:lnTo>
                    <a:lnTo>
                      <a:pt x="21" y="152"/>
                    </a:lnTo>
                    <a:lnTo>
                      <a:pt x="36" y="168"/>
                    </a:lnTo>
                    <a:lnTo>
                      <a:pt x="54" y="182"/>
                    </a:lnTo>
                    <a:lnTo>
                      <a:pt x="75" y="193"/>
                    </a:lnTo>
                    <a:lnTo>
                      <a:pt x="98" y="200"/>
                    </a:lnTo>
                    <a:lnTo>
                      <a:pt x="122" y="202"/>
                    </a:lnTo>
                    <a:lnTo>
                      <a:pt x="147" y="200"/>
                    </a:lnTo>
                    <a:lnTo>
                      <a:pt x="170" y="193"/>
                    </a:lnTo>
                    <a:lnTo>
                      <a:pt x="190" y="182"/>
                    </a:lnTo>
                    <a:lnTo>
                      <a:pt x="209" y="168"/>
                    </a:lnTo>
                    <a:lnTo>
                      <a:pt x="224" y="152"/>
                    </a:lnTo>
                    <a:lnTo>
                      <a:pt x="235" y="132"/>
                    </a:lnTo>
                    <a:lnTo>
                      <a:pt x="237" y="124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5" name="Freeform 157"/>
              <p:cNvSpPr>
                <a:spLocks/>
              </p:cNvSpPr>
              <p:nvPr/>
            </p:nvSpPr>
            <p:spPr bwMode="auto">
              <a:xfrm>
                <a:off x="2444" y="2020"/>
                <a:ext cx="56" cy="49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94" y="0"/>
                  </a:cxn>
                  <a:cxn ang="0">
                    <a:pos x="83" y="0"/>
                  </a:cxn>
                  <a:cxn ang="0">
                    <a:pos x="75" y="0"/>
                  </a:cxn>
                  <a:cxn ang="0">
                    <a:pos x="66" y="1"/>
                  </a:cxn>
                  <a:cxn ang="0">
                    <a:pos x="57" y="3"/>
                  </a:cxn>
                  <a:cxn ang="0">
                    <a:pos x="49" y="5"/>
                  </a:cxn>
                  <a:cxn ang="0">
                    <a:pos x="19" y="33"/>
                  </a:cxn>
                  <a:cxn ang="0">
                    <a:pos x="2" y="70"/>
                  </a:cxn>
                  <a:cxn ang="0">
                    <a:pos x="2" y="111"/>
                  </a:cxn>
                  <a:cxn ang="0">
                    <a:pos x="19" y="148"/>
                  </a:cxn>
                  <a:cxn ang="0">
                    <a:pos x="49" y="176"/>
                  </a:cxn>
                  <a:cxn ang="0">
                    <a:pos x="89" y="192"/>
                  </a:cxn>
                  <a:cxn ang="0">
                    <a:pos x="134" y="192"/>
                  </a:cxn>
                  <a:cxn ang="0">
                    <a:pos x="174" y="176"/>
                  </a:cxn>
                  <a:cxn ang="0">
                    <a:pos x="204" y="148"/>
                  </a:cxn>
                  <a:cxn ang="0">
                    <a:pos x="221" y="111"/>
                  </a:cxn>
                  <a:cxn ang="0">
                    <a:pos x="222" y="93"/>
                  </a:cxn>
                  <a:cxn ang="0">
                    <a:pos x="222" y="92"/>
                  </a:cxn>
                  <a:cxn ang="0">
                    <a:pos x="210" y="91"/>
                  </a:cxn>
                  <a:cxn ang="0">
                    <a:pos x="202" y="56"/>
                  </a:cxn>
                  <a:cxn ang="0">
                    <a:pos x="201" y="53"/>
                  </a:cxn>
                  <a:cxn ang="0">
                    <a:pos x="207" y="63"/>
                  </a:cxn>
                  <a:cxn ang="0">
                    <a:pos x="214" y="73"/>
                  </a:cxn>
                  <a:cxn ang="0">
                    <a:pos x="219" y="84"/>
                  </a:cxn>
                  <a:cxn ang="0">
                    <a:pos x="210" y="91"/>
                  </a:cxn>
                  <a:cxn ang="0">
                    <a:pos x="202" y="126"/>
                  </a:cxn>
                  <a:cxn ang="0">
                    <a:pos x="181" y="155"/>
                  </a:cxn>
                  <a:cxn ang="0">
                    <a:pos x="149" y="174"/>
                  </a:cxn>
                  <a:cxn ang="0">
                    <a:pos x="111" y="181"/>
                  </a:cxn>
                  <a:cxn ang="0">
                    <a:pos x="73" y="174"/>
                  </a:cxn>
                  <a:cxn ang="0">
                    <a:pos x="42" y="155"/>
                  </a:cxn>
                  <a:cxn ang="0">
                    <a:pos x="21" y="126"/>
                  </a:cxn>
                  <a:cxn ang="0">
                    <a:pos x="13" y="91"/>
                  </a:cxn>
                  <a:cxn ang="0">
                    <a:pos x="21" y="56"/>
                  </a:cxn>
                  <a:cxn ang="0">
                    <a:pos x="42" y="27"/>
                  </a:cxn>
                  <a:cxn ang="0">
                    <a:pos x="73" y="7"/>
                  </a:cxn>
                  <a:cxn ang="0">
                    <a:pos x="108" y="1"/>
                  </a:cxn>
                </a:cxnLst>
                <a:rect l="0" t="0" r="r" b="b"/>
                <a:pathLst>
                  <a:path w="222" h="194">
                    <a:moveTo>
                      <a:pt x="108" y="1"/>
                    </a:moveTo>
                    <a:lnTo>
                      <a:pt x="104" y="0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0" y="1"/>
                    </a:lnTo>
                    <a:lnTo>
                      <a:pt x="66" y="1"/>
                    </a:lnTo>
                    <a:lnTo>
                      <a:pt x="61" y="2"/>
                    </a:lnTo>
                    <a:lnTo>
                      <a:pt x="57" y="3"/>
                    </a:lnTo>
                    <a:lnTo>
                      <a:pt x="52" y="4"/>
                    </a:lnTo>
                    <a:lnTo>
                      <a:pt x="49" y="5"/>
                    </a:lnTo>
                    <a:lnTo>
                      <a:pt x="32" y="17"/>
                    </a:lnTo>
                    <a:lnTo>
                      <a:pt x="19" y="33"/>
                    </a:lnTo>
                    <a:lnTo>
                      <a:pt x="9" y="50"/>
                    </a:lnTo>
                    <a:lnTo>
                      <a:pt x="2" y="70"/>
                    </a:lnTo>
                    <a:lnTo>
                      <a:pt x="0" y="91"/>
                    </a:lnTo>
                    <a:lnTo>
                      <a:pt x="2" y="111"/>
                    </a:lnTo>
                    <a:lnTo>
                      <a:pt x="9" y="131"/>
                    </a:lnTo>
                    <a:lnTo>
                      <a:pt x="19" y="148"/>
                    </a:lnTo>
                    <a:lnTo>
                      <a:pt x="32" y="164"/>
                    </a:lnTo>
                    <a:lnTo>
                      <a:pt x="49" y="176"/>
                    </a:lnTo>
                    <a:lnTo>
                      <a:pt x="68" y="186"/>
                    </a:lnTo>
                    <a:lnTo>
                      <a:pt x="89" y="192"/>
                    </a:lnTo>
                    <a:lnTo>
                      <a:pt x="111" y="194"/>
                    </a:lnTo>
                    <a:lnTo>
                      <a:pt x="134" y="192"/>
                    </a:lnTo>
                    <a:lnTo>
                      <a:pt x="155" y="186"/>
                    </a:lnTo>
                    <a:lnTo>
                      <a:pt x="174" y="176"/>
                    </a:lnTo>
                    <a:lnTo>
                      <a:pt x="191" y="164"/>
                    </a:lnTo>
                    <a:lnTo>
                      <a:pt x="204" y="148"/>
                    </a:lnTo>
                    <a:lnTo>
                      <a:pt x="214" y="131"/>
                    </a:lnTo>
                    <a:lnTo>
                      <a:pt x="221" y="111"/>
                    </a:lnTo>
                    <a:lnTo>
                      <a:pt x="222" y="94"/>
                    </a:lnTo>
                    <a:lnTo>
                      <a:pt x="222" y="93"/>
                    </a:lnTo>
                    <a:lnTo>
                      <a:pt x="222" y="92"/>
                    </a:lnTo>
                    <a:lnTo>
                      <a:pt x="222" y="92"/>
                    </a:lnTo>
                    <a:lnTo>
                      <a:pt x="221" y="91"/>
                    </a:lnTo>
                    <a:lnTo>
                      <a:pt x="210" y="91"/>
                    </a:lnTo>
                    <a:lnTo>
                      <a:pt x="207" y="72"/>
                    </a:lnTo>
                    <a:lnTo>
                      <a:pt x="202" y="56"/>
                    </a:lnTo>
                    <a:lnTo>
                      <a:pt x="196" y="47"/>
                    </a:lnTo>
                    <a:lnTo>
                      <a:pt x="201" y="53"/>
                    </a:lnTo>
                    <a:lnTo>
                      <a:pt x="204" y="58"/>
                    </a:lnTo>
                    <a:lnTo>
                      <a:pt x="207" y="63"/>
                    </a:lnTo>
                    <a:lnTo>
                      <a:pt x="211" y="68"/>
                    </a:lnTo>
                    <a:lnTo>
                      <a:pt x="214" y="73"/>
                    </a:lnTo>
                    <a:lnTo>
                      <a:pt x="216" y="79"/>
                    </a:lnTo>
                    <a:lnTo>
                      <a:pt x="219" y="84"/>
                    </a:lnTo>
                    <a:lnTo>
                      <a:pt x="221" y="91"/>
                    </a:lnTo>
                    <a:lnTo>
                      <a:pt x="210" y="91"/>
                    </a:lnTo>
                    <a:lnTo>
                      <a:pt x="207" y="109"/>
                    </a:lnTo>
                    <a:lnTo>
                      <a:pt x="202" y="126"/>
                    </a:lnTo>
                    <a:lnTo>
                      <a:pt x="193" y="141"/>
                    </a:lnTo>
                    <a:lnTo>
                      <a:pt x="181" y="155"/>
                    </a:lnTo>
                    <a:lnTo>
                      <a:pt x="166" y="166"/>
                    </a:lnTo>
                    <a:lnTo>
                      <a:pt x="149" y="174"/>
                    </a:lnTo>
                    <a:lnTo>
                      <a:pt x="131" y="179"/>
                    </a:lnTo>
                    <a:lnTo>
                      <a:pt x="111" y="181"/>
                    </a:lnTo>
                    <a:lnTo>
                      <a:pt x="91" y="179"/>
                    </a:lnTo>
                    <a:lnTo>
                      <a:pt x="73" y="174"/>
                    </a:lnTo>
                    <a:lnTo>
                      <a:pt x="57" y="166"/>
                    </a:lnTo>
                    <a:lnTo>
                      <a:pt x="42" y="155"/>
                    </a:lnTo>
                    <a:lnTo>
                      <a:pt x="30" y="141"/>
                    </a:lnTo>
                    <a:lnTo>
                      <a:pt x="21" y="126"/>
                    </a:lnTo>
                    <a:lnTo>
                      <a:pt x="15" y="109"/>
                    </a:lnTo>
                    <a:lnTo>
                      <a:pt x="13" y="91"/>
                    </a:lnTo>
                    <a:lnTo>
                      <a:pt x="15" y="72"/>
                    </a:lnTo>
                    <a:lnTo>
                      <a:pt x="21" y="56"/>
                    </a:lnTo>
                    <a:lnTo>
                      <a:pt x="30" y="40"/>
                    </a:lnTo>
                    <a:lnTo>
                      <a:pt x="42" y="27"/>
                    </a:lnTo>
                    <a:lnTo>
                      <a:pt x="57" y="15"/>
                    </a:lnTo>
                    <a:lnTo>
                      <a:pt x="73" y="7"/>
                    </a:lnTo>
                    <a:lnTo>
                      <a:pt x="91" y="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6" name="Freeform 158"/>
              <p:cNvSpPr>
                <a:spLocks/>
              </p:cNvSpPr>
              <p:nvPr/>
            </p:nvSpPr>
            <p:spPr bwMode="auto">
              <a:xfrm>
                <a:off x="2448" y="2020"/>
                <a:ext cx="49" cy="46"/>
              </a:xfrm>
              <a:custGeom>
                <a:avLst/>
                <a:gdLst/>
                <a:ahLst/>
                <a:cxnLst>
                  <a:cxn ang="0">
                    <a:pos x="181" y="44"/>
                  </a:cxn>
                  <a:cxn ang="0">
                    <a:pos x="160" y="26"/>
                  </a:cxn>
                  <a:cxn ang="0">
                    <a:pos x="134" y="11"/>
                  </a:cxn>
                  <a:cxn ang="0">
                    <a:pos x="106" y="2"/>
                  </a:cxn>
                  <a:cxn ang="0">
                    <a:pos x="79" y="1"/>
                  </a:cxn>
                  <a:cxn ang="0">
                    <a:pos x="44" y="14"/>
                  </a:cxn>
                  <a:cxn ang="0">
                    <a:pos x="17" y="39"/>
                  </a:cxn>
                  <a:cxn ang="0">
                    <a:pos x="2" y="72"/>
                  </a:cxn>
                  <a:cxn ang="0">
                    <a:pos x="2" y="109"/>
                  </a:cxn>
                  <a:cxn ang="0">
                    <a:pos x="17" y="142"/>
                  </a:cxn>
                  <a:cxn ang="0">
                    <a:pos x="44" y="167"/>
                  </a:cxn>
                  <a:cxn ang="0">
                    <a:pos x="79" y="180"/>
                  </a:cxn>
                  <a:cxn ang="0">
                    <a:pos x="119" y="180"/>
                  </a:cxn>
                  <a:cxn ang="0">
                    <a:pos x="155" y="167"/>
                  </a:cxn>
                  <a:cxn ang="0">
                    <a:pos x="182" y="142"/>
                  </a:cxn>
                  <a:cxn ang="0">
                    <a:pos x="197" y="109"/>
                  </a:cxn>
                  <a:cxn ang="0">
                    <a:pos x="185" y="91"/>
                  </a:cxn>
                  <a:cxn ang="0">
                    <a:pos x="179" y="60"/>
                  </a:cxn>
                  <a:cxn ang="0">
                    <a:pos x="160" y="35"/>
                  </a:cxn>
                  <a:cxn ang="0">
                    <a:pos x="133" y="17"/>
                  </a:cxn>
                  <a:cxn ang="0">
                    <a:pos x="99" y="11"/>
                  </a:cxn>
                  <a:cxn ang="0">
                    <a:pos x="66" y="17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3" y="91"/>
                  </a:cxn>
                  <a:cxn ang="0">
                    <a:pos x="20" y="122"/>
                  </a:cxn>
                  <a:cxn ang="0">
                    <a:pos x="39" y="146"/>
                  </a:cxn>
                  <a:cxn ang="0">
                    <a:pos x="66" y="164"/>
                  </a:cxn>
                  <a:cxn ang="0">
                    <a:pos x="99" y="170"/>
                  </a:cxn>
                  <a:cxn ang="0">
                    <a:pos x="133" y="164"/>
                  </a:cxn>
                  <a:cxn ang="0">
                    <a:pos x="160" y="146"/>
                  </a:cxn>
                  <a:cxn ang="0">
                    <a:pos x="179" y="122"/>
                  </a:cxn>
                  <a:cxn ang="0">
                    <a:pos x="185" y="91"/>
                  </a:cxn>
                  <a:cxn ang="0">
                    <a:pos x="197" y="72"/>
                  </a:cxn>
                  <a:cxn ang="0">
                    <a:pos x="190" y="55"/>
                  </a:cxn>
                </a:cxnLst>
                <a:rect l="0" t="0" r="r" b="b"/>
                <a:pathLst>
                  <a:path w="199" h="182">
                    <a:moveTo>
                      <a:pt x="190" y="55"/>
                    </a:moveTo>
                    <a:lnTo>
                      <a:pt x="181" y="44"/>
                    </a:lnTo>
                    <a:lnTo>
                      <a:pt x="171" y="34"/>
                    </a:lnTo>
                    <a:lnTo>
                      <a:pt x="160" y="26"/>
                    </a:lnTo>
                    <a:lnTo>
                      <a:pt x="147" y="17"/>
                    </a:lnTo>
                    <a:lnTo>
                      <a:pt x="134" y="11"/>
                    </a:lnTo>
                    <a:lnTo>
                      <a:pt x="121" y="6"/>
                    </a:lnTo>
                    <a:lnTo>
                      <a:pt x="106" y="2"/>
                    </a:lnTo>
                    <a:lnTo>
                      <a:pt x="92" y="0"/>
                    </a:lnTo>
                    <a:lnTo>
                      <a:pt x="79" y="1"/>
                    </a:lnTo>
                    <a:lnTo>
                      <a:pt x="60" y="6"/>
                    </a:lnTo>
                    <a:lnTo>
                      <a:pt x="44" y="14"/>
                    </a:lnTo>
                    <a:lnTo>
                      <a:pt x="29" y="26"/>
                    </a:lnTo>
                    <a:lnTo>
                      <a:pt x="17" y="39"/>
                    </a:lnTo>
                    <a:lnTo>
                      <a:pt x="8" y="55"/>
                    </a:lnTo>
                    <a:lnTo>
                      <a:pt x="2" y="72"/>
                    </a:lnTo>
                    <a:lnTo>
                      <a:pt x="0" y="91"/>
                    </a:lnTo>
                    <a:lnTo>
                      <a:pt x="2" y="109"/>
                    </a:lnTo>
                    <a:lnTo>
                      <a:pt x="8" y="127"/>
                    </a:lnTo>
                    <a:lnTo>
                      <a:pt x="17" y="142"/>
                    </a:lnTo>
                    <a:lnTo>
                      <a:pt x="29" y="156"/>
                    </a:lnTo>
                    <a:lnTo>
                      <a:pt x="44" y="167"/>
                    </a:lnTo>
                    <a:lnTo>
                      <a:pt x="60" y="175"/>
                    </a:lnTo>
                    <a:lnTo>
                      <a:pt x="79" y="180"/>
                    </a:lnTo>
                    <a:lnTo>
                      <a:pt x="99" y="182"/>
                    </a:lnTo>
                    <a:lnTo>
                      <a:pt x="119" y="180"/>
                    </a:lnTo>
                    <a:lnTo>
                      <a:pt x="138" y="175"/>
                    </a:lnTo>
                    <a:lnTo>
                      <a:pt x="155" y="167"/>
                    </a:lnTo>
                    <a:lnTo>
                      <a:pt x="170" y="156"/>
                    </a:lnTo>
                    <a:lnTo>
                      <a:pt x="182" y="142"/>
                    </a:lnTo>
                    <a:lnTo>
                      <a:pt x="191" y="127"/>
                    </a:lnTo>
                    <a:lnTo>
                      <a:pt x="197" y="109"/>
                    </a:lnTo>
                    <a:lnTo>
                      <a:pt x="199" y="91"/>
                    </a:lnTo>
                    <a:lnTo>
                      <a:pt x="185" y="91"/>
                    </a:lnTo>
                    <a:lnTo>
                      <a:pt x="183" y="75"/>
                    </a:lnTo>
                    <a:lnTo>
                      <a:pt x="179" y="60"/>
                    </a:lnTo>
                    <a:lnTo>
                      <a:pt x="171" y="46"/>
                    </a:lnTo>
                    <a:lnTo>
                      <a:pt x="160" y="35"/>
                    </a:lnTo>
                    <a:lnTo>
                      <a:pt x="147" y="25"/>
                    </a:lnTo>
                    <a:lnTo>
                      <a:pt x="133" y="17"/>
                    </a:lnTo>
                    <a:lnTo>
                      <a:pt x="116" y="13"/>
                    </a:lnTo>
                    <a:lnTo>
                      <a:pt x="99" y="11"/>
                    </a:lnTo>
                    <a:lnTo>
                      <a:pt x="83" y="13"/>
                    </a:lnTo>
                    <a:lnTo>
                      <a:pt x="66" y="17"/>
                    </a:lnTo>
                    <a:lnTo>
                      <a:pt x="51" y="25"/>
                    </a:lnTo>
                    <a:lnTo>
                      <a:pt x="39" y="35"/>
                    </a:lnTo>
                    <a:lnTo>
                      <a:pt x="28" y="46"/>
                    </a:lnTo>
                    <a:lnTo>
                      <a:pt x="20" y="60"/>
                    </a:lnTo>
                    <a:lnTo>
                      <a:pt x="16" y="75"/>
                    </a:lnTo>
                    <a:lnTo>
                      <a:pt x="13" y="91"/>
                    </a:lnTo>
                    <a:lnTo>
                      <a:pt x="16" y="106"/>
                    </a:lnTo>
                    <a:lnTo>
                      <a:pt x="20" y="122"/>
                    </a:lnTo>
                    <a:lnTo>
                      <a:pt x="28" y="135"/>
                    </a:lnTo>
                    <a:lnTo>
                      <a:pt x="39" y="146"/>
                    </a:lnTo>
                    <a:lnTo>
                      <a:pt x="51" y="157"/>
                    </a:lnTo>
                    <a:lnTo>
                      <a:pt x="66" y="164"/>
                    </a:lnTo>
                    <a:lnTo>
                      <a:pt x="83" y="168"/>
                    </a:lnTo>
                    <a:lnTo>
                      <a:pt x="99" y="170"/>
                    </a:lnTo>
                    <a:lnTo>
                      <a:pt x="116" y="168"/>
                    </a:lnTo>
                    <a:lnTo>
                      <a:pt x="133" y="164"/>
                    </a:lnTo>
                    <a:lnTo>
                      <a:pt x="147" y="157"/>
                    </a:lnTo>
                    <a:lnTo>
                      <a:pt x="160" y="146"/>
                    </a:lnTo>
                    <a:lnTo>
                      <a:pt x="171" y="135"/>
                    </a:lnTo>
                    <a:lnTo>
                      <a:pt x="179" y="122"/>
                    </a:lnTo>
                    <a:lnTo>
                      <a:pt x="183" y="106"/>
                    </a:lnTo>
                    <a:lnTo>
                      <a:pt x="185" y="91"/>
                    </a:lnTo>
                    <a:lnTo>
                      <a:pt x="199" y="91"/>
                    </a:lnTo>
                    <a:lnTo>
                      <a:pt x="197" y="72"/>
                    </a:lnTo>
                    <a:lnTo>
                      <a:pt x="191" y="55"/>
                    </a:lnTo>
                    <a:lnTo>
                      <a:pt x="190" y="55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7" name="Freeform 159"/>
              <p:cNvSpPr>
                <a:spLocks/>
              </p:cNvSpPr>
              <p:nvPr/>
            </p:nvSpPr>
            <p:spPr bwMode="auto">
              <a:xfrm>
                <a:off x="2451" y="2023"/>
                <a:ext cx="43" cy="40"/>
              </a:xfrm>
              <a:custGeom>
                <a:avLst/>
                <a:gdLst/>
                <a:ahLst/>
                <a:cxnLst>
                  <a:cxn ang="0">
                    <a:pos x="172" y="64"/>
                  </a:cxn>
                  <a:cxn ang="0">
                    <a:pos x="160" y="35"/>
                  </a:cxn>
                  <a:cxn ang="0">
                    <a:pos x="137" y="14"/>
                  </a:cxn>
                  <a:cxn ang="0">
                    <a:pos x="105" y="2"/>
                  </a:cxn>
                  <a:cxn ang="0">
                    <a:pos x="70" y="2"/>
                  </a:cxn>
                  <a:cxn ang="0">
                    <a:pos x="38" y="14"/>
                  </a:cxn>
                  <a:cxn ang="0">
                    <a:pos x="15" y="35"/>
                  </a:cxn>
                  <a:cxn ang="0">
                    <a:pos x="3" y="64"/>
                  </a:cxn>
                  <a:cxn ang="0">
                    <a:pos x="3" y="97"/>
                  </a:cxn>
                  <a:cxn ang="0">
                    <a:pos x="15" y="126"/>
                  </a:cxn>
                  <a:cxn ang="0">
                    <a:pos x="38" y="148"/>
                  </a:cxn>
                  <a:cxn ang="0">
                    <a:pos x="70" y="159"/>
                  </a:cxn>
                  <a:cxn ang="0">
                    <a:pos x="105" y="159"/>
                  </a:cxn>
                  <a:cxn ang="0">
                    <a:pos x="137" y="148"/>
                  </a:cxn>
                  <a:cxn ang="0">
                    <a:pos x="160" y="126"/>
                  </a:cxn>
                  <a:cxn ang="0">
                    <a:pos x="172" y="97"/>
                  </a:cxn>
                  <a:cxn ang="0">
                    <a:pos x="161" y="81"/>
                  </a:cxn>
                  <a:cxn ang="0">
                    <a:pos x="155" y="54"/>
                  </a:cxn>
                  <a:cxn ang="0">
                    <a:pos x="140" y="32"/>
                  </a:cxn>
                  <a:cxn ang="0">
                    <a:pos x="116" y="18"/>
                  </a:cxn>
                  <a:cxn ang="0">
                    <a:pos x="87" y="13"/>
                  </a:cxn>
                  <a:cxn ang="0">
                    <a:pos x="59" y="18"/>
                  </a:cxn>
                  <a:cxn ang="0">
                    <a:pos x="36" y="32"/>
                  </a:cxn>
                  <a:cxn ang="0">
                    <a:pos x="19" y="54"/>
                  </a:cxn>
                  <a:cxn ang="0">
                    <a:pos x="14" y="81"/>
                  </a:cxn>
                  <a:cxn ang="0">
                    <a:pos x="19" y="106"/>
                  </a:cxn>
                  <a:cxn ang="0">
                    <a:pos x="36" y="128"/>
                  </a:cxn>
                  <a:cxn ang="0">
                    <a:pos x="59" y="144"/>
                  </a:cxn>
                  <a:cxn ang="0">
                    <a:pos x="87" y="149"/>
                  </a:cxn>
                  <a:cxn ang="0">
                    <a:pos x="116" y="144"/>
                  </a:cxn>
                  <a:cxn ang="0">
                    <a:pos x="140" y="128"/>
                  </a:cxn>
                  <a:cxn ang="0">
                    <a:pos x="155" y="106"/>
                  </a:cxn>
                  <a:cxn ang="0">
                    <a:pos x="161" y="81"/>
                  </a:cxn>
                </a:cxnLst>
                <a:rect l="0" t="0" r="r" b="b"/>
                <a:pathLst>
                  <a:path w="174" h="161">
                    <a:moveTo>
                      <a:pt x="174" y="81"/>
                    </a:moveTo>
                    <a:lnTo>
                      <a:pt x="172" y="64"/>
                    </a:lnTo>
                    <a:lnTo>
                      <a:pt x="168" y="50"/>
                    </a:lnTo>
                    <a:lnTo>
                      <a:pt x="160" y="35"/>
                    </a:lnTo>
                    <a:lnTo>
                      <a:pt x="149" y="24"/>
                    </a:lnTo>
                    <a:lnTo>
                      <a:pt x="137" y="14"/>
                    </a:lnTo>
                    <a:lnTo>
                      <a:pt x="121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70" y="2"/>
                    </a:lnTo>
                    <a:lnTo>
                      <a:pt x="54" y="6"/>
                    </a:lnTo>
                    <a:lnTo>
                      <a:pt x="38" y="14"/>
                    </a:lnTo>
                    <a:lnTo>
                      <a:pt x="26" y="24"/>
                    </a:lnTo>
                    <a:lnTo>
                      <a:pt x="15" y="35"/>
                    </a:lnTo>
                    <a:lnTo>
                      <a:pt x="7" y="50"/>
                    </a:lnTo>
                    <a:lnTo>
                      <a:pt x="3" y="64"/>
                    </a:lnTo>
                    <a:lnTo>
                      <a:pt x="0" y="81"/>
                    </a:lnTo>
                    <a:lnTo>
                      <a:pt x="3" y="97"/>
                    </a:lnTo>
                    <a:lnTo>
                      <a:pt x="7" y="112"/>
                    </a:lnTo>
                    <a:lnTo>
                      <a:pt x="15" y="126"/>
                    </a:lnTo>
                    <a:lnTo>
                      <a:pt x="26" y="137"/>
                    </a:lnTo>
                    <a:lnTo>
                      <a:pt x="38" y="148"/>
                    </a:lnTo>
                    <a:lnTo>
                      <a:pt x="54" y="155"/>
                    </a:lnTo>
                    <a:lnTo>
                      <a:pt x="70" y="159"/>
                    </a:lnTo>
                    <a:lnTo>
                      <a:pt x="87" y="161"/>
                    </a:lnTo>
                    <a:lnTo>
                      <a:pt x="105" y="159"/>
                    </a:lnTo>
                    <a:lnTo>
                      <a:pt x="121" y="155"/>
                    </a:lnTo>
                    <a:lnTo>
                      <a:pt x="137" y="148"/>
                    </a:lnTo>
                    <a:lnTo>
                      <a:pt x="149" y="137"/>
                    </a:lnTo>
                    <a:lnTo>
                      <a:pt x="160" y="126"/>
                    </a:lnTo>
                    <a:lnTo>
                      <a:pt x="168" y="112"/>
                    </a:lnTo>
                    <a:lnTo>
                      <a:pt x="172" y="97"/>
                    </a:lnTo>
                    <a:lnTo>
                      <a:pt x="174" y="81"/>
                    </a:lnTo>
                    <a:lnTo>
                      <a:pt x="161" y="81"/>
                    </a:lnTo>
                    <a:lnTo>
                      <a:pt x="160" y="67"/>
                    </a:lnTo>
                    <a:lnTo>
                      <a:pt x="155" y="54"/>
                    </a:lnTo>
                    <a:lnTo>
                      <a:pt x="149" y="43"/>
                    </a:lnTo>
                    <a:lnTo>
                      <a:pt x="140" y="32"/>
                    </a:lnTo>
                    <a:lnTo>
                      <a:pt x="129" y="24"/>
                    </a:lnTo>
                    <a:lnTo>
                      <a:pt x="116" y="18"/>
                    </a:lnTo>
                    <a:lnTo>
                      <a:pt x="102" y="14"/>
                    </a:lnTo>
                    <a:lnTo>
                      <a:pt x="87" y="13"/>
                    </a:lnTo>
                    <a:lnTo>
                      <a:pt x="73" y="14"/>
                    </a:lnTo>
                    <a:lnTo>
                      <a:pt x="59" y="18"/>
                    </a:lnTo>
                    <a:lnTo>
                      <a:pt x="46" y="24"/>
                    </a:lnTo>
                    <a:lnTo>
                      <a:pt x="36" y="32"/>
                    </a:lnTo>
                    <a:lnTo>
                      <a:pt x="26" y="43"/>
                    </a:lnTo>
                    <a:lnTo>
                      <a:pt x="19" y="54"/>
                    </a:lnTo>
                    <a:lnTo>
                      <a:pt x="15" y="67"/>
                    </a:lnTo>
                    <a:lnTo>
                      <a:pt x="14" y="81"/>
                    </a:lnTo>
                    <a:lnTo>
                      <a:pt x="15" y="94"/>
                    </a:lnTo>
                    <a:lnTo>
                      <a:pt x="19" y="106"/>
                    </a:lnTo>
                    <a:lnTo>
                      <a:pt x="26" y="119"/>
                    </a:lnTo>
                    <a:lnTo>
                      <a:pt x="36" y="128"/>
                    </a:lnTo>
                    <a:lnTo>
                      <a:pt x="46" y="137"/>
                    </a:lnTo>
                    <a:lnTo>
                      <a:pt x="59" y="144"/>
                    </a:lnTo>
                    <a:lnTo>
                      <a:pt x="73" y="148"/>
                    </a:lnTo>
                    <a:lnTo>
                      <a:pt x="87" y="149"/>
                    </a:lnTo>
                    <a:lnTo>
                      <a:pt x="102" y="148"/>
                    </a:lnTo>
                    <a:lnTo>
                      <a:pt x="116" y="144"/>
                    </a:lnTo>
                    <a:lnTo>
                      <a:pt x="129" y="137"/>
                    </a:lnTo>
                    <a:lnTo>
                      <a:pt x="140" y="128"/>
                    </a:lnTo>
                    <a:lnTo>
                      <a:pt x="149" y="119"/>
                    </a:lnTo>
                    <a:lnTo>
                      <a:pt x="155" y="106"/>
                    </a:lnTo>
                    <a:lnTo>
                      <a:pt x="160" y="94"/>
                    </a:lnTo>
                    <a:lnTo>
                      <a:pt x="161" y="81"/>
                    </a:lnTo>
                    <a:lnTo>
                      <a:pt x="174" y="81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8" name="Freeform 160"/>
              <p:cNvSpPr>
                <a:spLocks/>
              </p:cNvSpPr>
              <p:nvPr/>
            </p:nvSpPr>
            <p:spPr bwMode="auto">
              <a:xfrm>
                <a:off x="2456" y="2026"/>
                <a:ext cx="38" cy="34"/>
              </a:xfrm>
              <a:custGeom>
                <a:avLst/>
                <a:gdLst/>
                <a:ahLst/>
                <a:cxnLst>
                  <a:cxn ang="0">
                    <a:pos x="148" y="54"/>
                  </a:cxn>
                  <a:cxn ang="0">
                    <a:pos x="137" y="31"/>
                  </a:cxn>
                  <a:cxn ang="0">
                    <a:pos x="116" y="11"/>
                  </a:cxn>
                  <a:cxn ang="0">
                    <a:pos x="90" y="1"/>
                  </a:cxn>
                  <a:cxn ang="0">
                    <a:pos x="59" y="1"/>
                  </a:cxn>
                  <a:cxn ang="0">
                    <a:pos x="33" y="11"/>
                  </a:cxn>
                  <a:cxn ang="0">
                    <a:pos x="12" y="31"/>
                  </a:cxn>
                  <a:cxn ang="0">
                    <a:pos x="1" y="54"/>
                  </a:cxn>
                  <a:cxn ang="0">
                    <a:pos x="1" y="83"/>
                  </a:cxn>
                  <a:cxn ang="0">
                    <a:pos x="12" y="107"/>
                  </a:cxn>
                  <a:cxn ang="0">
                    <a:pos x="33" y="126"/>
                  </a:cxn>
                  <a:cxn ang="0">
                    <a:pos x="59" y="137"/>
                  </a:cxn>
                  <a:cxn ang="0">
                    <a:pos x="90" y="137"/>
                  </a:cxn>
                  <a:cxn ang="0">
                    <a:pos x="116" y="126"/>
                  </a:cxn>
                  <a:cxn ang="0">
                    <a:pos x="137" y="107"/>
                  </a:cxn>
                  <a:cxn ang="0">
                    <a:pos x="148" y="83"/>
                  </a:cxn>
                  <a:cxn ang="0">
                    <a:pos x="136" y="69"/>
                  </a:cxn>
                  <a:cxn ang="0">
                    <a:pos x="131" y="47"/>
                  </a:cxn>
                  <a:cxn ang="0">
                    <a:pos x="118" y="28"/>
                  </a:cxn>
                  <a:cxn ang="0">
                    <a:pos x="98" y="16"/>
                  </a:cxn>
                  <a:cxn ang="0">
                    <a:pos x="74" y="12"/>
                  </a:cxn>
                  <a:cxn ang="0">
                    <a:pos x="51" y="16"/>
                  </a:cxn>
                  <a:cxn ang="0">
                    <a:pos x="31" y="28"/>
                  </a:cxn>
                  <a:cxn ang="0">
                    <a:pos x="17" y="47"/>
                  </a:cxn>
                  <a:cxn ang="0">
                    <a:pos x="13" y="69"/>
                  </a:cxn>
                  <a:cxn ang="0">
                    <a:pos x="17" y="90"/>
                  </a:cxn>
                  <a:cxn ang="0">
                    <a:pos x="31" y="109"/>
                  </a:cxn>
                  <a:cxn ang="0">
                    <a:pos x="51" y="121"/>
                  </a:cxn>
                  <a:cxn ang="0">
                    <a:pos x="74" y="125"/>
                  </a:cxn>
                  <a:cxn ang="0">
                    <a:pos x="98" y="121"/>
                  </a:cxn>
                  <a:cxn ang="0">
                    <a:pos x="118" y="109"/>
                  </a:cxn>
                  <a:cxn ang="0">
                    <a:pos x="131" y="90"/>
                  </a:cxn>
                  <a:cxn ang="0">
                    <a:pos x="136" y="69"/>
                  </a:cxn>
                </a:cxnLst>
                <a:rect l="0" t="0" r="r" b="b"/>
                <a:pathLst>
                  <a:path w="149" h="138">
                    <a:moveTo>
                      <a:pt x="149" y="69"/>
                    </a:moveTo>
                    <a:lnTo>
                      <a:pt x="148" y="54"/>
                    </a:lnTo>
                    <a:lnTo>
                      <a:pt x="144" y="42"/>
                    </a:lnTo>
                    <a:lnTo>
                      <a:pt x="137" y="31"/>
                    </a:lnTo>
                    <a:lnTo>
                      <a:pt x="127" y="20"/>
                    </a:lnTo>
                    <a:lnTo>
                      <a:pt x="116" y="11"/>
                    </a:lnTo>
                    <a:lnTo>
                      <a:pt x="103" y="5"/>
                    </a:lnTo>
                    <a:lnTo>
                      <a:pt x="90" y="1"/>
                    </a:lnTo>
                    <a:lnTo>
                      <a:pt x="74" y="0"/>
                    </a:lnTo>
                    <a:lnTo>
                      <a:pt x="59" y="1"/>
                    </a:lnTo>
                    <a:lnTo>
                      <a:pt x="45" y="5"/>
                    </a:lnTo>
                    <a:lnTo>
                      <a:pt x="33" y="11"/>
                    </a:lnTo>
                    <a:lnTo>
                      <a:pt x="22" y="20"/>
                    </a:lnTo>
                    <a:lnTo>
                      <a:pt x="12" y="31"/>
                    </a:lnTo>
                    <a:lnTo>
                      <a:pt x="5" y="42"/>
                    </a:lnTo>
                    <a:lnTo>
                      <a:pt x="1" y="54"/>
                    </a:lnTo>
                    <a:lnTo>
                      <a:pt x="0" y="69"/>
                    </a:lnTo>
                    <a:lnTo>
                      <a:pt x="1" y="83"/>
                    </a:lnTo>
                    <a:lnTo>
                      <a:pt x="5" y="95"/>
                    </a:lnTo>
                    <a:lnTo>
                      <a:pt x="12" y="107"/>
                    </a:lnTo>
                    <a:lnTo>
                      <a:pt x="22" y="117"/>
                    </a:lnTo>
                    <a:lnTo>
                      <a:pt x="33" y="126"/>
                    </a:lnTo>
                    <a:lnTo>
                      <a:pt x="45" y="133"/>
                    </a:lnTo>
                    <a:lnTo>
                      <a:pt x="59" y="137"/>
                    </a:lnTo>
                    <a:lnTo>
                      <a:pt x="74" y="138"/>
                    </a:lnTo>
                    <a:lnTo>
                      <a:pt x="90" y="137"/>
                    </a:lnTo>
                    <a:lnTo>
                      <a:pt x="103" y="133"/>
                    </a:lnTo>
                    <a:lnTo>
                      <a:pt x="116" y="126"/>
                    </a:lnTo>
                    <a:lnTo>
                      <a:pt x="127" y="117"/>
                    </a:lnTo>
                    <a:lnTo>
                      <a:pt x="137" y="107"/>
                    </a:lnTo>
                    <a:lnTo>
                      <a:pt x="144" y="95"/>
                    </a:lnTo>
                    <a:lnTo>
                      <a:pt x="148" y="83"/>
                    </a:lnTo>
                    <a:lnTo>
                      <a:pt x="149" y="69"/>
                    </a:lnTo>
                    <a:lnTo>
                      <a:pt x="136" y="69"/>
                    </a:lnTo>
                    <a:lnTo>
                      <a:pt x="135" y="57"/>
                    </a:lnTo>
                    <a:lnTo>
                      <a:pt x="131" y="47"/>
                    </a:lnTo>
                    <a:lnTo>
                      <a:pt x="126" y="37"/>
                    </a:lnTo>
                    <a:lnTo>
                      <a:pt x="118" y="28"/>
                    </a:lnTo>
                    <a:lnTo>
                      <a:pt x="109" y="21"/>
                    </a:lnTo>
                    <a:lnTo>
                      <a:pt x="98" y="16"/>
                    </a:lnTo>
                    <a:lnTo>
                      <a:pt x="87" y="13"/>
                    </a:lnTo>
                    <a:lnTo>
                      <a:pt x="74" y="12"/>
                    </a:lnTo>
                    <a:lnTo>
                      <a:pt x="62" y="13"/>
                    </a:lnTo>
                    <a:lnTo>
                      <a:pt x="51" y="16"/>
                    </a:lnTo>
                    <a:lnTo>
                      <a:pt x="40" y="21"/>
                    </a:lnTo>
                    <a:lnTo>
                      <a:pt x="31" y="28"/>
                    </a:lnTo>
                    <a:lnTo>
                      <a:pt x="23" y="37"/>
                    </a:lnTo>
                    <a:lnTo>
                      <a:pt x="17" y="47"/>
                    </a:lnTo>
                    <a:lnTo>
                      <a:pt x="14" y="57"/>
                    </a:lnTo>
                    <a:lnTo>
                      <a:pt x="13" y="69"/>
                    </a:lnTo>
                    <a:lnTo>
                      <a:pt x="14" y="80"/>
                    </a:lnTo>
                    <a:lnTo>
                      <a:pt x="17" y="90"/>
                    </a:lnTo>
                    <a:lnTo>
                      <a:pt x="23" y="101"/>
                    </a:lnTo>
                    <a:lnTo>
                      <a:pt x="31" y="109"/>
                    </a:lnTo>
                    <a:lnTo>
                      <a:pt x="40" y="116"/>
                    </a:lnTo>
                    <a:lnTo>
                      <a:pt x="51" y="121"/>
                    </a:lnTo>
                    <a:lnTo>
                      <a:pt x="62" y="124"/>
                    </a:lnTo>
                    <a:lnTo>
                      <a:pt x="74" y="125"/>
                    </a:lnTo>
                    <a:lnTo>
                      <a:pt x="87" y="124"/>
                    </a:lnTo>
                    <a:lnTo>
                      <a:pt x="98" y="121"/>
                    </a:lnTo>
                    <a:lnTo>
                      <a:pt x="109" y="116"/>
                    </a:lnTo>
                    <a:lnTo>
                      <a:pt x="118" y="109"/>
                    </a:lnTo>
                    <a:lnTo>
                      <a:pt x="126" y="101"/>
                    </a:lnTo>
                    <a:lnTo>
                      <a:pt x="131" y="90"/>
                    </a:lnTo>
                    <a:lnTo>
                      <a:pt x="135" y="80"/>
                    </a:lnTo>
                    <a:lnTo>
                      <a:pt x="136" y="69"/>
                    </a:lnTo>
                    <a:lnTo>
                      <a:pt x="149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29" name="Freeform 161"/>
              <p:cNvSpPr>
                <a:spLocks/>
              </p:cNvSpPr>
              <p:nvPr/>
            </p:nvSpPr>
            <p:spPr bwMode="auto">
              <a:xfrm>
                <a:off x="2457" y="2029"/>
                <a:ext cx="31" cy="29"/>
              </a:xfrm>
              <a:custGeom>
                <a:avLst/>
                <a:gdLst/>
                <a:ahLst/>
                <a:cxnLst>
                  <a:cxn ang="0">
                    <a:pos x="124" y="46"/>
                  </a:cxn>
                  <a:cxn ang="0">
                    <a:pos x="114" y="26"/>
                  </a:cxn>
                  <a:cxn ang="0">
                    <a:pos x="97" y="10"/>
                  </a:cxn>
                  <a:cxn ang="0">
                    <a:pos x="75" y="1"/>
                  </a:cxn>
                  <a:cxn ang="0">
                    <a:pos x="50" y="1"/>
                  </a:cxn>
                  <a:cxn ang="0">
                    <a:pos x="28" y="10"/>
                  </a:cxn>
                  <a:cxn ang="0">
                    <a:pos x="11" y="26"/>
                  </a:cxn>
                  <a:cxn ang="0">
                    <a:pos x="1" y="46"/>
                  </a:cxn>
                  <a:cxn ang="0">
                    <a:pos x="1" y="69"/>
                  </a:cxn>
                  <a:cxn ang="0">
                    <a:pos x="11" y="90"/>
                  </a:cxn>
                  <a:cxn ang="0">
                    <a:pos x="28" y="105"/>
                  </a:cxn>
                  <a:cxn ang="0">
                    <a:pos x="50" y="114"/>
                  </a:cxn>
                  <a:cxn ang="0">
                    <a:pos x="75" y="114"/>
                  </a:cxn>
                  <a:cxn ang="0">
                    <a:pos x="97" y="105"/>
                  </a:cxn>
                  <a:cxn ang="0">
                    <a:pos x="114" y="90"/>
                  </a:cxn>
                  <a:cxn ang="0">
                    <a:pos x="124" y="69"/>
                  </a:cxn>
                  <a:cxn ang="0">
                    <a:pos x="112" y="58"/>
                  </a:cxn>
                  <a:cxn ang="0">
                    <a:pos x="108" y="40"/>
                  </a:cxn>
                  <a:cxn ang="0">
                    <a:pos x="97" y="26"/>
                  </a:cxn>
                  <a:cxn ang="0">
                    <a:pos x="81" y="15"/>
                  </a:cxn>
                  <a:cxn ang="0">
                    <a:pos x="62" y="12"/>
                  </a:cxn>
                  <a:cxn ang="0">
                    <a:pos x="43" y="15"/>
                  </a:cxn>
                  <a:cxn ang="0">
                    <a:pos x="28" y="26"/>
                  </a:cxn>
                  <a:cxn ang="0">
                    <a:pos x="18" y="40"/>
                  </a:cxn>
                  <a:cxn ang="0">
                    <a:pos x="13" y="58"/>
                  </a:cxn>
                  <a:cxn ang="0">
                    <a:pos x="18" y="75"/>
                  </a:cxn>
                  <a:cxn ang="0">
                    <a:pos x="28" y="90"/>
                  </a:cxn>
                  <a:cxn ang="0">
                    <a:pos x="43" y="99"/>
                  </a:cxn>
                  <a:cxn ang="0">
                    <a:pos x="62" y="103"/>
                  </a:cxn>
                  <a:cxn ang="0">
                    <a:pos x="81" y="99"/>
                  </a:cxn>
                  <a:cxn ang="0">
                    <a:pos x="97" y="90"/>
                  </a:cxn>
                  <a:cxn ang="0">
                    <a:pos x="108" y="75"/>
                  </a:cxn>
                  <a:cxn ang="0">
                    <a:pos x="112" y="58"/>
                  </a:cxn>
                </a:cxnLst>
                <a:rect l="0" t="0" r="r" b="b"/>
                <a:pathLst>
                  <a:path w="125" h="115">
                    <a:moveTo>
                      <a:pt x="125" y="58"/>
                    </a:moveTo>
                    <a:lnTo>
                      <a:pt x="124" y="46"/>
                    </a:lnTo>
                    <a:lnTo>
                      <a:pt x="119" y="36"/>
                    </a:lnTo>
                    <a:lnTo>
                      <a:pt x="114" y="26"/>
                    </a:lnTo>
                    <a:lnTo>
                      <a:pt x="106" y="17"/>
                    </a:lnTo>
                    <a:lnTo>
                      <a:pt x="97" y="10"/>
                    </a:lnTo>
                    <a:lnTo>
                      <a:pt x="86" y="5"/>
                    </a:lnTo>
                    <a:lnTo>
                      <a:pt x="75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9" y="5"/>
                    </a:lnTo>
                    <a:lnTo>
                      <a:pt x="28" y="10"/>
                    </a:lnTo>
                    <a:lnTo>
                      <a:pt x="19" y="17"/>
                    </a:lnTo>
                    <a:lnTo>
                      <a:pt x="11" y="26"/>
                    </a:lnTo>
                    <a:lnTo>
                      <a:pt x="5" y="36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69"/>
                    </a:lnTo>
                    <a:lnTo>
                      <a:pt x="5" y="79"/>
                    </a:lnTo>
                    <a:lnTo>
                      <a:pt x="11" y="90"/>
                    </a:lnTo>
                    <a:lnTo>
                      <a:pt x="19" y="98"/>
                    </a:lnTo>
                    <a:lnTo>
                      <a:pt x="28" y="105"/>
                    </a:lnTo>
                    <a:lnTo>
                      <a:pt x="39" y="110"/>
                    </a:lnTo>
                    <a:lnTo>
                      <a:pt x="50" y="114"/>
                    </a:lnTo>
                    <a:lnTo>
                      <a:pt x="62" y="115"/>
                    </a:lnTo>
                    <a:lnTo>
                      <a:pt x="75" y="114"/>
                    </a:lnTo>
                    <a:lnTo>
                      <a:pt x="86" y="110"/>
                    </a:lnTo>
                    <a:lnTo>
                      <a:pt x="97" y="105"/>
                    </a:lnTo>
                    <a:lnTo>
                      <a:pt x="106" y="98"/>
                    </a:lnTo>
                    <a:lnTo>
                      <a:pt x="114" y="90"/>
                    </a:lnTo>
                    <a:lnTo>
                      <a:pt x="119" y="79"/>
                    </a:lnTo>
                    <a:lnTo>
                      <a:pt x="124" y="69"/>
                    </a:lnTo>
                    <a:lnTo>
                      <a:pt x="125" y="58"/>
                    </a:lnTo>
                    <a:lnTo>
                      <a:pt x="112" y="58"/>
                    </a:lnTo>
                    <a:lnTo>
                      <a:pt x="110" y="48"/>
                    </a:lnTo>
                    <a:lnTo>
                      <a:pt x="108" y="40"/>
                    </a:lnTo>
                    <a:lnTo>
                      <a:pt x="103" y="33"/>
                    </a:lnTo>
                    <a:lnTo>
                      <a:pt x="97" y="26"/>
                    </a:lnTo>
                    <a:lnTo>
                      <a:pt x="89" y="21"/>
                    </a:lnTo>
                    <a:lnTo>
                      <a:pt x="81" y="15"/>
                    </a:lnTo>
                    <a:lnTo>
                      <a:pt x="72" y="13"/>
                    </a:lnTo>
                    <a:lnTo>
                      <a:pt x="62" y="12"/>
                    </a:lnTo>
                    <a:lnTo>
                      <a:pt x="52" y="13"/>
                    </a:lnTo>
                    <a:lnTo>
                      <a:pt x="43" y="15"/>
                    </a:lnTo>
                    <a:lnTo>
                      <a:pt x="36" y="21"/>
                    </a:lnTo>
                    <a:lnTo>
                      <a:pt x="28" y="26"/>
                    </a:lnTo>
                    <a:lnTo>
                      <a:pt x="22" y="33"/>
                    </a:lnTo>
                    <a:lnTo>
                      <a:pt x="18" y="40"/>
                    </a:lnTo>
                    <a:lnTo>
                      <a:pt x="14" y="48"/>
                    </a:lnTo>
                    <a:lnTo>
                      <a:pt x="13" y="58"/>
                    </a:lnTo>
                    <a:lnTo>
                      <a:pt x="14" y="67"/>
                    </a:lnTo>
                    <a:lnTo>
                      <a:pt x="18" y="75"/>
                    </a:lnTo>
                    <a:lnTo>
                      <a:pt x="22" y="82"/>
                    </a:lnTo>
                    <a:lnTo>
                      <a:pt x="28" y="90"/>
                    </a:lnTo>
                    <a:lnTo>
                      <a:pt x="36" y="95"/>
                    </a:lnTo>
                    <a:lnTo>
                      <a:pt x="43" y="99"/>
                    </a:lnTo>
                    <a:lnTo>
                      <a:pt x="52" y="102"/>
                    </a:lnTo>
                    <a:lnTo>
                      <a:pt x="62" y="103"/>
                    </a:lnTo>
                    <a:lnTo>
                      <a:pt x="72" y="102"/>
                    </a:lnTo>
                    <a:lnTo>
                      <a:pt x="81" y="99"/>
                    </a:lnTo>
                    <a:lnTo>
                      <a:pt x="89" y="95"/>
                    </a:lnTo>
                    <a:lnTo>
                      <a:pt x="97" y="90"/>
                    </a:lnTo>
                    <a:lnTo>
                      <a:pt x="103" y="82"/>
                    </a:lnTo>
                    <a:lnTo>
                      <a:pt x="108" y="75"/>
                    </a:lnTo>
                    <a:lnTo>
                      <a:pt x="110" y="67"/>
                    </a:lnTo>
                    <a:lnTo>
                      <a:pt x="112" y="58"/>
                    </a:lnTo>
                    <a:lnTo>
                      <a:pt x="125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0" name="Freeform 162"/>
              <p:cNvSpPr>
                <a:spLocks/>
              </p:cNvSpPr>
              <p:nvPr/>
            </p:nvSpPr>
            <p:spPr bwMode="auto">
              <a:xfrm>
                <a:off x="2460" y="2032"/>
                <a:ext cx="25" cy="23"/>
              </a:xfrm>
              <a:custGeom>
                <a:avLst/>
                <a:gdLst/>
                <a:ahLst/>
                <a:cxnLst>
                  <a:cxn ang="0">
                    <a:pos x="100" y="37"/>
                  </a:cxn>
                  <a:cxn ang="0">
                    <a:pos x="92" y="21"/>
                  </a:cxn>
                  <a:cxn ang="0">
                    <a:pos x="78" y="9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2" y="9"/>
                  </a:cxn>
                  <a:cxn ang="0">
                    <a:pos x="9" y="21"/>
                  </a:cxn>
                  <a:cxn ang="0">
                    <a:pos x="1" y="37"/>
                  </a:cxn>
                  <a:cxn ang="0">
                    <a:pos x="1" y="56"/>
                  </a:cxn>
                  <a:cxn ang="0">
                    <a:pos x="9" y="72"/>
                  </a:cxn>
                  <a:cxn ang="0">
                    <a:pos x="22" y="85"/>
                  </a:cxn>
                  <a:cxn ang="0">
                    <a:pos x="40" y="92"/>
                  </a:cxn>
                  <a:cxn ang="0">
                    <a:pos x="60" y="92"/>
                  </a:cxn>
                  <a:cxn ang="0">
                    <a:pos x="78" y="85"/>
                  </a:cxn>
                  <a:cxn ang="0">
                    <a:pos x="92" y="72"/>
                  </a:cxn>
                  <a:cxn ang="0">
                    <a:pos x="100" y="56"/>
                  </a:cxn>
                  <a:cxn ang="0">
                    <a:pos x="87" y="47"/>
                  </a:cxn>
                  <a:cxn ang="0">
                    <a:pos x="84" y="33"/>
                  </a:cxn>
                  <a:cxn ang="0">
                    <a:pos x="76" y="23"/>
                  </a:cxn>
                  <a:cxn ang="0">
                    <a:pos x="65" y="16"/>
                  </a:cxn>
                  <a:cxn ang="0">
                    <a:pos x="50" y="13"/>
                  </a:cxn>
                  <a:cxn ang="0">
                    <a:pos x="36" y="16"/>
                  </a:cxn>
                  <a:cxn ang="0">
                    <a:pos x="25" y="23"/>
                  </a:cxn>
                  <a:cxn ang="0">
                    <a:pos x="17" y="33"/>
                  </a:cxn>
                  <a:cxn ang="0">
                    <a:pos x="14" y="47"/>
                  </a:cxn>
                  <a:cxn ang="0">
                    <a:pos x="17" y="60"/>
                  </a:cxn>
                  <a:cxn ang="0">
                    <a:pos x="25" y="70"/>
                  </a:cxn>
                  <a:cxn ang="0">
                    <a:pos x="36" y="78"/>
                  </a:cxn>
                  <a:cxn ang="0">
                    <a:pos x="50" y="81"/>
                  </a:cxn>
                  <a:cxn ang="0">
                    <a:pos x="65" y="78"/>
                  </a:cxn>
                  <a:cxn ang="0">
                    <a:pos x="76" y="70"/>
                  </a:cxn>
                  <a:cxn ang="0">
                    <a:pos x="84" y="60"/>
                  </a:cxn>
                  <a:cxn ang="0">
                    <a:pos x="87" y="47"/>
                  </a:cxn>
                </a:cxnLst>
                <a:rect l="0" t="0" r="r" b="b"/>
                <a:pathLst>
                  <a:path w="101" h="93">
                    <a:moveTo>
                      <a:pt x="101" y="47"/>
                    </a:moveTo>
                    <a:lnTo>
                      <a:pt x="100" y="37"/>
                    </a:lnTo>
                    <a:lnTo>
                      <a:pt x="96" y="29"/>
                    </a:lnTo>
                    <a:lnTo>
                      <a:pt x="92" y="21"/>
                    </a:lnTo>
                    <a:lnTo>
                      <a:pt x="86" y="14"/>
                    </a:lnTo>
                    <a:lnTo>
                      <a:pt x="78" y="9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2" y="9"/>
                    </a:lnTo>
                    <a:lnTo>
                      <a:pt x="16" y="14"/>
                    </a:lnTo>
                    <a:lnTo>
                      <a:pt x="9" y="21"/>
                    </a:lnTo>
                    <a:lnTo>
                      <a:pt x="5" y="29"/>
                    </a:lnTo>
                    <a:lnTo>
                      <a:pt x="1" y="37"/>
                    </a:lnTo>
                    <a:lnTo>
                      <a:pt x="0" y="47"/>
                    </a:lnTo>
                    <a:lnTo>
                      <a:pt x="1" y="56"/>
                    </a:lnTo>
                    <a:lnTo>
                      <a:pt x="5" y="64"/>
                    </a:lnTo>
                    <a:lnTo>
                      <a:pt x="9" y="72"/>
                    </a:lnTo>
                    <a:lnTo>
                      <a:pt x="16" y="79"/>
                    </a:lnTo>
                    <a:lnTo>
                      <a:pt x="22" y="85"/>
                    </a:lnTo>
                    <a:lnTo>
                      <a:pt x="31" y="89"/>
                    </a:lnTo>
                    <a:lnTo>
                      <a:pt x="40" y="92"/>
                    </a:lnTo>
                    <a:lnTo>
                      <a:pt x="50" y="93"/>
                    </a:lnTo>
                    <a:lnTo>
                      <a:pt x="60" y="92"/>
                    </a:lnTo>
                    <a:lnTo>
                      <a:pt x="69" y="89"/>
                    </a:lnTo>
                    <a:lnTo>
                      <a:pt x="78" y="85"/>
                    </a:lnTo>
                    <a:lnTo>
                      <a:pt x="86" y="79"/>
                    </a:lnTo>
                    <a:lnTo>
                      <a:pt x="92" y="72"/>
                    </a:lnTo>
                    <a:lnTo>
                      <a:pt x="96" y="64"/>
                    </a:lnTo>
                    <a:lnTo>
                      <a:pt x="100" y="56"/>
                    </a:lnTo>
                    <a:lnTo>
                      <a:pt x="101" y="47"/>
                    </a:lnTo>
                    <a:lnTo>
                      <a:pt x="87" y="47"/>
                    </a:lnTo>
                    <a:lnTo>
                      <a:pt x="86" y="39"/>
                    </a:lnTo>
                    <a:lnTo>
                      <a:pt x="84" y="33"/>
                    </a:lnTo>
                    <a:lnTo>
                      <a:pt x="81" y="28"/>
                    </a:lnTo>
                    <a:lnTo>
                      <a:pt x="76" y="23"/>
                    </a:lnTo>
                    <a:lnTo>
                      <a:pt x="70" y="19"/>
                    </a:lnTo>
                    <a:lnTo>
                      <a:pt x="65" y="16"/>
                    </a:lnTo>
                    <a:lnTo>
                      <a:pt x="58" y="14"/>
                    </a:lnTo>
                    <a:lnTo>
                      <a:pt x="50" y="13"/>
                    </a:lnTo>
                    <a:lnTo>
                      <a:pt x="43" y="14"/>
                    </a:lnTo>
                    <a:lnTo>
                      <a:pt x="36" y="16"/>
                    </a:lnTo>
                    <a:lnTo>
                      <a:pt x="30" y="19"/>
                    </a:lnTo>
                    <a:lnTo>
                      <a:pt x="25" y="23"/>
                    </a:lnTo>
                    <a:lnTo>
                      <a:pt x="20" y="28"/>
                    </a:lnTo>
                    <a:lnTo>
                      <a:pt x="17" y="33"/>
                    </a:lnTo>
                    <a:lnTo>
                      <a:pt x="15" y="39"/>
                    </a:lnTo>
                    <a:lnTo>
                      <a:pt x="14" y="47"/>
                    </a:lnTo>
                    <a:lnTo>
                      <a:pt x="15" y="54"/>
                    </a:lnTo>
                    <a:lnTo>
                      <a:pt x="17" y="60"/>
                    </a:lnTo>
                    <a:lnTo>
                      <a:pt x="20" y="65"/>
                    </a:lnTo>
                    <a:lnTo>
                      <a:pt x="25" y="70"/>
                    </a:lnTo>
                    <a:lnTo>
                      <a:pt x="30" y="75"/>
                    </a:lnTo>
                    <a:lnTo>
                      <a:pt x="36" y="78"/>
                    </a:lnTo>
                    <a:lnTo>
                      <a:pt x="43" y="80"/>
                    </a:lnTo>
                    <a:lnTo>
                      <a:pt x="50" y="81"/>
                    </a:lnTo>
                    <a:lnTo>
                      <a:pt x="58" y="80"/>
                    </a:lnTo>
                    <a:lnTo>
                      <a:pt x="65" y="78"/>
                    </a:lnTo>
                    <a:lnTo>
                      <a:pt x="70" y="75"/>
                    </a:lnTo>
                    <a:lnTo>
                      <a:pt x="76" y="70"/>
                    </a:lnTo>
                    <a:lnTo>
                      <a:pt x="81" y="65"/>
                    </a:lnTo>
                    <a:lnTo>
                      <a:pt x="84" y="60"/>
                    </a:lnTo>
                    <a:lnTo>
                      <a:pt x="86" y="54"/>
                    </a:lnTo>
                    <a:lnTo>
                      <a:pt x="87" y="47"/>
                    </a:lnTo>
                    <a:lnTo>
                      <a:pt x="101" y="4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1" name="Freeform 163"/>
              <p:cNvSpPr>
                <a:spLocks/>
              </p:cNvSpPr>
              <p:nvPr/>
            </p:nvSpPr>
            <p:spPr bwMode="auto">
              <a:xfrm>
                <a:off x="2463" y="2034"/>
                <a:ext cx="18" cy="18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7"/>
                  </a:cxn>
                  <a:cxn ang="0">
                    <a:pos x="73" y="21"/>
                  </a:cxn>
                  <a:cxn ang="0">
                    <a:pos x="70" y="15"/>
                  </a:cxn>
                  <a:cxn ang="0">
                    <a:pos x="65" y="10"/>
                  </a:cxn>
                  <a:cxn ang="0">
                    <a:pos x="60" y="6"/>
                  </a:cxn>
                  <a:cxn ang="0">
                    <a:pos x="53" y="3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1" y="1"/>
                  </a:cxn>
                  <a:cxn ang="0">
                    <a:pos x="24" y="3"/>
                  </a:cxn>
                  <a:cxn ang="0">
                    <a:pos x="17" y="6"/>
                  </a:cxn>
                  <a:cxn ang="0">
                    <a:pos x="12" y="10"/>
                  </a:cxn>
                  <a:cxn ang="0">
                    <a:pos x="7" y="15"/>
                  </a:cxn>
                  <a:cxn ang="0">
                    <a:pos x="4" y="21"/>
                  </a:cxn>
                  <a:cxn ang="0">
                    <a:pos x="2" y="27"/>
                  </a:cxn>
                  <a:cxn ang="0">
                    <a:pos x="0" y="35"/>
                  </a:cxn>
                  <a:cxn ang="0">
                    <a:pos x="2" y="42"/>
                  </a:cxn>
                  <a:cxn ang="0">
                    <a:pos x="4" y="48"/>
                  </a:cxn>
                  <a:cxn ang="0">
                    <a:pos x="7" y="54"/>
                  </a:cxn>
                  <a:cxn ang="0">
                    <a:pos x="12" y="59"/>
                  </a:cxn>
                  <a:cxn ang="0">
                    <a:pos x="17" y="64"/>
                  </a:cxn>
                  <a:cxn ang="0">
                    <a:pos x="24" y="67"/>
                  </a:cxn>
                  <a:cxn ang="0">
                    <a:pos x="31" y="69"/>
                  </a:cxn>
                  <a:cxn ang="0">
                    <a:pos x="38" y="70"/>
                  </a:cxn>
                  <a:cxn ang="0">
                    <a:pos x="46" y="69"/>
                  </a:cxn>
                  <a:cxn ang="0">
                    <a:pos x="53" y="67"/>
                  </a:cxn>
                  <a:cxn ang="0">
                    <a:pos x="60" y="64"/>
                  </a:cxn>
                  <a:cxn ang="0">
                    <a:pos x="65" y="59"/>
                  </a:cxn>
                  <a:cxn ang="0">
                    <a:pos x="70" y="54"/>
                  </a:cxn>
                  <a:cxn ang="0">
                    <a:pos x="73" y="48"/>
                  </a:cxn>
                  <a:cxn ang="0">
                    <a:pos x="75" y="42"/>
                  </a:cxn>
                  <a:cxn ang="0">
                    <a:pos x="76" y="35"/>
                  </a:cxn>
                  <a:cxn ang="0">
                    <a:pos x="63" y="35"/>
                  </a:cxn>
                  <a:cxn ang="0">
                    <a:pos x="61" y="25"/>
                  </a:cxn>
                  <a:cxn ang="0">
                    <a:pos x="56" y="18"/>
                  </a:cxn>
                  <a:cxn ang="0">
                    <a:pos x="48" y="14"/>
                  </a:cxn>
                  <a:cxn ang="0">
                    <a:pos x="38" y="12"/>
                  </a:cxn>
                  <a:cxn ang="0">
                    <a:pos x="29" y="14"/>
                  </a:cxn>
                  <a:cxn ang="0">
                    <a:pos x="22" y="18"/>
                  </a:cxn>
                  <a:cxn ang="0">
                    <a:pos x="16" y="25"/>
                  </a:cxn>
                  <a:cxn ang="0">
                    <a:pos x="14" y="35"/>
                  </a:cxn>
                  <a:cxn ang="0">
                    <a:pos x="16" y="43"/>
                  </a:cxn>
                  <a:cxn ang="0">
                    <a:pos x="22" y="50"/>
                  </a:cxn>
                  <a:cxn ang="0">
                    <a:pos x="29" y="55"/>
                  </a:cxn>
                  <a:cxn ang="0">
                    <a:pos x="38" y="57"/>
                  </a:cxn>
                  <a:cxn ang="0">
                    <a:pos x="48" y="55"/>
                  </a:cxn>
                  <a:cxn ang="0">
                    <a:pos x="56" y="50"/>
                  </a:cxn>
                  <a:cxn ang="0">
                    <a:pos x="61" y="43"/>
                  </a:cxn>
                  <a:cxn ang="0">
                    <a:pos x="63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5" y="27"/>
                    </a:lnTo>
                    <a:lnTo>
                      <a:pt x="73" y="21"/>
                    </a:lnTo>
                    <a:lnTo>
                      <a:pt x="70" y="15"/>
                    </a:lnTo>
                    <a:lnTo>
                      <a:pt x="65" y="10"/>
                    </a:lnTo>
                    <a:lnTo>
                      <a:pt x="60" y="6"/>
                    </a:lnTo>
                    <a:lnTo>
                      <a:pt x="53" y="3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1" y="1"/>
                    </a:lnTo>
                    <a:lnTo>
                      <a:pt x="24" y="3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7" y="15"/>
                    </a:lnTo>
                    <a:lnTo>
                      <a:pt x="4" y="21"/>
                    </a:lnTo>
                    <a:lnTo>
                      <a:pt x="2" y="27"/>
                    </a:lnTo>
                    <a:lnTo>
                      <a:pt x="0" y="35"/>
                    </a:lnTo>
                    <a:lnTo>
                      <a:pt x="2" y="42"/>
                    </a:lnTo>
                    <a:lnTo>
                      <a:pt x="4" y="48"/>
                    </a:lnTo>
                    <a:lnTo>
                      <a:pt x="7" y="54"/>
                    </a:lnTo>
                    <a:lnTo>
                      <a:pt x="12" y="59"/>
                    </a:lnTo>
                    <a:lnTo>
                      <a:pt x="17" y="64"/>
                    </a:lnTo>
                    <a:lnTo>
                      <a:pt x="24" y="67"/>
                    </a:lnTo>
                    <a:lnTo>
                      <a:pt x="31" y="69"/>
                    </a:lnTo>
                    <a:lnTo>
                      <a:pt x="38" y="70"/>
                    </a:lnTo>
                    <a:lnTo>
                      <a:pt x="46" y="69"/>
                    </a:lnTo>
                    <a:lnTo>
                      <a:pt x="53" y="67"/>
                    </a:lnTo>
                    <a:lnTo>
                      <a:pt x="60" y="64"/>
                    </a:lnTo>
                    <a:lnTo>
                      <a:pt x="65" y="59"/>
                    </a:lnTo>
                    <a:lnTo>
                      <a:pt x="70" y="54"/>
                    </a:lnTo>
                    <a:lnTo>
                      <a:pt x="73" y="48"/>
                    </a:lnTo>
                    <a:lnTo>
                      <a:pt x="75" y="42"/>
                    </a:lnTo>
                    <a:lnTo>
                      <a:pt x="76" y="35"/>
                    </a:lnTo>
                    <a:lnTo>
                      <a:pt x="63" y="35"/>
                    </a:lnTo>
                    <a:lnTo>
                      <a:pt x="61" y="25"/>
                    </a:lnTo>
                    <a:lnTo>
                      <a:pt x="56" y="18"/>
                    </a:lnTo>
                    <a:lnTo>
                      <a:pt x="48" y="14"/>
                    </a:lnTo>
                    <a:lnTo>
                      <a:pt x="38" y="12"/>
                    </a:lnTo>
                    <a:lnTo>
                      <a:pt x="29" y="14"/>
                    </a:lnTo>
                    <a:lnTo>
                      <a:pt x="22" y="18"/>
                    </a:lnTo>
                    <a:lnTo>
                      <a:pt x="16" y="25"/>
                    </a:lnTo>
                    <a:lnTo>
                      <a:pt x="14" y="35"/>
                    </a:lnTo>
                    <a:lnTo>
                      <a:pt x="16" y="43"/>
                    </a:lnTo>
                    <a:lnTo>
                      <a:pt x="22" y="50"/>
                    </a:lnTo>
                    <a:lnTo>
                      <a:pt x="29" y="55"/>
                    </a:lnTo>
                    <a:lnTo>
                      <a:pt x="38" y="57"/>
                    </a:lnTo>
                    <a:lnTo>
                      <a:pt x="48" y="55"/>
                    </a:lnTo>
                    <a:lnTo>
                      <a:pt x="56" y="50"/>
                    </a:lnTo>
                    <a:lnTo>
                      <a:pt x="61" y="43"/>
                    </a:lnTo>
                    <a:lnTo>
                      <a:pt x="63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2" name="Freeform 164"/>
              <p:cNvSpPr>
                <a:spLocks/>
              </p:cNvSpPr>
              <p:nvPr/>
            </p:nvSpPr>
            <p:spPr bwMode="auto">
              <a:xfrm>
                <a:off x="2466" y="2037"/>
                <a:ext cx="13" cy="12"/>
              </a:xfrm>
              <a:custGeom>
                <a:avLst/>
                <a:gdLst/>
                <a:ahLst/>
                <a:cxnLst>
                  <a:cxn ang="0">
                    <a:pos x="51" y="24"/>
                  </a:cxn>
                  <a:cxn ang="0">
                    <a:pos x="49" y="14"/>
                  </a:cxn>
                  <a:cxn ang="0">
                    <a:pos x="43" y="7"/>
                  </a:cxn>
                  <a:cxn ang="0">
                    <a:pos x="35" y="2"/>
                  </a:cxn>
                  <a:cxn ang="0">
                    <a:pos x="25" y="0"/>
                  </a:cxn>
                  <a:cxn ang="0">
                    <a:pos x="15" y="2"/>
                  </a:cxn>
                  <a:cxn ang="0">
                    <a:pos x="8" y="7"/>
                  </a:cxn>
                  <a:cxn ang="0">
                    <a:pos x="2" y="14"/>
                  </a:cxn>
                  <a:cxn ang="0">
                    <a:pos x="0" y="24"/>
                  </a:cxn>
                  <a:cxn ang="0">
                    <a:pos x="2" y="33"/>
                  </a:cxn>
                  <a:cxn ang="0">
                    <a:pos x="8" y="40"/>
                  </a:cxn>
                  <a:cxn ang="0">
                    <a:pos x="15" y="45"/>
                  </a:cxn>
                  <a:cxn ang="0">
                    <a:pos x="25" y="47"/>
                  </a:cxn>
                  <a:cxn ang="0">
                    <a:pos x="35" y="45"/>
                  </a:cxn>
                  <a:cxn ang="0">
                    <a:pos x="43" y="40"/>
                  </a:cxn>
                  <a:cxn ang="0">
                    <a:pos x="49" y="33"/>
                  </a:cxn>
                  <a:cxn ang="0">
                    <a:pos x="51" y="24"/>
                  </a:cxn>
                  <a:cxn ang="0">
                    <a:pos x="51" y="24"/>
                  </a:cxn>
                </a:cxnLst>
                <a:rect l="0" t="0" r="r" b="b"/>
                <a:pathLst>
                  <a:path w="51" h="47">
                    <a:moveTo>
                      <a:pt x="51" y="24"/>
                    </a:moveTo>
                    <a:lnTo>
                      <a:pt x="49" y="14"/>
                    </a:lnTo>
                    <a:lnTo>
                      <a:pt x="43" y="7"/>
                    </a:lnTo>
                    <a:lnTo>
                      <a:pt x="35" y="2"/>
                    </a:lnTo>
                    <a:lnTo>
                      <a:pt x="25" y="0"/>
                    </a:lnTo>
                    <a:lnTo>
                      <a:pt x="15" y="2"/>
                    </a:lnTo>
                    <a:lnTo>
                      <a:pt x="8" y="7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2" y="33"/>
                    </a:lnTo>
                    <a:lnTo>
                      <a:pt x="8" y="40"/>
                    </a:lnTo>
                    <a:lnTo>
                      <a:pt x="15" y="45"/>
                    </a:lnTo>
                    <a:lnTo>
                      <a:pt x="25" y="47"/>
                    </a:lnTo>
                    <a:lnTo>
                      <a:pt x="35" y="45"/>
                    </a:lnTo>
                    <a:lnTo>
                      <a:pt x="43" y="40"/>
                    </a:lnTo>
                    <a:lnTo>
                      <a:pt x="49" y="33"/>
                    </a:lnTo>
                    <a:lnTo>
                      <a:pt x="51" y="24"/>
                    </a:lnTo>
                    <a:lnTo>
                      <a:pt x="51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3" name="Freeform 165"/>
              <p:cNvSpPr>
                <a:spLocks/>
              </p:cNvSpPr>
              <p:nvPr/>
            </p:nvSpPr>
            <p:spPr bwMode="auto">
              <a:xfrm>
                <a:off x="2469" y="2040"/>
                <a:ext cx="10" cy="6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26" y="9"/>
                  </a:cxn>
                  <a:cxn ang="0">
                    <a:pos x="22" y="4"/>
                  </a:cxn>
                  <a:cxn ang="0">
                    <a:pos x="18" y="1"/>
                  </a:cxn>
                  <a:cxn ang="0">
                    <a:pos x="13" y="0"/>
                  </a:cxn>
                  <a:cxn ang="0">
                    <a:pos x="9" y="1"/>
                  </a:cxn>
                  <a:cxn ang="0">
                    <a:pos x="4" y="4"/>
                  </a:cxn>
                  <a:cxn ang="0">
                    <a:pos x="1" y="9"/>
                  </a:cxn>
                  <a:cxn ang="0">
                    <a:pos x="0" y="13"/>
                  </a:cxn>
                  <a:cxn ang="0">
                    <a:pos x="1" y="17"/>
                  </a:cxn>
                  <a:cxn ang="0">
                    <a:pos x="4" y="21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8" y="24"/>
                  </a:cxn>
                  <a:cxn ang="0">
                    <a:pos x="22" y="21"/>
                  </a:cxn>
                  <a:cxn ang="0">
                    <a:pos x="26" y="17"/>
                  </a:cxn>
                  <a:cxn ang="0">
                    <a:pos x="27" y="13"/>
                  </a:cxn>
                  <a:cxn ang="0">
                    <a:pos x="27" y="13"/>
                  </a:cxn>
                </a:cxnLst>
                <a:rect l="0" t="0" r="r" b="b"/>
                <a:pathLst>
                  <a:path w="27" h="25">
                    <a:moveTo>
                      <a:pt x="27" y="13"/>
                    </a:moveTo>
                    <a:lnTo>
                      <a:pt x="26" y="9"/>
                    </a:lnTo>
                    <a:lnTo>
                      <a:pt x="22" y="4"/>
                    </a:lnTo>
                    <a:lnTo>
                      <a:pt x="18" y="1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4" y="4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4" y="21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8" y="24"/>
                    </a:lnTo>
                    <a:lnTo>
                      <a:pt x="22" y="21"/>
                    </a:lnTo>
                    <a:lnTo>
                      <a:pt x="26" y="17"/>
                    </a:lnTo>
                    <a:lnTo>
                      <a:pt x="27" y="13"/>
                    </a:ln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4" name="Freeform 166"/>
              <p:cNvSpPr>
                <a:spLocks/>
              </p:cNvSpPr>
              <p:nvPr/>
            </p:nvSpPr>
            <p:spPr bwMode="auto">
              <a:xfrm>
                <a:off x="2431" y="2020"/>
                <a:ext cx="70" cy="65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40" y="0"/>
                  </a:cxn>
                  <a:cxn ang="0">
                    <a:pos x="168" y="3"/>
                  </a:cxn>
                  <a:cxn ang="0">
                    <a:pos x="195" y="10"/>
                  </a:cxn>
                  <a:cxn ang="0">
                    <a:pos x="218" y="22"/>
                  </a:cxn>
                  <a:cxn ang="0">
                    <a:pos x="238" y="38"/>
                  </a:cxn>
                  <a:cxn ang="0">
                    <a:pos x="256" y="57"/>
                  </a:cxn>
                  <a:cxn ang="0">
                    <a:pos x="268" y="78"/>
                  </a:cxn>
                  <a:cxn ang="0">
                    <a:pos x="276" y="103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5"/>
                  </a:cxn>
                  <a:cxn ang="0">
                    <a:pos x="268" y="179"/>
                  </a:cxn>
                  <a:cxn ang="0">
                    <a:pos x="256" y="201"/>
                  </a:cxn>
                  <a:cxn ang="0">
                    <a:pos x="238" y="220"/>
                  </a:cxn>
                  <a:cxn ang="0">
                    <a:pos x="218" y="236"/>
                  </a:cxn>
                  <a:cxn ang="0">
                    <a:pos x="195" y="247"/>
                  </a:cxn>
                  <a:cxn ang="0">
                    <a:pos x="168" y="255"/>
                  </a:cxn>
                  <a:cxn ang="0">
                    <a:pos x="140" y="258"/>
                  </a:cxn>
                  <a:cxn ang="0">
                    <a:pos x="140" y="258"/>
                  </a:cxn>
                  <a:cxn ang="0">
                    <a:pos x="112" y="255"/>
                  </a:cxn>
                  <a:cxn ang="0">
                    <a:pos x="85" y="247"/>
                  </a:cxn>
                  <a:cxn ang="0">
                    <a:pos x="62" y="236"/>
                  </a:cxn>
                  <a:cxn ang="0">
                    <a:pos x="42" y="220"/>
                  </a:cxn>
                  <a:cxn ang="0">
                    <a:pos x="24" y="201"/>
                  </a:cxn>
                  <a:cxn ang="0">
                    <a:pos x="11" y="179"/>
                  </a:cxn>
                  <a:cxn ang="0">
                    <a:pos x="4" y="155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4" y="103"/>
                  </a:cxn>
                  <a:cxn ang="0">
                    <a:pos x="11" y="78"/>
                  </a:cxn>
                  <a:cxn ang="0">
                    <a:pos x="24" y="57"/>
                  </a:cxn>
                  <a:cxn ang="0">
                    <a:pos x="42" y="38"/>
                  </a:cxn>
                  <a:cxn ang="0">
                    <a:pos x="62" y="22"/>
                  </a:cxn>
                  <a:cxn ang="0">
                    <a:pos x="85" y="10"/>
                  </a:cxn>
                  <a:cxn ang="0">
                    <a:pos x="112" y="3"/>
                  </a:cxn>
                  <a:cxn ang="0">
                    <a:pos x="140" y="0"/>
                  </a:cxn>
                </a:cxnLst>
                <a:rect l="0" t="0" r="r" b="b"/>
                <a:pathLst>
                  <a:path w="279" h="258">
                    <a:moveTo>
                      <a:pt x="140" y="0"/>
                    </a:moveTo>
                    <a:lnTo>
                      <a:pt x="140" y="0"/>
                    </a:lnTo>
                    <a:lnTo>
                      <a:pt x="168" y="3"/>
                    </a:lnTo>
                    <a:lnTo>
                      <a:pt x="195" y="10"/>
                    </a:lnTo>
                    <a:lnTo>
                      <a:pt x="218" y="22"/>
                    </a:lnTo>
                    <a:lnTo>
                      <a:pt x="238" y="38"/>
                    </a:lnTo>
                    <a:lnTo>
                      <a:pt x="256" y="57"/>
                    </a:lnTo>
                    <a:lnTo>
                      <a:pt x="268" y="78"/>
                    </a:lnTo>
                    <a:lnTo>
                      <a:pt x="276" y="103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5"/>
                    </a:lnTo>
                    <a:lnTo>
                      <a:pt x="268" y="179"/>
                    </a:lnTo>
                    <a:lnTo>
                      <a:pt x="256" y="201"/>
                    </a:lnTo>
                    <a:lnTo>
                      <a:pt x="238" y="220"/>
                    </a:lnTo>
                    <a:lnTo>
                      <a:pt x="218" y="236"/>
                    </a:lnTo>
                    <a:lnTo>
                      <a:pt x="195" y="247"/>
                    </a:lnTo>
                    <a:lnTo>
                      <a:pt x="168" y="255"/>
                    </a:lnTo>
                    <a:lnTo>
                      <a:pt x="140" y="258"/>
                    </a:lnTo>
                    <a:lnTo>
                      <a:pt x="140" y="258"/>
                    </a:lnTo>
                    <a:lnTo>
                      <a:pt x="112" y="255"/>
                    </a:lnTo>
                    <a:lnTo>
                      <a:pt x="85" y="247"/>
                    </a:lnTo>
                    <a:lnTo>
                      <a:pt x="62" y="236"/>
                    </a:lnTo>
                    <a:lnTo>
                      <a:pt x="42" y="220"/>
                    </a:lnTo>
                    <a:lnTo>
                      <a:pt x="24" y="201"/>
                    </a:lnTo>
                    <a:lnTo>
                      <a:pt x="11" y="179"/>
                    </a:lnTo>
                    <a:lnTo>
                      <a:pt x="4" y="155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4" y="103"/>
                    </a:lnTo>
                    <a:lnTo>
                      <a:pt x="11" y="78"/>
                    </a:lnTo>
                    <a:lnTo>
                      <a:pt x="24" y="57"/>
                    </a:lnTo>
                    <a:lnTo>
                      <a:pt x="42" y="38"/>
                    </a:lnTo>
                    <a:lnTo>
                      <a:pt x="62" y="22"/>
                    </a:lnTo>
                    <a:lnTo>
                      <a:pt x="85" y="10"/>
                    </a:lnTo>
                    <a:lnTo>
                      <a:pt x="112" y="3"/>
                    </a:lnTo>
                    <a:lnTo>
                      <a:pt x="1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5" name="Freeform 167"/>
              <p:cNvSpPr>
                <a:spLocks/>
              </p:cNvSpPr>
              <p:nvPr/>
            </p:nvSpPr>
            <p:spPr bwMode="auto">
              <a:xfrm>
                <a:off x="2754" y="2073"/>
                <a:ext cx="25" cy="1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9"/>
                  </a:cxn>
                  <a:cxn ang="0">
                    <a:pos x="18" y="17"/>
                  </a:cxn>
                  <a:cxn ang="0">
                    <a:pos x="28" y="24"/>
                  </a:cxn>
                  <a:cxn ang="0">
                    <a:pos x="39" y="30"/>
                  </a:cxn>
                  <a:cxn ang="0">
                    <a:pos x="50" y="35"/>
                  </a:cxn>
                  <a:cxn ang="0">
                    <a:pos x="61" y="39"/>
                  </a:cxn>
                  <a:cxn ang="0">
                    <a:pos x="75" y="43"/>
                  </a:cxn>
                  <a:cxn ang="0">
                    <a:pos x="87" y="45"/>
                  </a:cxn>
                  <a:cxn ang="0">
                    <a:pos x="75" y="42"/>
                  </a:cxn>
                  <a:cxn ang="0">
                    <a:pos x="58" y="35"/>
                  </a:cxn>
                  <a:cxn ang="0">
                    <a:pos x="42" y="28"/>
                  </a:cxn>
                  <a:cxn ang="0">
                    <a:pos x="28" y="20"/>
                  </a:cxn>
                  <a:cxn ang="0">
                    <a:pos x="13" y="10"/>
                  </a:cxn>
                  <a:cxn ang="0">
                    <a:pos x="0" y="0"/>
                  </a:cxn>
                </a:cxnLst>
                <a:rect l="0" t="0" r="r" b="b"/>
                <a:pathLst>
                  <a:path w="87" h="45">
                    <a:moveTo>
                      <a:pt x="0" y="0"/>
                    </a:moveTo>
                    <a:lnTo>
                      <a:pt x="9" y="9"/>
                    </a:lnTo>
                    <a:lnTo>
                      <a:pt x="18" y="17"/>
                    </a:lnTo>
                    <a:lnTo>
                      <a:pt x="28" y="24"/>
                    </a:lnTo>
                    <a:lnTo>
                      <a:pt x="39" y="30"/>
                    </a:lnTo>
                    <a:lnTo>
                      <a:pt x="50" y="35"/>
                    </a:lnTo>
                    <a:lnTo>
                      <a:pt x="61" y="39"/>
                    </a:lnTo>
                    <a:lnTo>
                      <a:pt x="75" y="43"/>
                    </a:lnTo>
                    <a:lnTo>
                      <a:pt x="87" y="45"/>
                    </a:lnTo>
                    <a:lnTo>
                      <a:pt x="75" y="42"/>
                    </a:lnTo>
                    <a:lnTo>
                      <a:pt x="58" y="35"/>
                    </a:lnTo>
                    <a:lnTo>
                      <a:pt x="42" y="28"/>
                    </a:lnTo>
                    <a:lnTo>
                      <a:pt x="28" y="20"/>
                    </a:lnTo>
                    <a:lnTo>
                      <a:pt x="13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6" name="Freeform 168"/>
              <p:cNvSpPr>
                <a:spLocks/>
              </p:cNvSpPr>
              <p:nvPr/>
            </p:nvSpPr>
            <p:spPr bwMode="auto">
              <a:xfrm>
                <a:off x="2746" y="2056"/>
                <a:ext cx="49" cy="29"/>
              </a:xfrm>
              <a:custGeom>
                <a:avLst/>
                <a:gdLst/>
                <a:ahLst/>
                <a:cxnLst>
                  <a:cxn ang="0">
                    <a:pos x="195" y="105"/>
                  </a:cxn>
                  <a:cxn ang="0">
                    <a:pos x="188" y="107"/>
                  </a:cxn>
                  <a:cxn ang="0">
                    <a:pos x="182" y="110"/>
                  </a:cxn>
                  <a:cxn ang="0">
                    <a:pos x="175" y="113"/>
                  </a:cxn>
                  <a:cxn ang="0">
                    <a:pos x="168" y="114"/>
                  </a:cxn>
                  <a:cxn ang="0">
                    <a:pos x="160" y="115"/>
                  </a:cxn>
                  <a:cxn ang="0">
                    <a:pos x="153" y="116"/>
                  </a:cxn>
                  <a:cxn ang="0">
                    <a:pos x="145" y="117"/>
                  </a:cxn>
                  <a:cxn ang="0">
                    <a:pos x="137" y="117"/>
                  </a:cxn>
                  <a:cxn ang="0">
                    <a:pos x="129" y="117"/>
                  </a:cxn>
                  <a:cxn ang="0">
                    <a:pos x="120" y="116"/>
                  </a:cxn>
                  <a:cxn ang="0">
                    <a:pos x="112" y="114"/>
                  </a:cxn>
                  <a:cxn ang="0">
                    <a:pos x="104" y="113"/>
                  </a:cxn>
                  <a:cxn ang="0">
                    <a:pos x="90" y="106"/>
                  </a:cxn>
                  <a:cxn ang="0">
                    <a:pos x="73" y="99"/>
                  </a:cxn>
                  <a:cxn ang="0">
                    <a:pos x="59" y="91"/>
                  </a:cxn>
                  <a:cxn ang="0">
                    <a:pos x="44" y="81"/>
                  </a:cxn>
                  <a:cxn ang="0">
                    <a:pos x="39" y="77"/>
                  </a:cxn>
                  <a:cxn ang="0">
                    <a:pos x="31" y="69"/>
                  </a:cxn>
                  <a:cxn ang="0">
                    <a:pos x="24" y="61"/>
                  </a:cxn>
                  <a:cxn ang="0">
                    <a:pos x="17" y="52"/>
                  </a:cxn>
                  <a:cxn ang="0">
                    <a:pos x="13" y="42"/>
                  </a:cxn>
                  <a:cxn ang="0">
                    <a:pos x="7" y="32"/>
                  </a:cxn>
                  <a:cxn ang="0">
                    <a:pos x="4" y="22"/>
                  </a:cxn>
                  <a:cxn ang="0">
                    <a:pos x="2" y="12"/>
                  </a:cxn>
                  <a:cxn ang="0">
                    <a:pos x="0" y="0"/>
                  </a:cxn>
                  <a:cxn ang="0">
                    <a:pos x="4" y="10"/>
                  </a:cxn>
                  <a:cxn ang="0">
                    <a:pos x="20" y="37"/>
                  </a:cxn>
                  <a:cxn ang="0">
                    <a:pos x="41" y="61"/>
                  </a:cxn>
                  <a:cxn ang="0">
                    <a:pos x="67" y="81"/>
                  </a:cxn>
                  <a:cxn ang="0">
                    <a:pos x="96" y="95"/>
                  </a:cxn>
                  <a:cxn ang="0">
                    <a:pos x="127" y="104"/>
                  </a:cxn>
                  <a:cxn ang="0">
                    <a:pos x="161" y="107"/>
                  </a:cxn>
                  <a:cxn ang="0">
                    <a:pos x="195" y="105"/>
                  </a:cxn>
                </a:cxnLst>
                <a:rect l="0" t="0" r="r" b="b"/>
                <a:pathLst>
                  <a:path w="195" h="117">
                    <a:moveTo>
                      <a:pt x="195" y="105"/>
                    </a:moveTo>
                    <a:lnTo>
                      <a:pt x="188" y="107"/>
                    </a:lnTo>
                    <a:lnTo>
                      <a:pt x="182" y="110"/>
                    </a:lnTo>
                    <a:lnTo>
                      <a:pt x="175" y="113"/>
                    </a:lnTo>
                    <a:lnTo>
                      <a:pt x="168" y="114"/>
                    </a:lnTo>
                    <a:lnTo>
                      <a:pt x="160" y="115"/>
                    </a:lnTo>
                    <a:lnTo>
                      <a:pt x="153" y="116"/>
                    </a:lnTo>
                    <a:lnTo>
                      <a:pt x="145" y="117"/>
                    </a:lnTo>
                    <a:lnTo>
                      <a:pt x="137" y="117"/>
                    </a:lnTo>
                    <a:lnTo>
                      <a:pt x="129" y="117"/>
                    </a:lnTo>
                    <a:lnTo>
                      <a:pt x="120" y="116"/>
                    </a:lnTo>
                    <a:lnTo>
                      <a:pt x="112" y="114"/>
                    </a:lnTo>
                    <a:lnTo>
                      <a:pt x="104" y="113"/>
                    </a:lnTo>
                    <a:lnTo>
                      <a:pt x="90" y="106"/>
                    </a:lnTo>
                    <a:lnTo>
                      <a:pt x="73" y="99"/>
                    </a:lnTo>
                    <a:lnTo>
                      <a:pt x="59" y="91"/>
                    </a:lnTo>
                    <a:lnTo>
                      <a:pt x="44" y="81"/>
                    </a:lnTo>
                    <a:lnTo>
                      <a:pt x="39" y="77"/>
                    </a:lnTo>
                    <a:lnTo>
                      <a:pt x="31" y="69"/>
                    </a:lnTo>
                    <a:lnTo>
                      <a:pt x="24" y="61"/>
                    </a:lnTo>
                    <a:lnTo>
                      <a:pt x="17" y="52"/>
                    </a:lnTo>
                    <a:lnTo>
                      <a:pt x="13" y="42"/>
                    </a:lnTo>
                    <a:lnTo>
                      <a:pt x="7" y="32"/>
                    </a:lnTo>
                    <a:lnTo>
                      <a:pt x="4" y="22"/>
                    </a:lnTo>
                    <a:lnTo>
                      <a:pt x="2" y="12"/>
                    </a:lnTo>
                    <a:lnTo>
                      <a:pt x="0" y="0"/>
                    </a:lnTo>
                    <a:lnTo>
                      <a:pt x="4" y="10"/>
                    </a:lnTo>
                    <a:lnTo>
                      <a:pt x="20" y="37"/>
                    </a:lnTo>
                    <a:lnTo>
                      <a:pt x="41" y="61"/>
                    </a:lnTo>
                    <a:lnTo>
                      <a:pt x="67" y="81"/>
                    </a:lnTo>
                    <a:lnTo>
                      <a:pt x="96" y="95"/>
                    </a:lnTo>
                    <a:lnTo>
                      <a:pt x="127" y="104"/>
                    </a:lnTo>
                    <a:lnTo>
                      <a:pt x="161" y="107"/>
                    </a:lnTo>
                    <a:lnTo>
                      <a:pt x="195" y="105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7" name="Freeform 169"/>
              <p:cNvSpPr>
                <a:spLocks/>
              </p:cNvSpPr>
              <p:nvPr/>
            </p:nvSpPr>
            <p:spPr bwMode="auto">
              <a:xfrm>
                <a:off x="2746" y="2045"/>
                <a:ext cx="60" cy="38"/>
              </a:xfrm>
              <a:custGeom>
                <a:avLst/>
                <a:gdLst/>
                <a:ahLst/>
                <a:cxnLst>
                  <a:cxn ang="0">
                    <a:pos x="194" y="150"/>
                  </a:cxn>
                  <a:cxn ang="0">
                    <a:pos x="200" y="147"/>
                  </a:cxn>
                  <a:cxn ang="0">
                    <a:pos x="207" y="144"/>
                  </a:cxn>
                  <a:cxn ang="0">
                    <a:pos x="213" y="141"/>
                  </a:cxn>
                  <a:cxn ang="0">
                    <a:pos x="219" y="138"/>
                  </a:cxn>
                  <a:cxn ang="0">
                    <a:pos x="225" y="134"/>
                  </a:cxn>
                  <a:cxn ang="0">
                    <a:pos x="230" y="130"/>
                  </a:cxn>
                  <a:cxn ang="0">
                    <a:pos x="235" y="126"/>
                  </a:cxn>
                  <a:cxn ang="0">
                    <a:pos x="240" y="121"/>
                  </a:cxn>
                  <a:cxn ang="0">
                    <a:pos x="225" y="129"/>
                  </a:cxn>
                  <a:cxn ang="0">
                    <a:pos x="195" y="137"/>
                  </a:cxn>
                  <a:cxn ang="0">
                    <a:pos x="163" y="140"/>
                  </a:cxn>
                  <a:cxn ang="0">
                    <a:pos x="132" y="137"/>
                  </a:cxn>
                  <a:cxn ang="0">
                    <a:pos x="102" y="129"/>
                  </a:cxn>
                  <a:cxn ang="0">
                    <a:pos x="75" y="115"/>
                  </a:cxn>
                  <a:cxn ang="0">
                    <a:pos x="52" y="97"/>
                  </a:cxn>
                  <a:cxn ang="0">
                    <a:pos x="32" y="75"/>
                  </a:cxn>
                  <a:cxn ang="0">
                    <a:pos x="17" y="50"/>
                  </a:cxn>
                  <a:cxn ang="0">
                    <a:pos x="8" y="23"/>
                  </a:cxn>
                  <a:cxn ang="0">
                    <a:pos x="5" y="0"/>
                  </a:cxn>
                  <a:cxn ang="0">
                    <a:pos x="4" y="3"/>
                  </a:cxn>
                  <a:cxn ang="0">
                    <a:pos x="4" y="7"/>
                  </a:cxn>
                  <a:cxn ang="0">
                    <a:pos x="3" y="11"/>
                  </a:cxn>
                  <a:cxn ang="0">
                    <a:pos x="2" y="14"/>
                  </a:cxn>
                  <a:cxn ang="0">
                    <a:pos x="2" y="18"/>
                  </a:cxn>
                  <a:cxn ang="0">
                    <a:pos x="0" y="23"/>
                  </a:cxn>
                  <a:cxn ang="0">
                    <a:pos x="0" y="27"/>
                  </a:cxn>
                  <a:cxn ang="0">
                    <a:pos x="0" y="31"/>
                  </a:cxn>
                  <a:cxn ang="0">
                    <a:pos x="0" y="36"/>
                  </a:cxn>
                  <a:cxn ang="0">
                    <a:pos x="2" y="41"/>
                  </a:cxn>
                  <a:cxn ang="0">
                    <a:pos x="2" y="46"/>
                  </a:cxn>
                  <a:cxn ang="0">
                    <a:pos x="3" y="51"/>
                  </a:cxn>
                  <a:cxn ang="0">
                    <a:pos x="5" y="56"/>
                  </a:cxn>
                  <a:cxn ang="0">
                    <a:pos x="21" y="82"/>
                  </a:cxn>
                  <a:cxn ang="0">
                    <a:pos x="42" y="106"/>
                  </a:cxn>
                  <a:cxn ang="0">
                    <a:pos x="67" y="126"/>
                  </a:cxn>
                  <a:cxn ang="0">
                    <a:pos x="96" y="140"/>
                  </a:cxn>
                  <a:cxn ang="0">
                    <a:pos x="129" y="149"/>
                  </a:cxn>
                  <a:cxn ang="0">
                    <a:pos x="163" y="152"/>
                  </a:cxn>
                  <a:cxn ang="0">
                    <a:pos x="194" y="150"/>
                  </a:cxn>
                </a:cxnLst>
                <a:rect l="0" t="0" r="r" b="b"/>
                <a:pathLst>
                  <a:path w="240" h="152">
                    <a:moveTo>
                      <a:pt x="194" y="150"/>
                    </a:moveTo>
                    <a:lnTo>
                      <a:pt x="200" y="147"/>
                    </a:lnTo>
                    <a:lnTo>
                      <a:pt x="207" y="144"/>
                    </a:lnTo>
                    <a:lnTo>
                      <a:pt x="213" y="141"/>
                    </a:lnTo>
                    <a:lnTo>
                      <a:pt x="219" y="138"/>
                    </a:lnTo>
                    <a:lnTo>
                      <a:pt x="225" y="134"/>
                    </a:lnTo>
                    <a:lnTo>
                      <a:pt x="230" y="130"/>
                    </a:lnTo>
                    <a:lnTo>
                      <a:pt x="235" y="126"/>
                    </a:lnTo>
                    <a:lnTo>
                      <a:pt x="240" y="121"/>
                    </a:lnTo>
                    <a:lnTo>
                      <a:pt x="225" y="129"/>
                    </a:lnTo>
                    <a:lnTo>
                      <a:pt x="195" y="137"/>
                    </a:lnTo>
                    <a:lnTo>
                      <a:pt x="163" y="140"/>
                    </a:lnTo>
                    <a:lnTo>
                      <a:pt x="132" y="137"/>
                    </a:lnTo>
                    <a:lnTo>
                      <a:pt x="102" y="129"/>
                    </a:lnTo>
                    <a:lnTo>
                      <a:pt x="75" y="115"/>
                    </a:lnTo>
                    <a:lnTo>
                      <a:pt x="52" y="97"/>
                    </a:lnTo>
                    <a:lnTo>
                      <a:pt x="32" y="75"/>
                    </a:lnTo>
                    <a:lnTo>
                      <a:pt x="17" y="50"/>
                    </a:lnTo>
                    <a:lnTo>
                      <a:pt x="8" y="23"/>
                    </a:lnTo>
                    <a:lnTo>
                      <a:pt x="5" y="0"/>
                    </a:lnTo>
                    <a:lnTo>
                      <a:pt x="4" y="3"/>
                    </a:lnTo>
                    <a:lnTo>
                      <a:pt x="4" y="7"/>
                    </a:lnTo>
                    <a:lnTo>
                      <a:pt x="3" y="11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0" y="23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2" y="46"/>
                    </a:lnTo>
                    <a:lnTo>
                      <a:pt x="3" y="51"/>
                    </a:lnTo>
                    <a:lnTo>
                      <a:pt x="5" y="56"/>
                    </a:lnTo>
                    <a:lnTo>
                      <a:pt x="21" y="82"/>
                    </a:lnTo>
                    <a:lnTo>
                      <a:pt x="42" y="106"/>
                    </a:lnTo>
                    <a:lnTo>
                      <a:pt x="67" y="126"/>
                    </a:lnTo>
                    <a:lnTo>
                      <a:pt x="96" y="140"/>
                    </a:lnTo>
                    <a:lnTo>
                      <a:pt x="129" y="149"/>
                    </a:lnTo>
                    <a:lnTo>
                      <a:pt x="163" y="152"/>
                    </a:lnTo>
                    <a:lnTo>
                      <a:pt x="194" y="150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8" name="Freeform 170"/>
              <p:cNvSpPr>
                <a:spLocks/>
              </p:cNvSpPr>
              <p:nvPr/>
            </p:nvSpPr>
            <p:spPr bwMode="auto">
              <a:xfrm>
                <a:off x="2746" y="2036"/>
                <a:ext cx="65" cy="44"/>
              </a:xfrm>
              <a:custGeom>
                <a:avLst/>
                <a:gdLst/>
                <a:ahLst/>
                <a:cxnLst>
                  <a:cxn ang="0">
                    <a:pos x="234" y="159"/>
                  </a:cxn>
                  <a:cxn ang="0">
                    <a:pos x="238" y="155"/>
                  </a:cxn>
                  <a:cxn ang="0">
                    <a:pos x="242" y="151"/>
                  </a:cxn>
                  <a:cxn ang="0">
                    <a:pos x="245" y="147"/>
                  </a:cxn>
                  <a:cxn ang="0">
                    <a:pos x="249" y="143"/>
                  </a:cxn>
                  <a:cxn ang="0">
                    <a:pos x="251" y="139"/>
                  </a:cxn>
                  <a:cxn ang="0">
                    <a:pos x="254" y="135"/>
                  </a:cxn>
                  <a:cxn ang="0">
                    <a:pos x="258" y="131"/>
                  </a:cxn>
                  <a:cxn ang="0">
                    <a:pos x="260" y="127"/>
                  </a:cxn>
                  <a:cxn ang="0">
                    <a:pos x="241" y="141"/>
                  </a:cxn>
                  <a:cxn ang="0">
                    <a:pos x="216" y="153"/>
                  </a:cxn>
                  <a:cxn ang="0">
                    <a:pos x="188" y="161"/>
                  </a:cxn>
                  <a:cxn ang="0">
                    <a:pos x="159" y="164"/>
                  </a:cxn>
                  <a:cxn ang="0">
                    <a:pos x="130" y="161"/>
                  </a:cxn>
                  <a:cxn ang="0">
                    <a:pos x="102" y="153"/>
                  </a:cxn>
                  <a:cxn ang="0">
                    <a:pos x="78" y="141"/>
                  </a:cxn>
                  <a:cxn ang="0">
                    <a:pos x="57" y="124"/>
                  </a:cxn>
                  <a:cxn ang="0">
                    <a:pos x="38" y="104"/>
                  </a:cxn>
                  <a:cxn ang="0">
                    <a:pos x="24" y="81"/>
                  </a:cxn>
                  <a:cxn ang="0">
                    <a:pos x="17" y="55"/>
                  </a:cxn>
                  <a:cxn ang="0">
                    <a:pos x="13" y="29"/>
                  </a:cxn>
                  <a:cxn ang="0">
                    <a:pos x="17" y="2"/>
                  </a:cxn>
                  <a:cxn ang="0">
                    <a:pos x="17" y="0"/>
                  </a:cxn>
                  <a:cxn ang="0">
                    <a:pos x="13" y="4"/>
                  </a:cxn>
                  <a:cxn ang="0">
                    <a:pos x="11" y="9"/>
                  </a:cxn>
                  <a:cxn ang="0">
                    <a:pos x="9" y="13"/>
                  </a:cxn>
                  <a:cxn ang="0">
                    <a:pos x="6" y="18"/>
                  </a:cxn>
                  <a:cxn ang="0">
                    <a:pos x="4" y="22"/>
                  </a:cxn>
                  <a:cxn ang="0">
                    <a:pos x="3" y="28"/>
                  </a:cxn>
                  <a:cxn ang="0">
                    <a:pos x="1" y="33"/>
                  </a:cxn>
                  <a:cxn ang="0">
                    <a:pos x="0" y="38"/>
                  </a:cxn>
                  <a:cxn ang="0">
                    <a:pos x="3" y="59"/>
                  </a:cxn>
                  <a:cxn ang="0">
                    <a:pos x="12" y="85"/>
                  </a:cxn>
                  <a:cxn ang="0">
                    <a:pos x="28" y="111"/>
                  </a:cxn>
                  <a:cxn ang="0">
                    <a:pos x="47" y="133"/>
                  </a:cxn>
                  <a:cxn ang="0">
                    <a:pos x="70" y="150"/>
                  </a:cxn>
                  <a:cxn ang="0">
                    <a:pos x="98" y="165"/>
                  </a:cxn>
                  <a:cxn ang="0">
                    <a:pos x="127" y="173"/>
                  </a:cxn>
                  <a:cxn ang="0">
                    <a:pos x="159" y="176"/>
                  </a:cxn>
                  <a:cxn ang="0">
                    <a:pos x="192" y="173"/>
                  </a:cxn>
                  <a:cxn ang="0">
                    <a:pos x="221" y="165"/>
                  </a:cxn>
                  <a:cxn ang="0">
                    <a:pos x="234" y="159"/>
                  </a:cxn>
                </a:cxnLst>
                <a:rect l="0" t="0" r="r" b="b"/>
                <a:pathLst>
                  <a:path w="260" h="176">
                    <a:moveTo>
                      <a:pt x="234" y="159"/>
                    </a:moveTo>
                    <a:lnTo>
                      <a:pt x="238" y="155"/>
                    </a:lnTo>
                    <a:lnTo>
                      <a:pt x="242" y="151"/>
                    </a:lnTo>
                    <a:lnTo>
                      <a:pt x="245" y="147"/>
                    </a:lnTo>
                    <a:lnTo>
                      <a:pt x="249" y="143"/>
                    </a:lnTo>
                    <a:lnTo>
                      <a:pt x="251" y="139"/>
                    </a:lnTo>
                    <a:lnTo>
                      <a:pt x="254" y="135"/>
                    </a:lnTo>
                    <a:lnTo>
                      <a:pt x="258" y="131"/>
                    </a:lnTo>
                    <a:lnTo>
                      <a:pt x="260" y="127"/>
                    </a:lnTo>
                    <a:lnTo>
                      <a:pt x="241" y="141"/>
                    </a:lnTo>
                    <a:lnTo>
                      <a:pt x="216" y="153"/>
                    </a:lnTo>
                    <a:lnTo>
                      <a:pt x="188" y="161"/>
                    </a:lnTo>
                    <a:lnTo>
                      <a:pt x="159" y="164"/>
                    </a:lnTo>
                    <a:lnTo>
                      <a:pt x="130" y="161"/>
                    </a:lnTo>
                    <a:lnTo>
                      <a:pt x="102" y="153"/>
                    </a:lnTo>
                    <a:lnTo>
                      <a:pt x="78" y="141"/>
                    </a:lnTo>
                    <a:lnTo>
                      <a:pt x="57" y="124"/>
                    </a:lnTo>
                    <a:lnTo>
                      <a:pt x="38" y="104"/>
                    </a:lnTo>
                    <a:lnTo>
                      <a:pt x="24" y="81"/>
                    </a:lnTo>
                    <a:lnTo>
                      <a:pt x="17" y="55"/>
                    </a:lnTo>
                    <a:lnTo>
                      <a:pt x="13" y="29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3" y="4"/>
                    </a:lnTo>
                    <a:lnTo>
                      <a:pt x="11" y="9"/>
                    </a:lnTo>
                    <a:lnTo>
                      <a:pt x="9" y="13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3" y="28"/>
                    </a:lnTo>
                    <a:lnTo>
                      <a:pt x="1" y="33"/>
                    </a:lnTo>
                    <a:lnTo>
                      <a:pt x="0" y="38"/>
                    </a:lnTo>
                    <a:lnTo>
                      <a:pt x="3" y="59"/>
                    </a:lnTo>
                    <a:lnTo>
                      <a:pt x="12" y="85"/>
                    </a:lnTo>
                    <a:lnTo>
                      <a:pt x="28" y="111"/>
                    </a:lnTo>
                    <a:lnTo>
                      <a:pt x="47" y="133"/>
                    </a:lnTo>
                    <a:lnTo>
                      <a:pt x="70" y="150"/>
                    </a:lnTo>
                    <a:lnTo>
                      <a:pt x="98" y="165"/>
                    </a:lnTo>
                    <a:lnTo>
                      <a:pt x="127" y="173"/>
                    </a:lnTo>
                    <a:lnTo>
                      <a:pt x="159" y="176"/>
                    </a:lnTo>
                    <a:lnTo>
                      <a:pt x="192" y="173"/>
                    </a:lnTo>
                    <a:lnTo>
                      <a:pt x="221" y="165"/>
                    </a:lnTo>
                    <a:lnTo>
                      <a:pt x="234" y="159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39" name="Freeform 171"/>
              <p:cNvSpPr>
                <a:spLocks/>
              </p:cNvSpPr>
              <p:nvPr/>
            </p:nvSpPr>
            <p:spPr bwMode="auto">
              <a:xfrm>
                <a:off x="2750" y="2029"/>
                <a:ext cx="65" cy="48"/>
              </a:xfrm>
              <a:custGeom>
                <a:avLst/>
                <a:gdLst/>
                <a:ahLst/>
                <a:cxnLst>
                  <a:cxn ang="0">
                    <a:pos x="247" y="155"/>
                  </a:cxn>
                  <a:cxn ang="0">
                    <a:pos x="249" y="151"/>
                  </a:cxn>
                  <a:cxn ang="0">
                    <a:pos x="251" y="146"/>
                  </a:cxn>
                  <a:cxn ang="0">
                    <a:pos x="254" y="142"/>
                  </a:cxn>
                  <a:cxn ang="0">
                    <a:pos x="256" y="138"/>
                  </a:cxn>
                  <a:cxn ang="0">
                    <a:pos x="257" y="133"/>
                  </a:cxn>
                  <a:cxn ang="0">
                    <a:pos x="259" y="129"/>
                  </a:cxn>
                  <a:cxn ang="0">
                    <a:pos x="260" y="124"/>
                  </a:cxn>
                  <a:cxn ang="0">
                    <a:pos x="261" y="120"/>
                  </a:cxn>
                  <a:cxn ang="0">
                    <a:pos x="258" y="125"/>
                  </a:cxn>
                  <a:cxn ang="0">
                    <a:pos x="242" y="143"/>
                  </a:cxn>
                  <a:cxn ang="0">
                    <a:pos x="222" y="158"/>
                  </a:cxn>
                  <a:cxn ang="0">
                    <a:pos x="200" y="170"/>
                  </a:cxn>
                  <a:cxn ang="0">
                    <a:pos x="174" y="177"/>
                  </a:cxn>
                  <a:cxn ang="0">
                    <a:pos x="147" y="179"/>
                  </a:cxn>
                  <a:cxn ang="0">
                    <a:pos x="121" y="177"/>
                  </a:cxn>
                  <a:cxn ang="0">
                    <a:pos x="95" y="170"/>
                  </a:cxn>
                  <a:cxn ang="0">
                    <a:pos x="73" y="158"/>
                  </a:cxn>
                  <a:cxn ang="0">
                    <a:pos x="53" y="143"/>
                  </a:cxn>
                  <a:cxn ang="0">
                    <a:pos x="37" y="125"/>
                  </a:cxn>
                  <a:cxn ang="0">
                    <a:pos x="24" y="104"/>
                  </a:cxn>
                  <a:cxn ang="0">
                    <a:pos x="16" y="80"/>
                  </a:cxn>
                  <a:cxn ang="0">
                    <a:pos x="13" y="56"/>
                  </a:cxn>
                  <a:cxn ang="0">
                    <a:pos x="16" y="31"/>
                  </a:cxn>
                  <a:cxn ang="0">
                    <a:pos x="24" y="7"/>
                  </a:cxn>
                  <a:cxn ang="0">
                    <a:pos x="28" y="0"/>
                  </a:cxn>
                  <a:cxn ang="0">
                    <a:pos x="20" y="7"/>
                  </a:cxn>
                  <a:cxn ang="0">
                    <a:pos x="13" y="14"/>
                  </a:cxn>
                  <a:cxn ang="0">
                    <a:pos x="8" y="22"/>
                  </a:cxn>
                  <a:cxn ang="0">
                    <a:pos x="2" y="30"/>
                  </a:cxn>
                  <a:cxn ang="0">
                    <a:pos x="0" y="56"/>
                  </a:cxn>
                  <a:cxn ang="0">
                    <a:pos x="3" y="82"/>
                  </a:cxn>
                  <a:cxn ang="0">
                    <a:pos x="12" y="108"/>
                  </a:cxn>
                  <a:cxn ang="0">
                    <a:pos x="26" y="131"/>
                  </a:cxn>
                  <a:cxn ang="0">
                    <a:pos x="44" y="152"/>
                  </a:cxn>
                  <a:cxn ang="0">
                    <a:pos x="66" y="168"/>
                  </a:cxn>
                  <a:cxn ang="0">
                    <a:pos x="90" y="180"/>
                  </a:cxn>
                  <a:cxn ang="0">
                    <a:pos x="118" y="189"/>
                  </a:cxn>
                  <a:cxn ang="0">
                    <a:pos x="147" y="192"/>
                  </a:cxn>
                  <a:cxn ang="0">
                    <a:pos x="176" y="189"/>
                  </a:cxn>
                  <a:cxn ang="0">
                    <a:pos x="204" y="180"/>
                  </a:cxn>
                  <a:cxn ang="0">
                    <a:pos x="229" y="168"/>
                  </a:cxn>
                  <a:cxn ang="0">
                    <a:pos x="247" y="155"/>
                  </a:cxn>
                </a:cxnLst>
                <a:rect l="0" t="0" r="r" b="b"/>
                <a:pathLst>
                  <a:path w="261" h="192">
                    <a:moveTo>
                      <a:pt x="247" y="155"/>
                    </a:moveTo>
                    <a:lnTo>
                      <a:pt x="249" y="151"/>
                    </a:lnTo>
                    <a:lnTo>
                      <a:pt x="251" y="146"/>
                    </a:lnTo>
                    <a:lnTo>
                      <a:pt x="254" y="142"/>
                    </a:lnTo>
                    <a:lnTo>
                      <a:pt x="256" y="138"/>
                    </a:lnTo>
                    <a:lnTo>
                      <a:pt x="257" y="133"/>
                    </a:lnTo>
                    <a:lnTo>
                      <a:pt x="259" y="129"/>
                    </a:lnTo>
                    <a:lnTo>
                      <a:pt x="260" y="124"/>
                    </a:lnTo>
                    <a:lnTo>
                      <a:pt x="261" y="120"/>
                    </a:lnTo>
                    <a:lnTo>
                      <a:pt x="258" y="125"/>
                    </a:lnTo>
                    <a:lnTo>
                      <a:pt x="242" y="143"/>
                    </a:lnTo>
                    <a:lnTo>
                      <a:pt x="222" y="158"/>
                    </a:lnTo>
                    <a:lnTo>
                      <a:pt x="200" y="170"/>
                    </a:lnTo>
                    <a:lnTo>
                      <a:pt x="174" y="177"/>
                    </a:lnTo>
                    <a:lnTo>
                      <a:pt x="147" y="179"/>
                    </a:lnTo>
                    <a:lnTo>
                      <a:pt x="121" y="177"/>
                    </a:lnTo>
                    <a:lnTo>
                      <a:pt x="95" y="170"/>
                    </a:lnTo>
                    <a:lnTo>
                      <a:pt x="73" y="158"/>
                    </a:lnTo>
                    <a:lnTo>
                      <a:pt x="53" y="143"/>
                    </a:lnTo>
                    <a:lnTo>
                      <a:pt x="37" y="125"/>
                    </a:lnTo>
                    <a:lnTo>
                      <a:pt x="24" y="104"/>
                    </a:lnTo>
                    <a:lnTo>
                      <a:pt x="16" y="80"/>
                    </a:lnTo>
                    <a:lnTo>
                      <a:pt x="13" y="56"/>
                    </a:lnTo>
                    <a:lnTo>
                      <a:pt x="16" y="31"/>
                    </a:lnTo>
                    <a:lnTo>
                      <a:pt x="24" y="7"/>
                    </a:lnTo>
                    <a:lnTo>
                      <a:pt x="28" y="0"/>
                    </a:lnTo>
                    <a:lnTo>
                      <a:pt x="20" y="7"/>
                    </a:lnTo>
                    <a:lnTo>
                      <a:pt x="13" y="14"/>
                    </a:lnTo>
                    <a:lnTo>
                      <a:pt x="8" y="22"/>
                    </a:lnTo>
                    <a:lnTo>
                      <a:pt x="2" y="30"/>
                    </a:lnTo>
                    <a:lnTo>
                      <a:pt x="0" y="56"/>
                    </a:lnTo>
                    <a:lnTo>
                      <a:pt x="3" y="82"/>
                    </a:lnTo>
                    <a:lnTo>
                      <a:pt x="12" y="108"/>
                    </a:lnTo>
                    <a:lnTo>
                      <a:pt x="26" y="131"/>
                    </a:lnTo>
                    <a:lnTo>
                      <a:pt x="44" y="152"/>
                    </a:lnTo>
                    <a:lnTo>
                      <a:pt x="66" y="168"/>
                    </a:lnTo>
                    <a:lnTo>
                      <a:pt x="90" y="180"/>
                    </a:lnTo>
                    <a:lnTo>
                      <a:pt x="118" y="189"/>
                    </a:lnTo>
                    <a:lnTo>
                      <a:pt x="147" y="192"/>
                    </a:lnTo>
                    <a:lnTo>
                      <a:pt x="176" y="189"/>
                    </a:lnTo>
                    <a:lnTo>
                      <a:pt x="204" y="180"/>
                    </a:lnTo>
                    <a:lnTo>
                      <a:pt x="229" y="168"/>
                    </a:lnTo>
                    <a:lnTo>
                      <a:pt x="247" y="155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0" name="Freeform 172"/>
              <p:cNvSpPr>
                <a:spLocks/>
              </p:cNvSpPr>
              <p:nvPr/>
            </p:nvSpPr>
            <p:spPr bwMode="auto">
              <a:xfrm>
                <a:off x="2754" y="2024"/>
                <a:ext cx="64" cy="50"/>
              </a:xfrm>
              <a:custGeom>
                <a:avLst/>
                <a:gdLst/>
                <a:ahLst/>
                <a:cxnLst>
                  <a:cxn ang="0">
                    <a:pos x="252" y="107"/>
                  </a:cxn>
                  <a:cxn ang="0">
                    <a:pos x="252" y="109"/>
                  </a:cxn>
                  <a:cxn ang="0">
                    <a:pos x="252" y="110"/>
                  </a:cxn>
                  <a:cxn ang="0">
                    <a:pos x="252" y="112"/>
                  </a:cxn>
                  <a:cxn ang="0">
                    <a:pos x="252" y="114"/>
                  </a:cxn>
                  <a:cxn ang="0">
                    <a:pos x="252" y="121"/>
                  </a:cxn>
                  <a:cxn ang="0">
                    <a:pos x="250" y="128"/>
                  </a:cxn>
                  <a:cxn ang="0">
                    <a:pos x="249" y="135"/>
                  </a:cxn>
                  <a:cxn ang="0">
                    <a:pos x="248" y="143"/>
                  </a:cxn>
                  <a:cxn ang="0">
                    <a:pos x="247" y="146"/>
                  </a:cxn>
                  <a:cxn ang="0">
                    <a:pos x="230" y="164"/>
                  </a:cxn>
                  <a:cxn ang="0">
                    <a:pos x="210" y="180"/>
                  </a:cxn>
                  <a:cxn ang="0">
                    <a:pos x="188" y="191"/>
                  </a:cxn>
                  <a:cxn ang="0">
                    <a:pos x="162" y="199"/>
                  </a:cxn>
                  <a:cxn ang="0">
                    <a:pos x="135" y="201"/>
                  </a:cxn>
                  <a:cxn ang="0">
                    <a:pos x="109" y="199"/>
                  </a:cxn>
                  <a:cxn ang="0">
                    <a:pos x="83" y="191"/>
                  </a:cxn>
                  <a:cxn ang="0">
                    <a:pos x="61" y="180"/>
                  </a:cxn>
                  <a:cxn ang="0">
                    <a:pos x="41" y="164"/>
                  </a:cxn>
                  <a:cxn ang="0">
                    <a:pos x="24" y="146"/>
                  </a:cxn>
                  <a:cxn ang="0">
                    <a:pos x="12" y="125"/>
                  </a:cxn>
                  <a:cxn ang="0">
                    <a:pos x="3" y="101"/>
                  </a:cxn>
                  <a:cxn ang="0">
                    <a:pos x="0" y="77"/>
                  </a:cxn>
                  <a:cxn ang="0">
                    <a:pos x="3" y="52"/>
                  </a:cxn>
                  <a:cxn ang="0">
                    <a:pos x="12" y="28"/>
                  </a:cxn>
                  <a:cxn ang="0">
                    <a:pos x="15" y="22"/>
                  </a:cxn>
                  <a:cxn ang="0">
                    <a:pos x="22" y="16"/>
                  </a:cxn>
                  <a:cxn ang="0">
                    <a:pos x="29" y="11"/>
                  </a:cxn>
                  <a:cxn ang="0">
                    <a:pos x="38" y="6"/>
                  </a:cxn>
                  <a:cxn ang="0">
                    <a:pos x="46" y="0"/>
                  </a:cxn>
                  <a:cxn ang="0">
                    <a:pos x="35" y="14"/>
                  </a:cxn>
                  <a:cxn ang="0">
                    <a:pos x="24" y="33"/>
                  </a:cxn>
                  <a:cxn ang="0">
                    <a:pos x="16" y="54"/>
                  </a:cxn>
                  <a:cxn ang="0">
                    <a:pos x="14" y="77"/>
                  </a:cxn>
                  <a:cxn ang="0">
                    <a:pos x="16" y="99"/>
                  </a:cxn>
                  <a:cxn ang="0">
                    <a:pos x="24" y="120"/>
                  </a:cxn>
                  <a:cxn ang="0">
                    <a:pos x="35" y="140"/>
                  </a:cxn>
                  <a:cxn ang="0">
                    <a:pos x="49" y="156"/>
                  </a:cxn>
                  <a:cxn ang="0">
                    <a:pos x="67" y="169"/>
                  </a:cxn>
                  <a:cxn ang="0">
                    <a:pos x="89" y="180"/>
                  </a:cxn>
                  <a:cxn ang="0">
                    <a:pos x="111" y="187"/>
                  </a:cxn>
                  <a:cxn ang="0">
                    <a:pos x="135" y="189"/>
                  </a:cxn>
                  <a:cxn ang="0">
                    <a:pos x="160" y="187"/>
                  </a:cxn>
                  <a:cxn ang="0">
                    <a:pos x="182" y="180"/>
                  </a:cxn>
                  <a:cxn ang="0">
                    <a:pos x="204" y="169"/>
                  </a:cxn>
                  <a:cxn ang="0">
                    <a:pos x="221" y="156"/>
                  </a:cxn>
                  <a:cxn ang="0">
                    <a:pos x="236" y="140"/>
                  </a:cxn>
                  <a:cxn ang="0">
                    <a:pos x="247" y="120"/>
                  </a:cxn>
                  <a:cxn ang="0">
                    <a:pos x="252" y="107"/>
                  </a:cxn>
                </a:cxnLst>
                <a:rect l="0" t="0" r="r" b="b"/>
                <a:pathLst>
                  <a:path w="252" h="201">
                    <a:moveTo>
                      <a:pt x="252" y="107"/>
                    </a:moveTo>
                    <a:lnTo>
                      <a:pt x="252" y="109"/>
                    </a:lnTo>
                    <a:lnTo>
                      <a:pt x="252" y="110"/>
                    </a:lnTo>
                    <a:lnTo>
                      <a:pt x="252" y="112"/>
                    </a:lnTo>
                    <a:lnTo>
                      <a:pt x="252" y="114"/>
                    </a:lnTo>
                    <a:lnTo>
                      <a:pt x="252" y="121"/>
                    </a:lnTo>
                    <a:lnTo>
                      <a:pt x="250" y="128"/>
                    </a:lnTo>
                    <a:lnTo>
                      <a:pt x="249" y="135"/>
                    </a:lnTo>
                    <a:lnTo>
                      <a:pt x="248" y="143"/>
                    </a:lnTo>
                    <a:lnTo>
                      <a:pt x="247" y="146"/>
                    </a:lnTo>
                    <a:lnTo>
                      <a:pt x="230" y="164"/>
                    </a:lnTo>
                    <a:lnTo>
                      <a:pt x="210" y="180"/>
                    </a:lnTo>
                    <a:lnTo>
                      <a:pt x="188" y="191"/>
                    </a:lnTo>
                    <a:lnTo>
                      <a:pt x="162" y="199"/>
                    </a:lnTo>
                    <a:lnTo>
                      <a:pt x="135" y="201"/>
                    </a:lnTo>
                    <a:lnTo>
                      <a:pt x="109" y="199"/>
                    </a:lnTo>
                    <a:lnTo>
                      <a:pt x="83" y="191"/>
                    </a:lnTo>
                    <a:lnTo>
                      <a:pt x="61" y="180"/>
                    </a:lnTo>
                    <a:lnTo>
                      <a:pt x="41" y="164"/>
                    </a:lnTo>
                    <a:lnTo>
                      <a:pt x="24" y="146"/>
                    </a:lnTo>
                    <a:lnTo>
                      <a:pt x="12" y="125"/>
                    </a:lnTo>
                    <a:lnTo>
                      <a:pt x="3" y="101"/>
                    </a:lnTo>
                    <a:lnTo>
                      <a:pt x="0" y="77"/>
                    </a:lnTo>
                    <a:lnTo>
                      <a:pt x="3" y="52"/>
                    </a:lnTo>
                    <a:lnTo>
                      <a:pt x="12" y="28"/>
                    </a:lnTo>
                    <a:lnTo>
                      <a:pt x="15" y="22"/>
                    </a:lnTo>
                    <a:lnTo>
                      <a:pt x="22" y="16"/>
                    </a:lnTo>
                    <a:lnTo>
                      <a:pt x="29" y="11"/>
                    </a:lnTo>
                    <a:lnTo>
                      <a:pt x="38" y="6"/>
                    </a:lnTo>
                    <a:lnTo>
                      <a:pt x="46" y="0"/>
                    </a:lnTo>
                    <a:lnTo>
                      <a:pt x="35" y="14"/>
                    </a:lnTo>
                    <a:lnTo>
                      <a:pt x="24" y="33"/>
                    </a:lnTo>
                    <a:lnTo>
                      <a:pt x="16" y="54"/>
                    </a:lnTo>
                    <a:lnTo>
                      <a:pt x="14" y="77"/>
                    </a:lnTo>
                    <a:lnTo>
                      <a:pt x="16" y="99"/>
                    </a:lnTo>
                    <a:lnTo>
                      <a:pt x="24" y="120"/>
                    </a:lnTo>
                    <a:lnTo>
                      <a:pt x="35" y="140"/>
                    </a:lnTo>
                    <a:lnTo>
                      <a:pt x="49" y="156"/>
                    </a:lnTo>
                    <a:lnTo>
                      <a:pt x="67" y="169"/>
                    </a:lnTo>
                    <a:lnTo>
                      <a:pt x="89" y="180"/>
                    </a:lnTo>
                    <a:lnTo>
                      <a:pt x="111" y="187"/>
                    </a:lnTo>
                    <a:lnTo>
                      <a:pt x="135" y="189"/>
                    </a:lnTo>
                    <a:lnTo>
                      <a:pt x="160" y="187"/>
                    </a:lnTo>
                    <a:lnTo>
                      <a:pt x="182" y="180"/>
                    </a:lnTo>
                    <a:lnTo>
                      <a:pt x="204" y="169"/>
                    </a:lnTo>
                    <a:lnTo>
                      <a:pt x="221" y="156"/>
                    </a:lnTo>
                    <a:lnTo>
                      <a:pt x="236" y="140"/>
                    </a:lnTo>
                    <a:lnTo>
                      <a:pt x="247" y="120"/>
                    </a:lnTo>
                    <a:lnTo>
                      <a:pt x="252" y="107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1" name="Freeform 173"/>
              <p:cNvSpPr>
                <a:spLocks noEditPoints="1"/>
              </p:cNvSpPr>
              <p:nvPr/>
            </p:nvSpPr>
            <p:spPr bwMode="auto">
              <a:xfrm>
                <a:off x="2756" y="2021"/>
                <a:ext cx="62" cy="51"/>
              </a:xfrm>
              <a:custGeom>
                <a:avLst/>
                <a:gdLst/>
                <a:ahLst/>
                <a:cxnLst>
                  <a:cxn ang="0">
                    <a:pos x="233" y="87"/>
                  </a:cxn>
                  <a:cxn ang="0">
                    <a:pos x="233" y="88"/>
                  </a:cxn>
                  <a:cxn ang="0">
                    <a:pos x="233" y="89"/>
                  </a:cxn>
                  <a:cxn ang="0">
                    <a:pos x="239" y="121"/>
                  </a:cxn>
                  <a:cxn ang="0">
                    <a:pos x="239" y="112"/>
                  </a:cxn>
                  <a:cxn ang="0">
                    <a:pos x="237" y="104"/>
                  </a:cxn>
                  <a:cxn ang="0">
                    <a:pos x="235" y="97"/>
                  </a:cxn>
                  <a:cxn ang="0">
                    <a:pos x="233" y="89"/>
                  </a:cxn>
                  <a:cxn ang="0">
                    <a:pos x="231" y="109"/>
                  </a:cxn>
                  <a:cxn ang="0">
                    <a:pos x="214" y="145"/>
                  </a:cxn>
                  <a:cxn ang="0">
                    <a:pos x="184" y="173"/>
                  </a:cxn>
                  <a:cxn ang="0">
                    <a:pos x="145" y="189"/>
                  </a:cxn>
                  <a:cxn ang="0">
                    <a:pos x="100" y="189"/>
                  </a:cxn>
                  <a:cxn ang="0">
                    <a:pos x="61" y="173"/>
                  </a:cxn>
                  <a:cxn ang="0">
                    <a:pos x="31" y="145"/>
                  </a:cxn>
                  <a:cxn ang="0">
                    <a:pos x="14" y="109"/>
                  </a:cxn>
                  <a:cxn ang="0">
                    <a:pos x="14" y="68"/>
                  </a:cxn>
                  <a:cxn ang="0">
                    <a:pos x="31" y="32"/>
                  </a:cxn>
                  <a:cxn ang="0">
                    <a:pos x="61" y="4"/>
                  </a:cxn>
                  <a:cxn ang="0">
                    <a:pos x="64" y="1"/>
                  </a:cxn>
                  <a:cxn ang="0">
                    <a:pos x="54" y="4"/>
                  </a:cxn>
                  <a:cxn ang="0">
                    <a:pos x="45" y="7"/>
                  </a:cxn>
                  <a:cxn ang="0">
                    <a:pos x="36" y="11"/>
                  </a:cxn>
                  <a:cxn ang="0">
                    <a:pos x="21" y="26"/>
                  </a:cxn>
                  <a:cxn ang="0">
                    <a:pos x="2" y="66"/>
                  </a:cxn>
                  <a:cxn ang="0">
                    <a:pos x="2" y="111"/>
                  </a:cxn>
                  <a:cxn ang="0">
                    <a:pos x="21" y="152"/>
                  </a:cxn>
                  <a:cxn ang="0">
                    <a:pos x="54" y="182"/>
                  </a:cxn>
                  <a:cxn ang="0">
                    <a:pos x="98" y="200"/>
                  </a:cxn>
                  <a:cxn ang="0">
                    <a:pos x="147" y="200"/>
                  </a:cxn>
                  <a:cxn ang="0">
                    <a:pos x="191" y="182"/>
                  </a:cxn>
                  <a:cxn ang="0">
                    <a:pos x="224" y="152"/>
                  </a:cxn>
                  <a:cxn ang="0">
                    <a:pos x="239" y="121"/>
                  </a:cxn>
                </a:cxnLst>
                <a:rect l="0" t="0" r="r" b="b"/>
                <a:pathLst>
                  <a:path w="239" h="202">
                    <a:moveTo>
                      <a:pt x="232" y="86"/>
                    </a:moveTo>
                    <a:lnTo>
                      <a:pt x="233" y="87"/>
                    </a:lnTo>
                    <a:lnTo>
                      <a:pt x="233" y="87"/>
                    </a:lnTo>
                    <a:lnTo>
                      <a:pt x="233" y="88"/>
                    </a:lnTo>
                    <a:lnTo>
                      <a:pt x="233" y="89"/>
                    </a:lnTo>
                    <a:lnTo>
                      <a:pt x="233" y="89"/>
                    </a:lnTo>
                    <a:lnTo>
                      <a:pt x="232" y="86"/>
                    </a:lnTo>
                    <a:close/>
                    <a:moveTo>
                      <a:pt x="239" y="121"/>
                    </a:moveTo>
                    <a:lnTo>
                      <a:pt x="239" y="117"/>
                    </a:lnTo>
                    <a:lnTo>
                      <a:pt x="239" y="112"/>
                    </a:lnTo>
                    <a:lnTo>
                      <a:pt x="237" y="108"/>
                    </a:lnTo>
                    <a:lnTo>
                      <a:pt x="237" y="104"/>
                    </a:lnTo>
                    <a:lnTo>
                      <a:pt x="236" y="101"/>
                    </a:lnTo>
                    <a:lnTo>
                      <a:pt x="235" y="97"/>
                    </a:lnTo>
                    <a:lnTo>
                      <a:pt x="234" y="93"/>
                    </a:lnTo>
                    <a:lnTo>
                      <a:pt x="233" y="89"/>
                    </a:lnTo>
                    <a:lnTo>
                      <a:pt x="233" y="89"/>
                    </a:lnTo>
                    <a:lnTo>
                      <a:pt x="231" y="109"/>
                    </a:lnTo>
                    <a:lnTo>
                      <a:pt x="224" y="128"/>
                    </a:lnTo>
                    <a:lnTo>
                      <a:pt x="214" y="145"/>
                    </a:lnTo>
                    <a:lnTo>
                      <a:pt x="201" y="161"/>
                    </a:lnTo>
                    <a:lnTo>
                      <a:pt x="184" y="173"/>
                    </a:lnTo>
                    <a:lnTo>
                      <a:pt x="165" y="182"/>
                    </a:lnTo>
                    <a:lnTo>
                      <a:pt x="145" y="189"/>
                    </a:lnTo>
                    <a:lnTo>
                      <a:pt x="122" y="191"/>
                    </a:lnTo>
                    <a:lnTo>
                      <a:pt x="100" y="189"/>
                    </a:lnTo>
                    <a:lnTo>
                      <a:pt x="80" y="182"/>
                    </a:lnTo>
                    <a:lnTo>
                      <a:pt x="61" y="173"/>
                    </a:lnTo>
                    <a:lnTo>
                      <a:pt x="44" y="161"/>
                    </a:lnTo>
                    <a:lnTo>
                      <a:pt x="31" y="145"/>
                    </a:lnTo>
                    <a:lnTo>
                      <a:pt x="21" y="128"/>
                    </a:lnTo>
                    <a:lnTo>
                      <a:pt x="14" y="109"/>
                    </a:lnTo>
                    <a:lnTo>
                      <a:pt x="12" y="89"/>
                    </a:lnTo>
                    <a:lnTo>
                      <a:pt x="14" y="68"/>
                    </a:lnTo>
                    <a:lnTo>
                      <a:pt x="21" y="50"/>
                    </a:lnTo>
                    <a:lnTo>
                      <a:pt x="31" y="32"/>
                    </a:lnTo>
                    <a:lnTo>
                      <a:pt x="44" y="17"/>
                    </a:lnTo>
                    <a:lnTo>
                      <a:pt x="61" y="4"/>
                    </a:lnTo>
                    <a:lnTo>
                      <a:pt x="69" y="0"/>
                    </a:lnTo>
                    <a:lnTo>
                      <a:pt x="64" y="1"/>
                    </a:lnTo>
                    <a:lnTo>
                      <a:pt x="59" y="2"/>
                    </a:lnTo>
                    <a:lnTo>
                      <a:pt x="54" y="4"/>
                    </a:lnTo>
                    <a:lnTo>
                      <a:pt x="50" y="5"/>
                    </a:lnTo>
                    <a:lnTo>
                      <a:pt x="45" y="7"/>
                    </a:lnTo>
                    <a:lnTo>
                      <a:pt x="41" y="9"/>
                    </a:lnTo>
                    <a:lnTo>
                      <a:pt x="36" y="11"/>
                    </a:lnTo>
                    <a:lnTo>
                      <a:pt x="32" y="13"/>
                    </a:lnTo>
                    <a:lnTo>
                      <a:pt x="21" y="26"/>
                    </a:lnTo>
                    <a:lnTo>
                      <a:pt x="10" y="44"/>
                    </a:lnTo>
                    <a:lnTo>
                      <a:pt x="2" y="66"/>
                    </a:lnTo>
                    <a:lnTo>
                      <a:pt x="0" y="89"/>
                    </a:lnTo>
                    <a:lnTo>
                      <a:pt x="2" y="111"/>
                    </a:lnTo>
                    <a:lnTo>
                      <a:pt x="10" y="132"/>
                    </a:lnTo>
                    <a:lnTo>
                      <a:pt x="21" y="152"/>
                    </a:lnTo>
                    <a:lnTo>
                      <a:pt x="36" y="168"/>
                    </a:lnTo>
                    <a:lnTo>
                      <a:pt x="54" y="182"/>
                    </a:lnTo>
                    <a:lnTo>
                      <a:pt x="76" y="193"/>
                    </a:lnTo>
                    <a:lnTo>
                      <a:pt x="98" y="200"/>
                    </a:lnTo>
                    <a:lnTo>
                      <a:pt x="122" y="202"/>
                    </a:lnTo>
                    <a:lnTo>
                      <a:pt x="147" y="200"/>
                    </a:lnTo>
                    <a:lnTo>
                      <a:pt x="170" y="193"/>
                    </a:lnTo>
                    <a:lnTo>
                      <a:pt x="191" y="182"/>
                    </a:lnTo>
                    <a:lnTo>
                      <a:pt x="210" y="168"/>
                    </a:lnTo>
                    <a:lnTo>
                      <a:pt x="224" y="152"/>
                    </a:lnTo>
                    <a:lnTo>
                      <a:pt x="235" y="132"/>
                    </a:lnTo>
                    <a:lnTo>
                      <a:pt x="239" y="121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2" name="Freeform 174"/>
              <p:cNvSpPr>
                <a:spLocks/>
              </p:cNvSpPr>
              <p:nvPr/>
            </p:nvSpPr>
            <p:spPr bwMode="auto">
              <a:xfrm>
                <a:off x="2758" y="2020"/>
                <a:ext cx="56" cy="49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92" y="0"/>
                  </a:cxn>
                  <a:cxn ang="0">
                    <a:pos x="82" y="0"/>
                  </a:cxn>
                  <a:cxn ang="0">
                    <a:pos x="73" y="0"/>
                  </a:cxn>
                  <a:cxn ang="0">
                    <a:pos x="66" y="1"/>
                  </a:cxn>
                  <a:cxn ang="0">
                    <a:pos x="57" y="3"/>
                  </a:cxn>
                  <a:cxn ang="0">
                    <a:pos x="49" y="5"/>
                  </a:cxn>
                  <a:cxn ang="0">
                    <a:pos x="19" y="33"/>
                  </a:cxn>
                  <a:cxn ang="0">
                    <a:pos x="2" y="70"/>
                  </a:cxn>
                  <a:cxn ang="0">
                    <a:pos x="2" y="111"/>
                  </a:cxn>
                  <a:cxn ang="0">
                    <a:pos x="19" y="148"/>
                  </a:cxn>
                  <a:cxn ang="0">
                    <a:pos x="49" y="176"/>
                  </a:cxn>
                  <a:cxn ang="0">
                    <a:pos x="89" y="192"/>
                  </a:cxn>
                  <a:cxn ang="0">
                    <a:pos x="134" y="192"/>
                  </a:cxn>
                  <a:cxn ang="0">
                    <a:pos x="174" y="176"/>
                  </a:cxn>
                  <a:cxn ang="0">
                    <a:pos x="204" y="148"/>
                  </a:cxn>
                  <a:cxn ang="0">
                    <a:pos x="221" y="111"/>
                  </a:cxn>
                  <a:cxn ang="0">
                    <a:pos x="222" y="92"/>
                  </a:cxn>
                  <a:cxn ang="0">
                    <a:pos x="222" y="92"/>
                  </a:cxn>
                  <a:cxn ang="0">
                    <a:pos x="210" y="91"/>
                  </a:cxn>
                  <a:cxn ang="0">
                    <a:pos x="202" y="56"/>
                  </a:cxn>
                  <a:cxn ang="0">
                    <a:pos x="199" y="49"/>
                  </a:cxn>
                  <a:cxn ang="0">
                    <a:pos x="207" y="61"/>
                  </a:cxn>
                  <a:cxn ang="0">
                    <a:pos x="214" y="72"/>
                  </a:cxn>
                  <a:cxn ang="0">
                    <a:pos x="220" y="84"/>
                  </a:cxn>
                  <a:cxn ang="0">
                    <a:pos x="210" y="91"/>
                  </a:cxn>
                  <a:cxn ang="0">
                    <a:pos x="202" y="126"/>
                  </a:cxn>
                  <a:cxn ang="0">
                    <a:pos x="181" y="155"/>
                  </a:cxn>
                  <a:cxn ang="0">
                    <a:pos x="149" y="174"/>
                  </a:cxn>
                  <a:cxn ang="0">
                    <a:pos x="111" y="181"/>
                  </a:cxn>
                  <a:cxn ang="0">
                    <a:pos x="73" y="174"/>
                  </a:cxn>
                  <a:cxn ang="0">
                    <a:pos x="42" y="155"/>
                  </a:cxn>
                  <a:cxn ang="0">
                    <a:pos x="21" y="126"/>
                  </a:cxn>
                  <a:cxn ang="0">
                    <a:pos x="13" y="91"/>
                  </a:cxn>
                  <a:cxn ang="0">
                    <a:pos x="21" y="56"/>
                  </a:cxn>
                  <a:cxn ang="0">
                    <a:pos x="42" y="27"/>
                  </a:cxn>
                  <a:cxn ang="0">
                    <a:pos x="73" y="7"/>
                  </a:cxn>
                  <a:cxn ang="0">
                    <a:pos x="108" y="1"/>
                  </a:cxn>
                </a:cxnLst>
                <a:rect l="0" t="0" r="r" b="b"/>
                <a:pathLst>
                  <a:path w="222" h="194">
                    <a:moveTo>
                      <a:pt x="108" y="1"/>
                    </a:moveTo>
                    <a:lnTo>
                      <a:pt x="103" y="0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87" y="0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3" y="0"/>
                    </a:lnTo>
                    <a:lnTo>
                      <a:pt x="70" y="1"/>
                    </a:lnTo>
                    <a:lnTo>
                      <a:pt x="66" y="1"/>
                    </a:lnTo>
                    <a:lnTo>
                      <a:pt x="61" y="2"/>
                    </a:lnTo>
                    <a:lnTo>
                      <a:pt x="57" y="3"/>
                    </a:lnTo>
                    <a:lnTo>
                      <a:pt x="52" y="4"/>
                    </a:lnTo>
                    <a:lnTo>
                      <a:pt x="49" y="5"/>
                    </a:lnTo>
                    <a:lnTo>
                      <a:pt x="32" y="17"/>
                    </a:lnTo>
                    <a:lnTo>
                      <a:pt x="19" y="33"/>
                    </a:lnTo>
                    <a:lnTo>
                      <a:pt x="9" y="50"/>
                    </a:lnTo>
                    <a:lnTo>
                      <a:pt x="2" y="70"/>
                    </a:lnTo>
                    <a:lnTo>
                      <a:pt x="0" y="91"/>
                    </a:lnTo>
                    <a:lnTo>
                      <a:pt x="2" y="111"/>
                    </a:lnTo>
                    <a:lnTo>
                      <a:pt x="9" y="131"/>
                    </a:lnTo>
                    <a:lnTo>
                      <a:pt x="19" y="148"/>
                    </a:lnTo>
                    <a:lnTo>
                      <a:pt x="32" y="164"/>
                    </a:lnTo>
                    <a:lnTo>
                      <a:pt x="49" y="176"/>
                    </a:lnTo>
                    <a:lnTo>
                      <a:pt x="68" y="186"/>
                    </a:lnTo>
                    <a:lnTo>
                      <a:pt x="89" y="192"/>
                    </a:lnTo>
                    <a:lnTo>
                      <a:pt x="111" y="194"/>
                    </a:lnTo>
                    <a:lnTo>
                      <a:pt x="134" y="192"/>
                    </a:lnTo>
                    <a:lnTo>
                      <a:pt x="155" y="186"/>
                    </a:lnTo>
                    <a:lnTo>
                      <a:pt x="174" y="176"/>
                    </a:lnTo>
                    <a:lnTo>
                      <a:pt x="191" y="164"/>
                    </a:lnTo>
                    <a:lnTo>
                      <a:pt x="204" y="148"/>
                    </a:lnTo>
                    <a:lnTo>
                      <a:pt x="214" y="131"/>
                    </a:lnTo>
                    <a:lnTo>
                      <a:pt x="221" y="111"/>
                    </a:lnTo>
                    <a:lnTo>
                      <a:pt x="222" y="92"/>
                    </a:lnTo>
                    <a:lnTo>
                      <a:pt x="222" y="92"/>
                    </a:lnTo>
                    <a:lnTo>
                      <a:pt x="222" y="92"/>
                    </a:lnTo>
                    <a:lnTo>
                      <a:pt x="222" y="92"/>
                    </a:lnTo>
                    <a:lnTo>
                      <a:pt x="222" y="91"/>
                    </a:lnTo>
                    <a:lnTo>
                      <a:pt x="210" y="91"/>
                    </a:lnTo>
                    <a:lnTo>
                      <a:pt x="207" y="72"/>
                    </a:lnTo>
                    <a:lnTo>
                      <a:pt x="202" y="56"/>
                    </a:lnTo>
                    <a:lnTo>
                      <a:pt x="194" y="44"/>
                    </a:lnTo>
                    <a:lnTo>
                      <a:pt x="199" y="49"/>
                    </a:lnTo>
                    <a:lnTo>
                      <a:pt x="203" y="55"/>
                    </a:lnTo>
                    <a:lnTo>
                      <a:pt x="207" y="61"/>
                    </a:lnTo>
                    <a:lnTo>
                      <a:pt x="211" y="66"/>
                    </a:lnTo>
                    <a:lnTo>
                      <a:pt x="214" y="72"/>
                    </a:lnTo>
                    <a:lnTo>
                      <a:pt x="218" y="78"/>
                    </a:lnTo>
                    <a:lnTo>
                      <a:pt x="220" y="84"/>
                    </a:lnTo>
                    <a:lnTo>
                      <a:pt x="222" y="91"/>
                    </a:lnTo>
                    <a:lnTo>
                      <a:pt x="210" y="91"/>
                    </a:lnTo>
                    <a:lnTo>
                      <a:pt x="207" y="109"/>
                    </a:lnTo>
                    <a:lnTo>
                      <a:pt x="202" y="126"/>
                    </a:lnTo>
                    <a:lnTo>
                      <a:pt x="193" y="141"/>
                    </a:lnTo>
                    <a:lnTo>
                      <a:pt x="181" y="155"/>
                    </a:lnTo>
                    <a:lnTo>
                      <a:pt x="166" y="166"/>
                    </a:lnTo>
                    <a:lnTo>
                      <a:pt x="149" y="174"/>
                    </a:lnTo>
                    <a:lnTo>
                      <a:pt x="132" y="179"/>
                    </a:lnTo>
                    <a:lnTo>
                      <a:pt x="111" y="181"/>
                    </a:lnTo>
                    <a:lnTo>
                      <a:pt x="91" y="179"/>
                    </a:lnTo>
                    <a:lnTo>
                      <a:pt x="73" y="174"/>
                    </a:lnTo>
                    <a:lnTo>
                      <a:pt x="57" y="166"/>
                    </a:lnTo>
                    <a:lnTo>
                      <a:pt x="42" y="155"/>
                    </a:lnTo>
                    <a:lnTo>
                      <a:pt x="30" y="141"/>
                    </a:lnTo>
                    <a:lnTo>
                      <a:pt x="21" y="126"/>
                    </a:lnTo>
                    <a:lnTo>
                      <a:pt x="15" y="109"/>
                    </a:lnTo>
                    <a:lnTo>
                      <a:pt x="13" y="91"/>
                    </a:lnTo>
                    <a:lnTo>
                      <a:pt x="15" y="72"/>
                    </a:lnTo>
                    <a:lnTo>
                      <a:pt x="21" y="56"/>
                    </a:lnTo>
                    <a:lnTo>
                      <a:pt x="30" y="40"/>
                    </a:lnTo>
                    <a:lnTo>
                      <a:pt x="42" y="27"/>
                    </a:lnTo>
                    <a:lnTo>
                      <a:pt x="57" y="15"/>
                    </a:lnTo>
                    <a:lnTo>
                      <a:pt x="73" y="7"/>
                    </a:lnTo>
                    <a:lnTo>
                      <a:pt x="91" y="2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3" name="Freeform 175"/>
              <p:cNvSpPr>
                <a:spLocks/>
              </p:cNvSpPr>
              <p:nvPr/>
            </p:nvSpPr>
            <p:spPr bwMode="auto">
              <a:xfrm>
                <a:off x="2762" y="2020"/>
                <a:ext cx="49" cy="46"/>
              </a:xfrm>
              <a:custGeom>
                <a:avLst/>
                <a:gdLst/>
                <a:ahLst/>
                <a:cxnLst>
                  <a:cxn ang="0">
                    <a:pos x="179" y="40"/>
                  </a:cxn>
                  <a:cxn ang="0">
                    <a:pos x="157" y="24"/>
                  </a:cxn>
                  <a:cxn ang="0">
                    <a:pos x="133" y="10"/>
                  </a:cxn>
                  <a:cxn ang="0">
                    <a:pos x="106" y="2"/>
                  </a:cxn>
                  <a:cxn ang="0">
                    <a:pos x="79" y="1"/>
                  </a:cxn>
                  <a:cxn ang="0">
                    <a:pos x="44" y="14"/>
                  </a:cxn>
                  <a:cxn ang="0">
                    <a:pos x="17" y="39"/>
                  </a:cxn>
                  <a:cxn ang="0">
                    <a:pos x="2" y="72"/>
                  </a:cxn>
                  <a:cxn ang="0">
                    <a:pos x="2" y="109"/>
                  </a:cxn>
                  <a:cxn ang="0">
                    <a:pos x="17" y="142"/>
                  </a:cxn>
                  <a:cxn ang="0">
                    <a:pos x="44" y="167"/>
                  </a:cxn>
                  <a:cxn ang="0">
                    <a:pos x="79" y="180"/>
                  </a:cxn>
                  <a:cxn ang="0">
                    <a:pos x="120" y="180"/>
                  </a:cxn>
                  <a:cxn ang="0">
                    <a:pos x="155" y="167"/>
                  </a:cxn>
                  <a:cxn ang="0">
                    <a:pos x="182" y="142"/>
                  </a:cxn>
                  <a:cxn ang="0">
                    <a:pos x="197" y="109"/>
                  </a:cxn>
                  <a:cxn ang="0">
                    <a:pos x="185" y="91"/>
                  </a:cxn>
                  <a:cxn ang="0">
                    <a:pos x="179" y="60"/>
                  </a:cxn>
                  <a:cxn ang="0">
                    <a:pos x="160" y="35"/>
                  </a:cxn>
                  <a:cxn ang="0">
                    <a:pos x="133" y="17"/>
                  </a:cxn>
                  <a:cxn ang="0">
                    <a:pos x="99" y="11"/>
                  </a:cxn>
                  <a:cxn ang="0">
                    <a:pos x="66" y="17"/>
                  </a:cxn>
                  <a:cxn ang="0">
                    <a:pos x="39" y="35"/>
                  </a:cxn>
                  <a:cxn ang="0">
                    <a:pos x="20" y="60"/>
                  </a:cxn>
                  <a:cxn ang="0">
                    <a:pos x="13" y="91"/>
                  </a:cxn>
                  <a:cxn ang="0">
                    <a:pos x="20" y="122"/>
                  </a:cxn>
                  <a:cxn ang="0">
                    <a:pos x="39" y="146"/>
                  </a:cxn>
                  <a:cxn ang="0">
                    <a:pos x="66" y="164"/>
                  </a:cxn>
                  <a:cxn ang="0">
                    <a:pos x="99" y="170"/>
                  </a:cxn>
                  <a:cxn ang="0">
                    <a:pos x="133" y="164"/>
                  </a:cxn>
                  <a:cxn ang="0">
                    <a:pos x="160" y="146"/>
                  </a:cxn>
                  <a:cxn ang="0">
                    <a:pos x="179" y="122"/>
                  </a:cxn>
                  <a:cxn ang="0">
                    <a:pos x="185" y="91"/>
                  </a:cxn>
                  <a:cxn ang="0">
                    <a:pos x="197" y="72"/>
                  </a:cxn>
                  <a:cxn ang="0">
                    <a:pos x="188" y="50"/>
                  </a:cxn>
                </a:cxnLst>
                <a:rect l="0" t="0" r="r" b="b"/>
                <a:pathLst>
                  <a:path w="199" h="182">
                    <a:moveTo>
                      <a:pt x="188" y="50"/>
                    </a:moveTo>
                    <a:lnTo>
                      <a:pt x="179" y="40"/>
                    </a:lnTo>
                    <a:lnTo>
                      <a:pt x="169" y="32"/>
                    </a:lnTo>
                    <a:lnTo>
                      <a:pt x="157" y="24"/>
                    </a:lnTo>
                    <a:lnTo>
                      <a:pt x="146" y="16"/>
                    </a:lnTo>
                    <a:lnTo>
                      <a:pt x="133" y="10"/>
                    </a:lnTo>
                    <a:lnTo>
                      <a:pt x="120" y="6"/>
                    </a:lnTo>
                    <a:lnTo>
                      <a:pt x="106" y="2"/>
                    </a:lnTo>
                    <a:lnTo>
                      <a:pt x="92" y="0"/>
                    </a:lnTo>
                    <a:lnTo>
                      <a:pt x="79" y="1"/>
                    </a:lnTo>
                    <a:lnTo>
                      <a:pt x="60" y="6"/>
                    </a:lnTo>
                    <a:lnTo>
                      <a:pt x="44" y="14"/>
                    </a:lnTo>
                    <a:lnTo>
                      <a:pt x="29" y="26"/>
                    </a:lnTo>
                    <a:lnTo>
                      <a:pt x="17" y="39"/>
                    </a:lnTo>
                    <a:lnTo>
                      <a:pt x="8" y="55"/>
                    </a:lnTo>
                    <a:lnTo>
                      <a:pt x="2" y="72"/>
                    </a:lnTo>
                    <a:lnTo>
                      <a:pt x="0" y="91"/>
                    </a:lnTo>
                    <a:lnTo>
                      <a:pt x="2" y="109"/>
                    </a:lnTo>
                    <a:lnTo>
                      <a:pt x="8" y="127"/>
                    </a:lnTo>
                    <a:lnTo>
                      <a:pt x="17" y="142"/>
                    </a:lnTo>
                    <a:lnTo>
                      <a:pt x="29" y="156"/>
                    </a:lnTo>
                    <a:lnTo>
                      <a:pt x="44" y="167"/>
                    </a:lnTo>
                    <a:lnTo>
                      <a:pt x="60" y="175"/>
                    </a:lnTo>
                    <a:lnTo>
                      <a:pt x="79" y="180"/>
                    </a:lnTo>
                    <a:lnTo>
                      <a:pt x="99" y="182"/>
                    </a:lnTo>
                    <a:lnTo>
                      <a:pt x="120" y="180"/>
                    </a:lnTo>
                    <a:lnTo>
                      <a:pt x="139" y="175"/>
                    </a:lnTo>
                    <a:lnTo>
                      <a:pt x="155" y="167"/>
                    </a:lnTo>
                    <a:lnTo>
                      <a:pt x="170" y="156"/>
                    </a:lnTo>
                    <a:lnTo>
                      <a:pt x="182" y="142"/>
                    </a:lnTo>
                    <a:lnTo>
                      <a:pt x="191" y="127"/>
                    </a:lnTo>
                    <a:lnTo>
                      <a:pt x="197" y="109"/>
                    </a:lnTo>
                    <a:lnTo>
                      <a:pt x="199" y="91"/>
                    </a:lnTo>
                    <a:lnTo>
                      <a:pt x="185" y="91"/>
                    </a:lnTo>
                    <a:lnTo>
                      <a:pt x="183" y="75"/>
                    </a:lnTo>
                    <a:lnTo>
                      <a:pt x="179" y="60"/>
                    </a:lnTo>
                    <a:lnTo>
                      <a:pt x="171" y="46"/>
                    </a:lnTo>
                    <a:lnTo>
                      <a:pt x="160" y="35"/>
                    </a:lnTo>
                    <a:lnTo>
                      <a:pt x="147" y="25"/>
                    </a:lnTo>
                    <a:lnTo>
                      <a:pt x="133" y="17"/>
                    </a:lnTo>
                    <a:lnTo>
                      <a:pt x="116" y="13"/>
                    </a:lnTo>
                    <a:lnTo>
                      <a:pt x="99" y="11"/>
                    </a:lnTo>
                    <a:lnTo>
                      <a:pt x="83" y="13"/>
                    </a:lnTo>
                    <a:lnTo>
                      <a:pt x="66" y="17"/>
                    </a:lnTo>
                    <a:lnTo>
                      <a:pt x="51" y="25"/>
                    </a:lnTo>
                    <a:lnTo>
                      <a:pt x="39" y="35"/>
                    </a:lnTo>
                    <a:lnTo>
                      <a:pt x="28" y="46"/>
                    </a:lnTo>
                    <a:lnTo>
                      <a:pt x="20" y="60"/>
                    </a:lnTo>
                    <a:lnTo>
                      <a:pt x="16" y="75"/>
                    </a:lnTo>
                    <a:lnTo>
                      <a:pt x="13" y="91"/>
                    </a:lnTo>
                    <a:lnTo>
                      <a:pt x="16" y="106"/>
                    </a:lnTo>
                    <a:lnTo>
                      <a:pt x="20" y="122"/>
                    </a:lnTo>
                    <a:lnTo>
                      <a:pt x="28" y="135"/>
                    </a:lnTo>
                    <a:lnTo>
                      <a:pt x="39" y="146"/>
                    </a:lnTo>
                    <a:lnTo>
                      <a:pt x="51" y="157"/>
                    </a:lnTo>
                    <a:lnTo>
                      <a:pt x="66" y="164"/>
                    </a:lnTo>
                    <a:lnTo>
                      <a:pt x="83" y="168"/>
                    </a:lnTo>
                    <a:lnTo>
                      <a:pt x="99" y="170"/>
                    </a:lnTo>
                    <a:lnTo>
                      <a:pt x="116" y="168"/>
                    </a:lnTo>
                    <a:lnTo>
                      <a:pt x="133" y="164"/>
                    </a:lnTo>
                    <a:lnTo>
                      <a:pt x="147" y="157"/>
                    </a:lnTo>
                    <a:lnTo>
                      <a:pt x="160" y="146"/>
                    </a:lnTo>
                    <a:lnTo>
                      <a:pt x="171" y="135"/>
                    </a:lnTo>
                    <a:lnTo>
                      <a:pt x="179" y="122"/>
                    </a:lnTo>
                    <a:lnTo>
                      <a:pt x="183" y="106"/>
                    </a:lnTo>
                    <a:lnTo>
                      <a:pt x="185" y="91"/>
                    </a:lnTo>
                    <a:lnTo>
                      <a:pt x="199" y="91"/>
                    </a:lnTo>
                    <a:lnTo>
                      <a:pt x="197" y="72"/>
                    </a:lnTo>
                    <a:lnTo>
                      <a:pt x="191" y="55"/>
                    </a:lnTo>
                    <a:lnTo>
                      <a:pt x="188" y="50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4" name="Freeform 176"/>
              <p:cNvSpPr>
                <a:spLocks/>
              </p:cNvSpPr>
              <p:nvPr/>
            </p:nvSpPr>
            <p:spPr bwMode="auto">
              <a:xfrm>
                <a:off x="2765" y="2023"/>
                <a:ext cx="40" cy="40"/>
              </a:xfrm>
              <a:custGeom>
                <a:avLst/>
                <a:gdLst/>
                <a:ahLst/>
                <a:cxnLst>
                  <a:cxn ang="0">
                    <a:pos x="172" y="64"/>
                  </a:cxn>
                  <a:cxn ang="0">
                    <a:pos x="160" y="35"/>
                  </a:cxn>
                  <a:cxn ang="0">
                    <a:pos x="137" y="14"/>
                  </a:cxn>
                  <a:cxn ang="0">
                    <a:pos x="105" y="2"/>
                  </a:cxn>
                  <a:cxn ang="0">
                    <a:pos x="70" y="2"/>
                  </a:cxn>
                  <a:cxn ang="0">
                    <a:pos x="38" y="14"/>
                  </a:cxn>
                  <a:cxn ang="0">
                    <a:pos x="15" y="35"/>
                  </a:cxn>
                  <a:cxn ang="0">
                    <a:pos x="3" y="64"/>
                  </a:cxn>
                  <a:cxn ang="0">
                    <a:pos x="3" y="97"/>
                  </a:cxn>
                  <a:cxn ang="0">
                    <a:pos x="15" y="126"/>
                  </a:cxn>
                  <a:cxn ang="0">
                    <a:pos x="38" y="148"/>
                  </a:cxn>
                  <a:cxn ang="0">
                    <a:pos x="70" y="159"/>
                  </a:cxn>
                  <a:cxn ang="0">
                    <a:pos x="105" y="159"/>
                  </a:cxn>
                  <a:cxn ang="0">
                    <a:pos x="137" y="148"/>
                  </a:cxn>
                  <a:cxn ang="0">
                    <a:pos x="160" y="126"/>
                  </a:cxn>
                  <a:cxn ang="0">
                    <a:pos x="172" y="97"/>
                  </a:cxn>
                  <a:cxn ang="0">
                    <a:pos x="161" y="81"/>
                  </a:cxn>
                  <a:cxn ang="0">
                    <a:pos x="156" y="54"/>
                  </a:cxn>
                  <a:cxn ang="0">
                    <a:pos x="140" y="32"/>
                  </a:cxn>
                  <a:cxn ang="0">
                    <a:pos x="116" y="18"/>
                  </a:cxn>
                  <a:cxn ang="0">
                    <a:pos x="87" y="13"/>
                  </a:cxn>
                  <a:cxn ang="0">
                    <a:pos x="60" y="18"/>
                  </a:cxn>
                  <a:cxn ang="0">
                    <a:pos x="36" y="32"/>
                  </a:cxn>
                  <a:cxn ang="0">
                    <a:pos x="19" y="54"/>
                  </a:cxn>
                  <a:cxn ang="0">
                    <a:pos x="14" y="81"/>
                  </a:cxn>
                  <a:cxn ang="0">
                    <a:pos x="19" y="106"/>
                  </a:cxn>
                  <a:cxn ang="0">
                    <a:pos x="36" y="128"/>
                  </a:cxn>
                  <a:cxn ang="0">
                    <a:pos x="60" y="144"/>
                  </a:cxn>
                  <a:cxn ang="0">
                    <a:pos x="87" y="149"/>
                  </a:cxn>
                  <a:cxn ang="0">
                    <a:pos x="116" y="144"/>
                  </a:cxn>
                  <a:cxn ang="0">
                    <a:pos x="140" y="128"/>
                  </a:cxn>
                  <a:cxn ang="0">
                    <a:pos x="156" y="106"/>
                  </a:cxn>
                  <a:cxn ang="0">
                    <a:pos x="161" y="81"/>
                  </a:cxn>
                </a:cxnLst>
                <a:rect l="0" t="0" r="r" b="b"/>
                <a:pathLst>
                  <a:path w="175" h="161">
                    <a:moveTo>
                      <a:pt x="175" y="81"/>
                    </a:moveTo>
                    <a:lnTo>
                      <a:pt x="172" y="64"/>
                    </a:lnTo>
                    <a:lnTo>
                      <a:pt x="168" y="50"/>
                    </a:lnTo>
                    <a:lnTo>
                      <a:pt x="160" y="35"/>
                    </a:lnTo>
                    <a:lnTo>
                      <a:pt x="149" y="24"/>
                    </a:lnTo>
                    <a:lnTo>
                      <a:pt x="137" y="14"/>
                    </a:lnTo>
                    <a:lnTo>
                      <a:pt x="121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70" y="2"/>
                    </a:lnTo>
                    <a:lnTo>
                      <a:pt x="54" y="6"/>
                    </a:lnTo>
                    <a:lnTo>
                      <a:pt x="38" y="14"/>
                    </a:lnTo>
                    <a:lnTo>
                      <a:pt x="26" y="24"/>
                    </a:lnTo>
                    <a:lnTo>
                      <a:pt x="15" y="35"/>
                    </a:lnTo>
                    <a:lnTo>
                      <a:pt x="7" y="50"/>
                    </a:lnTo>
                    <a:lnTo>
                      <a:pt x="3" y="64"/>
                    </a:lnTo>
                    <a:lnTo>
                      <a:pt x="0" y="81"/>
                    </a:lnTo>
                    <a:lnTo>
                      <a:pt x="3" y="97"/>
                    </a:lnTo>
                    <a:lnTo>
                      <a:pt x="7" y="112"/>
                    </a:lnTo>
                    <a:lnTo>
                      <a:pt x="15" y="126"/>
                    </a:lnTo>
                    <a:lnTo>
                      <a:pt x="26" y="137"/>
                    </a:lnTo>
                    <a:lnTo>
                      <a:pt x="38" y="148"/>
                    </a:lnTo>
                    <a:lnTo>
                      <a:pt x="54" y="155"/>
                    </a:lnTo>
                    <a:lnTo>
                      <a:pt x="70" y="159"/>
                    </a:lnTo>
                    <a:lnTo>
                      <a:pt x="87" y="161"/>
                    </a:lnTo>
                    <a:lnTo>
                      <a:pt x="105" y="159"/>
                    </a:lnTo>
                    <a:lnTo>
                      <a:pt x="121" y="155"/>
                    </a:lnTo>
                    <a:lnTo>
                      <a:pt x="137" y="148"/>
                    </a:lnTo>
                    <a:lnTo>
                      <a:pt x="149" y="137"/>
                    </a:lnTo>
                    <a:lnTo>
                      <a:pt x="160" y="126"/>
                    </a:lnTo>
                    <a:lnTo>
                      <a:pt x="168" y="112"/>
                    </a:lnTo>
                    <a:lnTo>
                      <a:pt x="172" y="97"/>
                    </a:lnTo>
                    <a:lnTo>
                      <a:pt x="175" y="81"/>
                    </a:lnTo>
                    <a:lnTo>
                      <a:pt x="161" y="81"/>
                    </a:lnTo>
                    <a:lnTo>
                      <a:pt x="160" y="67"/>
                    </a:lnTo>
                    <a:lnTo>
                      <a:pt x="156" y="54"/>
                    </a:lnTo>
                    <a:lnTo>
                      <a:pt x="149" y="43"/>
                    </a:lnTo>
                    <a:lnTo>
                      <a:pt x="140" y="32"/>
                    </a:lnTo>
                    <a:lnTo>
                      <a:pt x="129" y="24"/>
                    </a:lnTo>
                    <a:lnTo>
                      <a:pt x="116" y="18"/>
                    </a:lnTo>
                    <a:lnTo>
                      <a:pt x="102" y="14"/>
                    </a:lnTo>
                    <a:lnTo>
                      <a:pt x="87" y="13"/>
                    </a:lnTo>
                    <a:lnTo>
                      <a:pt x="73" y="14"/>
                    </a:lnTo>
                    <a:lnTo>
                      <a:pt x="60" y="18"/>
                    </a:lnTo>
                    <a:lnTo>
                      <a:pt x="46" y="24"/>
                    </a:lnTo>
                    <a:lnTo>
                      <a:pt x="36" y="32"/>
                    </a:lnTo>
                    <a:lnTo>
                      <a:pt x="26" y="43"/>
                    </a:lnTo>
                    <a:lnTo>
                      <a:pt x="19" y="54"/>
                    </a:lnTo>
                    <a:lnTo>
                      <a:pt x="15" y="67"/>
                    </a:lnTo>
                    <a:lnTo>
                      <a:pt x="14" y="81"/>
                    </a:lnTo>
                    <a:lnTo>
                      <a:pt x="15" y="94"/>
                    </a:lnTo>
                    <a:lnTo>
                      <a:pt x="19" y="106"/>
                    </a:lnTo>
                    <a:lnTo>
                      <a:pt x="26" y="119"/>
                    </a:lnTo>
                    <a:lnTo>
                      <a:pt x="36" y="128"/>
                    </a:lnTo>
                    <a:lnTo>
                      <a:pt x="46" y="137"/>
                    </a:lnTo>
                    <a:lnTo>
                      <a:pt x="60" y="144"/>
                    </a:lnTo>
                    <a:lnTo>
                      <a:pt x="73" y="148"/>
                    </a:lnTo>
                    <a:lnTo>
                      <a:pt x="87" y="149"/>
                    </a:lnTo>
                    <a:lnTo>
                      <a:pt x="102" y="148"/>
                    </a:lnTo>
                    <a:lnTo>
                      <a:pt x="116" y="144"/>
                    </a:lnTo>
                    <a:lnTo>
                      <a:pt x="129" y="137"/>
                    </a:lnTo>
                    <a:lnTo>
                      <a:pt x="140" y="128"/>
                    </a:lnTo>
                    <a:lnTo>
                      <a:pt x="149" y="119"/>
                    </a:lnTo>
                    <a:lnTo>
                      <a:pt x="156" y="106"/>
                    </a:lnTo>
                    <a:lnTo>
                      <a:pt x="160" y="94"/>
                    </a:lnTo>
                    <a:lnTo>
                      <a:pt x="161" y="81"/>
                    </a:lnTo>
                    <a:lnTo>
                      <a:pt x="175" y="81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5" name="Freeform 177"/>
              <p:cNvSpPr>
                <a:spLocks/>
              </p:cNvSpPr>
              <p:nvPr/>
            </p:nvSpPr>
            <p:spPr bwMode="auto">
              <a:xfrm>
                <a:off x="2768" y="2026"/>
                <a:ext cx="37" cy="34"/>
              </a:xfrm>
              <a:custGeom>
                <a:avLst/>
                <a:gdLst/>
                <a:ahLst/>
                <a:cxnLst>
                  <a:cxn ang="0">
                    <a:pos x="148" y="54"/>
                  </a:cxn>
                  <a:cxn ang="0">
                    <a:pos x="137" y="31"/>
                  </a:cxn>
                  <a:cxn ang="0">
                    <a:pos x="116" y="11"/>
                  </a:cxn>
                  <a:cxn ang="0">
                    <a:pos x="90" y="1"/>
                  </a:cxn>
                  <a:cxn ang="0">
                    <a:pos x="59" y="1"/>
                  </a:cxn>
                  <a:cxn ang="0">
                    <a:pos x="33" y="11"/>
                  </a:cxn>
                  <a:cxn ang="0">
                    <a:pos x="12" y="31"/>
                  </a:cxn>
                  <a:cxn ang="0">
                    <a:pos x="1" y="54"/>
                  </a:cxn>
                  <a:cxn ang="0">
                    <a:pos x="1" y="83"/>
                  </a:cxn>
                  <a:cxn ang="0">
                    <a:pos x="12" y="107"/>
                  </a:cxn>
                  <a:cxn ang="0">
                    <a:pos x="33" y="126"/>
                  </a:cxn>
                  <a:cxn ang="0">
                    <a:pos x="59" y="137"/>
                  </a:cxn>
                  <a:cxn ang="0">
                    <a:pos x="90" y="137"/>
                  </a:cxn>
                  <a:cxn ang="0">
                    <a:pos x="116" y="126"/>
                  </a:cxn>
                  <a:cxn ang="0">
                    <a:pos x="137" y="107"/>
                  </a:cxn>
                  <a:cxn ang="0">
                    <a:pos x="148" y="83"/>
                  </a:cxn>
                  <a:cxn ang="0">
                    <a:pos x="136" y="69"/>
                  </a:cxn>
                  <a:cxn ang="0">
                    <a:pos x="131" y="47"/>
                  </a:cxn>
                  <a:cxn ang="0">
                    <a:pos x="118" y="28"/>
                  </a:cxn>
                  <a:cxn ang="0">
                    <a:pos x="98" y="16"/>
                  </a:cxn>
                  <a:cxn ang="0">
                    <a:pos x="74" y="12"/>
                  </a:cxn>
                  <a:cxn ang="0">
                    <a:pos x="51" y="16"/>
                  </a:cxn>
                  <a:cxn ang="0">
                    <a:pos x="31" y="28"/>
                  </a:cxn>
                  <a:cxn ang="0">
                    <a:pos x="17" y="47"/>
                  </a:cxn>
                  <a:cxn ang="0">
                    <a:pos x="13" y="69"/>
                  </a:cxn>
                  <a:cxn ang="0">
                    <a:pos x="17" y="90"/>
                  </a:cxn>
                  <a:cxn ang="0">
                    <a:pos x="31" y="109"/>
                  </a:cxn>
                  <a:cxn ang="0">
                    <a:pos x="51" y="121"/>
                  </a:cxn>
                  <a:cxn ang="0">
                    <a:pos x="74" y="125"/>
                  </a:cxn>
                  <a:cxn ang="0">
                    <a:pos x="98" y="121"/>
                  </a:cxn>
                  <a:cxn ang="0">
                    <a:pos x="118" y="109"/>
                  </a:cxn>
                  <a:cxn ang="0">
                    <a:pos x="131" y="90"/>
                  </a:cxn>
                  <a:cxn ang="0">
                    <a:pos x="136" y="69"/>
                  </a:cxn>
                </a:cxnLst>
                <a:rect l="0" t="0" r="r" b="b"/>
                <a:pathLst>
                  <a:path w="149" h="138">
                    <a:moveTo>
                      <a:pt x="149" y="69"/>
                    </a:moveTo>
                    <a:lnTo>
                      <a:pt x="148" y="54"/>
                    </a:lnTo>
                    <a:lnTo>
                      <a:pt x="144" y="42"/>
                    </a:lnTo>
                    <a:lnTo>
                      <a:pt x="137" y="31"/>
                    </a:lnTo>
                    <a:lnTo>
                      <a:pt x="127" y="20"/>
                    </a:lnTo>
                    <a:lnTo>
                      <a:pt x="116" y="11"/>
                    </a:lnTo>
                    <a:lnTo>
                      <a:pt x="103" y="5"/>
                    </a:lnTo>
                    <a:lnTo>
                      <a:pt x="90" y="1"/>
                    </a:lnTo>
                    <a:lnTo>
                      <a:pt x="74" y="0"/>
                    </a:lnTo>
                    <a:lnTo>
                      <a:pt x="59" y="1"/>
                    </a:lnTo>
                    <a:lnTo>
                      <a:pt x="45" y="5"/>
                    </a:lnTo>
                    <a:lnTo>
                      <a:pt x="33" y="11"/>
                    </a:lnTo>
                    <a:lnTo>
                      <a:pt x="22" y="20"/>
                    </a:lnTo>
                    <a:lnTo>
                      <a:pt x="12" y="31"/>
                    </a:lnTo>
                    <a:lnTo>
                      <a:pt x="5" y="42"/>
                    </a:lnTo>
                    <a:lnTo>
                      <a:pt x="1" y="54"/>
                    </a:lnTo>
                    <a:lnTo>
                      <a:pt x="0" y="69"/>
                    </a:lnTo>
                    <a:lnTo>
                      <a:pt x="1" y="83"/>
                    </a:lnTo>
                    <a:lnTo>
                      <a:pt x="5" y="95"/>
                    </a:lnTo>
                    <a:lnTo>
                      <a:pt x="12" y="107"/>
                    </a:lnTo>
                    <a:lnTo>
                      <a:pt x="22" y="117"/>
                    </a:lnTo>
                    <a:lnTo>
                      <a:pt x="33" y="126"/>
                    </a:lnTo>
                    <a:lnTo>
                      <a:pt x="45" y="133"/>
                    </a:lnTo>
                    <a:lnTo>
                      <a:pt x="59" y="137"/>
                    </a:lnTo>
                    <a:lnTo>
                      <a:pt x="74" y="138"/>
                    </a:lnTo>
                    <a:lnTo>
                      <a:pt x="90" y="137"/>
                    </a:lnTo>
                    <a:lnTo>
                      <a:pt x="103" y="133"/>
                    </a:lnTo>
                    <a:lnTo>
                      <a:pt x="116" y="126"/>
                    </a:lnTo>
                    <a:lnTo>
                      <a:pt x="127" y="117"/>
                    </a:lnTo>
                    <a:lnTo>
                      <a:pt x="137" y="107"/>
                    </a:lnTo>
                    <a:lnTo>
                      <a:pt x="144" y="95"/>
                    </a:lnTo>
                    <a:lnTo>
                      <a:pt x="148" y="83"/>
                    </a:lnTo>
                    <a:lnTo>
                      <a:pt x="149" y="69"/>
                    </a:lnTo>
                    <a:lnTo>
                      <a:pt x="136" y="69"/>
                    </a:lnTo>
                    <a:lnTo>
                      <a:pt x="135" y="57"/>
                    </a:lnTo>
                    <a:lnTo>
                      <a:pt x="131" y="47"/>
                    </a:lnTo>
                    <a:lnTo>
                      <a:pt x="126" y="37"/>
                    </a:lnTo>
                    <a:lnTo>
                      <a:pt x="118" y="28"/>
                    </a:lnTo>
                    <a:lnTo>
                      <a:pt x="109" y="21"/>
                    </a:lnTo>
                    <a:lnTo>
                      <a:pt x="98" y="16"/>
                    </a:lnTo>
                    <a:lnTo>
                      <a:pt x="87" y="13"/>
                    </a:lnTo>
                    <a:lnTo>
                      <a:pt x="74" y="12"/>
                    </a:lnTo>
                    <a:lnTo>
                      <a:pt x="62" y="13"/>
                    </a:lnTo>
                    <a:lnTo>
                      <a:pt x="51" y="16"/>
                    </a:lnTo>
                    <a:lnTo>
                      <a:pt x="40" y="21"/>
                    </a:lnTo>
                    <a:lnTo>
                      <a:pt x="31" y="28"/>
                    </a:lnTo>
                    <a:lnTo>
                      <a:pt x="23" y="37"/>
                    </a:lnTo>
                    <a:lnTo>
                      <a:pt x="17" y="47"/>
                    </a:lnTo>
                    <a:lnTo>
                      <a:pt x="14" y="57"/>
                    </a:lnTo>
                    <a:lnTo>
                      <a:pt x="13" y="69"/>
                    </a:lnTo>
                    <a:lnTo>
                      <a:pt x="14" y="80"/>
                    </a:lnTo>
                    <a:lnTo>
                      <a:pt x="17" y="90"/>
                    </a:lnTo>
                    <a:lnTo>
                      <a:pt x="23" y="101"/>
                    </a:lnTo>
                    <a:lnTo>
                      <a:pt x="31" y="109"/>
                    </a:lnTo>
                    <a:lnTo>
                      <a:pt x="40" y="116"/>
                    </a:lnTo>
                    <a:lnTo>
                      <a:pt x="51" y="121"/>
                    </a:lnTo>
                    <a:lnTo>
                      <a:pt x="62" y="124"/>
                    </a:lnTo>
                    <a:lnTo>
                      <a:pt x="74" y="125"/>
                    </a:lnTo>
                    <a:lnTo>
                      <a:pt x="87" y="124"/>
                    </a:lnTo>
                    <a:lnTo>
                      <a:pt x="98" y="121"/>
                    </a:lnTo>
                    <a:lnTo>
                      <a:pt x="109" y="116"/>
                    </a:lnTo>
                    <a:lnTo>
                      <a:pt x="118" y="109"/>
                    </a:lnTo>
                    <a:lnTo>
                      <a:pt x="126" y="101"/>
                    </a:lnTo>
                    <a:lnTo>
                      <a:pt x="131" y="90"/>
                    </a:lnTo>
                    <a:lnTo>
                      <a:pt x="135" y="80"/>
                    </a:lnTo>
                    <a:lnTo>
                      <a:pt x="136" y="69"/>
                    </a:lnTo>
                    <a:lnTo>
                      <a:pt x="149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6" name="Freeform 178"/>
              <p:cNvSpPr>
                <a:spLocks/>
              </p:cNvSpPr>
              <p:nvPr/>
            </p:nvSpPr>
            <p:spPr bwMode="auto">
              <a:xfrm>
                <a:off x="2771" y="2029"/>
                <a:ext cx="31" cy="29"/>
              </a:xfrm>
              <a:custGeom>
                <a:avLst/>
                <a:gdLst/>
                <a:ahLst/>
                <a:cxnLst>
                  <a:cxn ang="0">
                    <a:pos x="124" y="46"/>
                  </a:cxn>
                  <a:cxn ang="0">
                    <a:pos x="114" y="26"/>
                  </a:cxn>
                  <a:cxn ang="0">
                    <a:pos x="97" y="10"/>
                  </a:cxn>
                  <a:cxn ang="0">
                    <a:pos x="75" y="1"/>
                  </a:cxn>
                  <a:cxn ang="0">
                    <a:pos x="50" y="1"/>
                  </a:cxn>
                  <a:cxn ang="0">
                    <a:pos x="28" y="10"/>
                  </a:cxn>
                  <a:cxn ang="0">
                    <a:pos x="11" y="26"/>
                  </a:cxn>
                  <a:cxn ang="0">
                    <a:pos x="1" y="46"/>
                  </a:cxn>
                  <a:cxn ang="0">
                    <a:pos x="1" y="69"/>
                  </a:cxn>
                  <a:cxn ang="0">
                    <a:pos x="11" y="90"/>
                  </a:cxn>
                  <a:cxn ang="0">
                    <a:pos x="28" y="105"/>
                  </a:cxn>
                  <a:cxn ang="0">
                    <a:pos x="50" y="114"/>
                  </a:cxn>
                  <a:cxn ang="0">
                    <a:pos x="75" y="114"/>
                  </a:cxn>
                  <a:cxn ang="0">
                    <a:pos x="97" y="105"/>
                  </a:cxn>
                  <a:cxn ang="0">
                    <a:pos x="114" y="90"/>
                  </a:cxn>
                  <a:cxn ang="0">
                    <a:pos x="124" y="69"/>
                  </a:cxn>
                  <a:cxn ang="0">
                    <a:pos x="112" y="58"/>
                  </a:cxn>
                  <a:cxn ang="0">
                    <a:pos x="108" y="40"/>
                  </a:cxn>
                  <a:cxn ang="0">
                    <a:pos x="97" y="26"/>
                  </a:cxn>
                  <a:cxn ang="0">
                    <a:pos x="81" y="15"/>
                  </a:cxn>
                  <a:cxn ang="0">
                    <a:pos x="62" y="12"/>
                  </a:cxn>
                  <a:cxn ang="0">
                    <a:pos x="43" y="15"/>
                  </a:cxn>
                  <a:cxn ang="0">
                    <a:pos x="28" y="26"/>
                  </a:cxn>
                  <a:cxn ang="0">
                    <a:pos x="18" y="40"/>
                  </a:cxn>
                  <a:cxn ang="0">
                    <a:pos x="13" y="58"/>
                  </a:cxn>
                  <a:cxn ang="0">
                    <a:pos x="18" y="75"/>
                  </a:cxn>
                  <a:cxn ang="0">
                    <a:pos x="28" y="90"/>
                  </a:cxn>
                  <a:cxn ang="0">
                    <a:pos x="43" y="99"/>
                  </a:cxn>
                  <a:cxn ang="0">
                    <a:pos x="62" y="103"/>
                  </a:cxn>
                  <a:cxn ang="0">
                    <a:pos x="81" y="99"/>
                  </a:cxn>
                  <a:cxn ang="0">
                    <a:pos x="97" y="90"/>
                  </a:cxn>
                  <a:cxn ang="0">
                    <a:pos x="108" y="75"/>
                  </a:cxn>
                  <a:cxn ang="0">
                    <a:pos x="112" y="58"/>
                  </a:cxn>
                </a:cxnLst>
                <a:rect l="0" t="0" r="r" b="b"/>
                <a:pathLst>
                  <a:path w="125" h="115">
                    <a:moveTo>
                      <a:pt x="125" y="58"/>
                    </a:moveTo>
                    <a:lnTo>
                      <a:pt x="124" y="46"/>
                    </a:lnTo>
                    <a:lnTo>
                      <a:pt x="119" y="36"/>
                    </a:lnTo>
                    <a:lnTo>
                      <a:pt x="114" y="26"/>
                    </a:lnTo>
                    <a:lnTo>
                      <a:pt x="106" y="17"/>
                    </a:lnTo>
                    <a:lnTo>
                      <a:pt x="97" y="10"/>
                    </a:lnTo>
                    <a:lnTo>
                      <a:pt x="86" y="5"/>
                    </a:lnTo>
                    <a:lnTo>
                      <a:pt x="75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9" y="5"/>
                    </a:lnTo>
                    <a:lnTo>
                      <a:pt x="28" y="10"/>
                    </a:lnTo>
                    <a:lnTo>
                      <a:pt x="19" y="17"/>
                    </a:lnTo>
                    <a:lnTo>
                      <a:pt x="11" y="26"/>
                    </a:lnTo>
                    <a:lnTo>
                      <a:pt x="5" y="36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69"/>
                    </a:lnTo>
                    <a:lnTo>
                      <a:pt x="5" y="79"/>
                    </a:lnTo>
                    <a:lnTo>
                      <a:pt x="11" y="90"/>
                    </a:lnTo>
                    <a:lnTo>
                      <a:pt x="19" y="98"/>
                    </a:lnTo>
                    <a:lnTo>
                      <a:pt x="28" y="105"/>
                    </a:lnTo>
                    <a:lnTo>
                      <a:pt x="39" y="110"/>
                    </a:lnTo>
                    <a:lnTo>
                      <a:pt x="50" y="114"/>
                    </a:lnTo>
                    <a:lnTo>
                      <a:pt x="62" y="115"/>
                    </a:lnTo>
                    <a:lnTo>
                      <a:pt x="75" y="114"/>
                    </a:lnTo>
                    <a:lnTo>
                      <a:pt x="86" y="110"/>
                    </a:lnTo>
                    <a:lnTo>
                      <a:pt x="97" y="105"/>
                    </a:lnTo>
                    <a:lnTo>
                      <a:pt x="106" y="98"/>
                    </a:lnTo>
                    <a:lnTo>
                      <a:pt x="114" y="90"/>
                    </a:lnTo>
                    <a:lnTo>
                      <a:pt x="119" y="79"/>
                    </a:lnTo>
                    <a:lnTo>
                      <a:pt x="124" y="69"/>
                    </a:lnTo>
                    <a:lnTo>
                      <a:pt x="125" y="58"/>
                    </a:lnTo>
                    <a:lnTo>
                      <a:pt x="112" y="58"/>
                    </a:lnTo>
                    <a:lnTo>
                      <a:pt x="110" y="48"/>
                    </a:lnTo>
                    <a:lnTo>
                      <a:pt x="108" y="40"/>
                    </a:lnTo>
                    <a:lnTo>
                      <a:pt x="103" y="33"/>
                    </a:lnTo>
                    <a:lnTo>
                      <a:pt x="97" y="26"/>
                    </a:lnTo>
                    <a:lnTo>
                      <a:pt x="89" y="21"/>
                    </a:lnTo>
                    <a:lnTo>
                      <a:pt x="81" y="15"/>
                    </a:lnTo>
                    <a:lnTo>
                      <a:pt x="72" y="13"/>
                    </a:lnTo>
                    <a:lnTo>
                      <a:pt x="62" y="12"/>
                    </a:lnTo>
                    <a:lnTo>
                      <a:pt x="52" y="13"/>
                    </a:lnTo>
                    <a:lnTo>
                      <a:pt x="43" y="15"/>
                    </a:lnTo>
                    <a:lnTo>
                      <a:pt x="36" y="21"/>
                    </a:lnTo>
                    <a:lnTo>
                      <a:pt x="28" y="26"/>
                    </a:lnTo>
                    <a:lnTo>
                      <a:pt x="22" y="33"/>
                    </a:lnTo>
                    <a:lnTo>
                      <a:pt x="18" y="40"/>
                    </a:lnTo>
                    <a:lnTo>
                      <a:pt x="14" y="48"/>
                    </a:lnTo>
                    <a:lnTo>
                      <a:pt x="13" y="58"/>
                    </a:lnTo>
                    <a:lnTo>
                      <a:pt x="14" y="67"/>
                    </a:lnTo>
                    <a:lnTo>
                      <a:pt x="18" y="75"/>
                    </a:lnTo>
                    <a:lnTo>
                      <a:pt x="22" y="82"/>
                    </a:lnTo>
                    <a:lnTo>
                      <a:pt x="28" y="90"/>
                    </a:lnTo>
                    <a:lnTo>
                      <a:pt x="36" y="95"/>
                    </a:lnTo>
                    <a:lnTo>
                      <a:pt x="43" y="99"/>
                    </a:lnTo>
                    <a:lnTo>
                      <a:pt x="52" y="102"/>
                    </a:lnTo>
                    <a:lnTo>
                      <a:pt x="62" y="103"/>
                    </a:lnTo>
                    <a:lnTo>
                      <a:pt x="72" y="102"/>
                    </a:lnTo>
                    <a:lnTo>
                      <a:pt x="81" y="99"/>
                    </a:lnTo>
                    <a:lnTo>
                      <a:pt x="89" y="95"/>
                    </a:lnTo>
                    <a:lnTo>
                      <a:pt x="97" y="90"/>
                    </a:lnTo>
                    <a:lnTo>
                      <a:pt x="103" y="82"/>
                    </a:lnTo>
                    <a:lnTo>
                      <a:pt x="108" y="75"/>
                    </a:lnTo>
                    <a:lnTo>
                      <a:pt x="110" y="67"/>
                    </a:lnTo>
                    <a:lnTo>
                      <a:pt x="112" y="58"/>
                    </a:lnTo>
                    <a:lnTo>
                      <a:pt x="125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7" name="Freeform 179"/>
              <p:cNvSpPr>
                <a:spLocks/>
              </p:cNvSpPr>
              <p:nvPr/>
            </p:nvSpPr>
            <p:spPr bwMode="auto">
              <a:xfrm>
                <a:off x="2774" y="2032"/>
                <a:ext cx="25" cy="23"/>
              </a:xfrm>
              <a:custGeom>
                <a:avLst/>
                <a:gdLst/>
                <a:ahLst/>
                <a:cxnLst>
                  <a:cxn ang="0">
                    <a:pos x="100" y="37"/>
                  </a:cxn>
                  <a:cxn ang="0">
                    <a:pos x="92" y="21"/>
                  </a:cxn>
                  <a:cxn ang="0">
                    <a:pos x="78" y="9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3" y="9"/>
                  </a:cxn>
                  <a:cxn ang="0">
                    <a:pos x="9" y="21"/>
                  </a:cxn>
                  <a:cxn ang="0">
                    <a:pos x="1" y="37"/>
                  </a:cxn>
                  <a:cxn ang="0">
                    <a:pos x="1" y="56"/>
                  </a:cxn>
                  <a:cxn ang="0">
                    <a:pos x="9" y="72"/>
                  </a:cxn>
                  <a:cxn ang="0">
                    <a:pos x="23" y="85"/>
                  </a:cxn>
                  <a:cxn ang="0">
                    <a:pos x="40" y="92"/>
                  </a:cxn>
                  <a:cxn ang="0">
                    <a:pos x="60" y="92"/>
                  </a:cxn>
                  <a:cxn ang="0">
                    <a:pos x="78" y="85"/>
                  </a:cxn>
                  <a:cxn ang="0">
                    <a:pos x="92" y="72"/>
                  </a:cxn>
                  <a:cxn ang="0">
                    <a:pos x="100" y="56"/>
                  </a:cxn>
                  <a:cxn ang="0">
                    <a:pos x="87" y="47"/>
                  </a:cxn>
                  <a:cxn ang="0">
                    <a:pos x="84" y="33"/>
                  </a:cxn>
                  <a:cxn ang="0">
                    <a:pos x="76" y="23"/>
                  </a:cxn>
                  <a:cxn ang="0">
                    <a:pos x="65" y="16"/>
                  </a:cxn>
                  <a:cxn ang="0">
                    <a:pos x="50" y="13"/>
                  </a:cxn>
                  <a:cxn ang="0">
                    <a:pos x="36" y="16"/>
                  </a:cxn>
                  <a:cxn ang="0">
                    <a:pos x="25" y="23"/>
                  </a:cxn>
                  <a:cxn ang="0">
                    <a:pos x="17" y="33"/>
                  </a:cxn>
                  <a:cxn ang="0">
                    <a:pos x="14" y="47"/>
                  </a:cxn>
                  <a:cxn ang="0">
                    <a:pos x="17" y="60"/>
                  </a:cxn>
                  <a:cxn ang="0">
                    <a:pos x="25" y="70"/>
                  </a:cxn>
                  <a:cxn ang="0">
                    <a:pos x="36" y="78"/>
                  </a:cxn>
                  <a:cxn ang="0">
                    <a:pos x="50" y="81"/>
                  </a:cxn>
                  <a:cxn ang="0">
                    <a:pos x="65" y="78"/>
                  </a:cxn>
                  <a:cxn ang="0">
                    <a:pos x="76" y="70"/>
                  </a:cxn>
                  <a:cxn ang="0">
                    <a:pos x="84" y="60"/>
                  </a:cxn>
                  <a:cxn ang="0">
                    <a:pos x="87" y="47"/>
                  </a:cxn>
                </a:cxnLst>
                <a:rect l="0" t="0" r="r" b="b"/>
                <a:pathLst>
                  <a:path w="101" h="93">
                    <a:moveTo>
                      <a:pt x="101" y="47"/>
                    </a:moveTo>
                    <a:lnTo>
                      <a:pt x="100" y="37"/>
                    </a:lnTo>
                    <a:lnTo>
                      <a:pt x="96" y="29"/>
                    </a:lnTo>
                    <a:lnTo>
                      <a:pt x="92" y="21"/>
                    </a:lnTo>
                    <a:lnTo>
                      <a:pt x="86" y="14"/>
                    </a:lnTo>
                    <a:lnTo>
                      <a:pt x="78" y="9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3" y="9"/>
                    </a:lnTo>
                    <a:lnTo>
                      <a:pt x="16" y="14"/>
                    </a:lnTo>
                    <a:lnTo>
                      <a:pt x="9" y="21"/>
                    </a:lnTo>
                    <a:lnTo>
                      <a:pt x="5" y="29"/>
                    </a:lnTo>
                    <a:lnTo>
                      <a:pt x="1" y="37"/>
                    </a:lnTo>
                    <a:lnTo>
                      <a:pt x="0" y="47"/>
                    </a:lnTo>
                    <a:lnTo>
                      <a:pt x="1" y="56"/>
                    </a:lnTo>
                    <a:lnTo>
                      <a:pt x="5" y="64"/>
                    </a:lnTo>
                    <a:lnTo>
                      <a:pt x="9" y="72"/>
                    </a:lnTo>
                    <a:lnTo>
                      <a:pt x="16" y="79"/>
                    </a:lnTo>
                    <a:lnTo>
                      <a:pt x="23" y="85"/>
                    </a:lnTo>
                    <a:lnTo>
                      <a:pt x="31" y="89"/>
                    </a:lnTo>
                    <a:lnTo>
                      <a:pt x="40" y="92"/>
                    </a:lnTo>
                    <a:lnTo>
                      <a:pt x="50" y="93"/>
                    </a:lnTo>
                    <a:lnTo>
                      <a:pt x="60" y="92"/>
                    </a:lnTo>
                    <a:lnTo>
                      <a:pt x="69" y="89"/>
                    </a:lnTo>
                    <a:lnTo>
                      <a:pt x="78" y="85"/>
                    </a:lnTo>
                    <a:lnTo>
                      <a:pt x="86" y="79"/>
                    </a:lnTo>
                    <a:lnTo>
                      <a:pt x="92" y="72"/>
                    </a:lnTo>
                    <a:lnTo>
                      <a:pt x="96" y="64"/>
                    </a:lnTo>
                    <a:lnTo>
                      <a:pt x="100" y="56"/>
                    </a:lnTo>
                    <a:lnTo>
                      <a:pt x="101" y="47"/>
                    </a:lnTo>
                    <a:lnTo>
                      <a:pt x="87" y="47"/>
                    </a:lnTo>
                    <a:lnTo>
                      <a:pt x="86" y="39"/>
                    </a:lnTo>
                    <a:lnTo>
                      <a:pt x="84" y="33"/>
                    </a:lnTo>
                    <a:lnTo>
                      <a:pt x="81" y="28"/>
                    </a:lnTo>
                    <a:lnTo>
                      <a:pt x="76" y="23"/>
                    </a:lnTo>
                    <a:lnTo>
                      <a:pt x="71" y="19"/>
                    </a:lnTo>
                    <a:lnTo>
                      <a:pt x="65" y="16"/>
                    </a:lnTo>
                    <a:lnTo>
                      <a:pt x="58" y="14"/>
                    </a:lnTo>
                    <a:lnTo>
                      <a:pt x="50" y="13"/>
                    </a:lnTo>
                    <a:lnTo>
                      <a:pt x="43" y="14"/>
                    </a:lnTo>
                    <a:lnTo>
                      <a:pt x="36" y="16"/>
                    </a:lnTo>
                    <a:lnTo>
                      <a:pt x="30" y="19"/>
                    </a:lnTo>
                    <a:lnTo>
                      <a:pt x="25" y="23"/>
                    </a:lnTo>
                    <a:lnTo>
                      <a:pt x="20" y="28"/>
                    </a:lnTo>
                    <a:lnTo>
                      <a:pt x="17" y="33"/>
                    </a:lnTo>
                    <a:lnTo>
                      <a:pt x="15" y="39"/>
                    </a:lnTo>
                    <a:lnTo>
                      <a:pt x="14" y="47"/>
                    </a:lnTo>
                    <a:lnTo>
                      <a:pt x="15" y="54"/>
                    </a:lnTo>
                    <a:lnTo>
                      <a:pt x="17" y="60"/>
                    </a:lnTo>
                    <a:lnTo>
                      <a:pt x="20" y="65"/>
                    </a:lnTo>
                    <a:lnTo>
                      <a:pt x="25" y="70"/>
                    </a:lnTo>
                    <a:lnTo>
                      <a:pt x="30" y="75"/>
                    </a:lnTo>
                    <a:lnTo>
                      <a:pt x="36" y="78"/>
                    </a:lnTo>
                    <a:lnTo>
                      <a:pt x="43" y="80"/>
                    </a:lnTo>
                    <a:lnTo>
                      <a:pt x="50" y="81"/>
                    </a:lnTo>
                    <a:lnTo>
                      <a:pt x="58" y="80"/>
                    </a:lnTo>
                    <a:lnTo>
                      <a:pt x="65" y="78"/>
                    </a:lnTo>
                    <a:lnTo>
                      <a:pt x="71" y="75"/>
                    </a:lnTo>
                    <a:lnTo>
                      <a:pt x="76" y="70"/>
                    </a:lnTo>
                    <a:lnTo>
                      <a:pt x="81" y="65"/>
                    </a:lnTo>
                    <a:lnTo>
                      <a:pt x="84" y="60"/>
                    </a:lnTo>
                    <a:lnTo>
                      <a:pt x="86" y="54"/>
                    </a:lnTo>
                    <a:lnTo>
                      <a:pt x="87" y="47"/>
                    </a:lnTo>
                    <a:lnTo>
                      <a:pt x="101" y="4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8" name="Freeform 180"/>
              <p:cNvSpPr>
                <a:spLocks/>
              </p:cNvSpPr>
              <p:nvPr/>
            </p:nvSpPr>
            <p:spPr bwMode="auto">
              <a:xfrm>
                <a:off x="2777" y="2034"/>
                <a:ext cx="16" cy="18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7"/>
                  </a:cxn>
                  <a:cxn ang="0">
                    <a:pos x="73" y="21"/>
                  </a:cxn>
                  <a:cxn ang="0">
                    <a:pos x="70" y="15"/>
                  </a:cxn>
                  <a:cxn ang="0">
                    <a:pos x="65" y="10"/>
                  </a:cxn>
                  <a:cxn ang="0">
                    <a:pos x="60" y="6"/>
                  </a:cxn>
                  <a:cxn ang="0">
                    <a:pos x="53" y="3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1" y="1"/>
                  </a:cxn>
                  <a:cxn ang="0">
                    <a:pos x="24" y="3"/>
                  </a:cxn>
                  <a:cxn ang="0">
                    <a:pos x="17" y="6"/>
                  </a:cxn>
                  <a:cxn ang="0">
                    <a:pos x="12" y="10"/>
                  </a:cxn>
                  <a:cxn ang="0">
                    <a:pos x="7" y="15"/>
                  </a:cxn>
                  <a:cxn ang="0">
                    <a:pos x="4" y="21"/>
                  </a:cxn>
                  <a:cxn ang="0">
                    <a:pos x="2" y="27"/>
                  </a:cxn>
                  <a:cxn ang="0">
                    <a:pos x="0" y="35"/>
                  </a:cxn>
                  <a:cxn ang="0">
                    <a:pos x="2" y="42"/>
                  </a:cxn>
                  <a:cxn ang="0">
                    <a:pos x="4" y="48"/>
                  </a:cxn>
                  <a:cxn ang="0">
                    <a:pos x="7" y="54"/>
                  </a:cxn>
                  <a:cxn ang="0">
                    <a:pos x="12" y="59"/>
                  </a:cxn>
                  <a:cxn ang="0">
                    <a:pos x="17" y="64"/>
                  </a:cxn>
                  <a:cxn ang="0">
                    <a:pos x="24" y="67"/>
                  </a:cxn>
                  <a:cxn ang="0">
                    <a:pos x="31" y="69"/>
                  </a:cxn>
                  <a:cxn ang="0">
                    <a:pos x="38" y="70"/>
                  </a:cxn>
                  <a:cxn ang="0">
                    <a:pos x="46" y="69"/>
                  </a:cxn>
                  <a:cxn ang="0">
                    <a:pos x="53" y="67"/>
                  </a:cxn>
                  <a:cxn ang="0">
                    <a:pos x="60" y="64"/>
                  </a:cxn>
                  <a:cxn ang="0">
                    <a:pos x="65" y="59"/>
                  </a:cxn>
                  <a:cxn ang="0">
                    <a:pos x="70" y="54"/>
                  </a:cxn>
                  <a:cxn ang="0">
                    <a:pos x="73" y="48"/>
                  </a:cxn>
                  <a:cxn ang="0">
                    <a:pos x="75" y="42"/>
                  </a:cxn>
                  <a:cxn ang="0">
                    <a:pos x="76" y="35"/>
                  </a:cxn>
                  <a:cxn ang="0">
                    <a:pos x="63" y="35"/>
                  </a:cxn>
                  <a:cxn ang="0">
                    <a:pos x="61" y="25"/>
                  </a:cxn>
                  <a:cxn ang="0">
                    <a:pos x="56" y="18"/>
                  </a:cxn>
                  <a:cxn ang="0">
                    <a:pos x="48" y="14"/>
                  </a:cxn>
                  <a:cxn ang="0">
                    <a:pos x="38" y="12"/>
                  </a:cxn>
                  <a:cxn ang="0">
                    <a:pos x="30" y="14"/>
                  </a:cxn>
                  <a:cxn ang="0">
                    <a:pos x="22" y="18"/>
                  </a:cxn>
                  <a:cxn ang="0">
                    <a:pos x="16" y="25"/>
                  </a:cxn>
                  <a:cxn ang="0">
                    <a:pos x="14" y="35"/>
                  </a:cxn>
                  <a:cxn ang="0">
                    <a:pos x="16" y="43"/>
                  </a:cxn>
                  <a:cxn ang="0">
                    <a:pos x="22" y="50"/>
                  </a:cxn>
                  <a:cxn ang="0">
                    <a:pos x="30" y="55"/>
                  </a:cxn>
                  <a:cxn ang="0">
                    <a:pos x="38" y="57"/>
                  </a:cxn>
                  <a:cxn ang="0">
                    <a:pos x="48" y="55"/>
                  </a:cxn>
                  <a:cxn ang="0">
                    <a:pos x="56" y="50"/>
                  </a:cxn>
                  <a:cxn ang="0">
                    <a:pos x="61" y="43"/>
                  </a:cxn>
                  <a:cxn ang="0">
                    <a:pos x="63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5" y="27"/>
                    </a:lnTo>
                    <a:lnTo>
                      <a:pt x="73" y="21"/>
                    </a:lnTo>
                    <a:lnTo>
                      <a:pt x="70" y="15"/>
                    </a:lnTo>
                    <a:lnTo>
                      <a:pt x="65" y="10"/>
                    </a:lnTo>
                    <a:lnTo>
                      <a:pt x="60" y="6"/>
                    </a:lnTo>
                    <a:lnTo>
                      <a:pt x="53" y="3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1" y="1"/>
                    </a:lnTo>
                    <a:lnTo>
                      <a:pt x="24" y="3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7" y="15"/>
                    </a:lnTo>
                    <a:lnTo>
                      <a:pt x="4" y="21"/>
                    </a:lnTo>
                    <a:lnTo>
                      <a:pt x="2" y="27"/>
                    </a:lnTo>
                    <a:lnTo>
                      <a:pt x="0" y="35"/>
                    </a:lnTo>
                    <a:lnTo>
                      <a:pt x="2" y="42"/>
                    </a:lnTo>
                    <a:lnTo>
                      <a:pt x="4" y="48"/>
                    </a:lnTo>
                    <a:lnTo>
                      <a:pt x="7" y="54"/>
                    </a:lnTo>
                    <a:lnTo>
                      <a:pt x="12" y="59"/>
                    </a:lnTo>
                    <a:lnTo>
                      <a:pt x="17" y="64"/>
                    </a:lnTo>
                    <a:lnTo>
                      <a:pt x="24" y="67"/>
                    </a:lnTo>
                    <a:lnTo>
                      <a:pt x="31" y="69"/>
                    </a:lnTo>
                    <a:lnTo>
                      <a:pt x="38" y="70"/>
                    </a:lnTo>
                    <a:lnTo>
                      <a:pt x="46" y="69"/>
                    </a:lnTo>
                    <a:lnTo>
                      <a:pt x="53" y="67"/>
                    </a:lnTo>
                    <a:lnTo>
                      <a:pt x="60" y="64"/>
                    </a:lnTo>
                    <a:lnTo>
                      <a:pt x="65" y="59"/>
                    </a:lnTo>
                    <a:lnTo>
                      <a:pt x="70" y="54"/>
                    </a:lnTo>
                    <a:lnTo>
                      <a:pt x="73" y="48"/>
                    </a:lnTo>
                    <a:lnTo>
                      <a:pt x="75" y="42"/>
                    </a:lnTo>
                    <a:lnTo>
                      <a:pt x="76" y="35"/>
                    </a:lnTo>
                    <a:lnTo>
                      <a:pt x="63" y="35"/>
                    </a:lnTo>
                    <a:lnTo>
                      <a:pt x="61" y="25"/>
                    </a:lnTo>
                    <a:lnTo>
                      <a:pt x="56" y="18"/>
                    </a:lnTo>
                    <a:lnTo>
                      <a:pt x="48" y="14"/>
                    </a:lnTo>
                    <a:lnTo>
                      <a:pt x="38" y="12"/>
                    </a:lnTo>
                    <a:lnTo>
                      <a:pt x="30" y="14"/>
                    </a:lnTo>
                    <a:lnTo>
                      <a:pt x="22" y="18"/>
                    </a:lnTo>
                    <a:lnTo>
                      <a:pt x="16" y="25"/>
                    </a:lnTo>
                    <a:lnTo>
                      <a:pt x="14" y="35"/>
                    </a:lnTo>
                    <a:lnTo>
                      <a:pt x="16" y="43"/>
                    </a:lnTo>
                    <a:lnTo>
                      <a:pt x="22" y="50"/>
                    </a:lnTo>
                    <a:lnTo>
                      <a:pt x="30" y="55"/>
                    </a:lnTo>
                    <a:lnTo>
                      <a:pt x="38" y="57"/>
                    </a:lnTo>
                    <a:lnTo>
                      <a:pt x="48" y="55"/>
                    </a:lnTo>
                    <a:lnTo>
                      <a:pt x="56" y="50"/>
                    </a:lnTo>
                    <a:lnTo>
                      <a:pt x="61" y="43"/>
                    </a:lnTo>
                    <a:lnTo>
                      <a:pt x="63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49" name="Freeform 181"/>
              <p:cNvSpPr>
                <a:spLocks/>
              </p:cNvSpPr>
              <p:nvPr/>
            </p:nvSpPr>
            <p:spPr bwMode="auto">
              <a:xfrm>
                <a:off x="2780" y="2037"/>
                <a:ext cx="13" cy="12"/>
              </a:xfrm>
              <a:custGeom>
                <a:avLst/>
                <a:gdLst/>
                <a:ahLst/>
                <a:cxnLst>
                  <a:cxn ang="0">
                    <a:pos x="51" y="24"/>
                  </a:cxn>
                  <a:cxn ang="0">
                    <a:pos x="49" y="14"/>
                  </a:cxn>
                  <a:cxn ang="0">
                    <a:pos x="43" y="7"/>
                  </a:cxn>
                  <a:cxn ang="0">
                    <a:pos x="35" y="2"/>
                  </a:cxn>
                  <a:cxn ang="0">
                    <a:pos x="25" y="0"/>
                  </a:cxn>
                  <a:cxn ang="0">
                    <a:pos x="15" y="2"/>
                  </a:cxn>
                  <a:cxn ang="0">
                    <a:pos x="8" y="7"/>
                  </a:cxn>
                  <a:cxn ang="0">
                    <a:pos x="2" y="14"/>
                  </a:cxn>
                  <a:cxn ang="0">
                    <a:pos x="0" y="24"/>
                  </a:cxn>
                  <a:cxn ang="0">
                    <a:pos x="2" y="33"/>
                  </a:cxn>
                  <a:cxn ang="0">
                    <a:pos x="8" y="40"/>
                  </a:cxn>
                  <a:cxn ang="0">
                    <a:pos x="15" y="45"/>
                  </a:cxn>
                  <a:cxn ang="0">
                    <a:pos x="25" y="47"/>
                  </a:cxn>
                  <a:cxn ang="0">
                    <a:pos x="35" y="45"/>
                  </a:cxn>
                  <a:cxn ang="0">
                    <a:pos x="43" y="40"/>
                  </a:cxn>
                  <a:cxn ang="0">
                    <a:pos x="49" y="33"/>
                  </a:cxn>
                  <a:cxn ang="0">
                    <a:pos x="51" y="24"/>
                  </a:cxn>
                  <a:cxn ang="0">
                    <a:pos x="51" y="24"/>
                  </a:cxn>
                </a:cxnLst>
                <a:rect l="0" t="0" r="r" b="b"/>
                <a:pathLst>
                  <a:path w="51" h="47">
                    <a:moveTo>
                      <a:pt x="51" y="24"/>
                    </a:moveTo>
                    <a:lnTo>
                      <a:pt x="49" y="14"/>
                    </a:lnTo>
                    <a:lnTo>
                      <a:pt x="43" y="7"/>
                    </a:lnTo>
                    <a:lnTo>
                      <a:pt x="35" y="2"/>
                    </a:lnTo>
                    <a:lnTo>
                      <a:pt x="25" y="0"/>
                    </a:lnTo>
                    <a:lnTo>
                      <a:pt x="15" y="2"/>
                    </a:lnTo>
                    <a:lnTo>
                      <a:pt x="8" y="7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2" y="33"/>
                    </a:lnTo>
                    <a:lnTo>
                      <a:pt x="8" y="40"/>
                    </a:lnTo>
                    <a:lnTo>
                      <a:pt x="15" y="45"/>
                    </a:lnTo>
                    <a:lnTo>
                      <a:pt x="25" y="47"/>
                    </a:lnTo>
                    <a:lnTo>
                      <a:pt x="35" y="45"/>
                    </a:lnTo>
                    <a:lnTo>
                      <a:pt x="43" y="40"/>
                    </a:lnTo>
                    <a:lnTo>
                      <a:pt x="49" y="33"/>
                    </a:lnTo>
                    <a:lnTo>
                      <a:pt x="51" y="24"/>
                    </a:lnTo>
                    <a:lnTo>
                      <a:pt x="51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0" name="Freeform 182"/>
              <p:cNvSpPr>
                <a:spLocks/>
              </p:cNvSpPr>
              <p:nvPr/>
            </p:nvSpPr>
            <p:spPr bwMode="auto">
              <a:xfrm>
                <a:off x="2783" y="2040"/>
                <a:ext cx="9" cy="6"/>
              </a:xfrm>
              <a:custGeom>
                <a:avLst/>
                <a:gdLst/>
                <a:ahLst/>
                <a:cxnLst>
                  <a:cxn ang="0">
                    <a:pos x="27" y="13"/>
                  </a:cxn>
                  <a:cxn ang="0">
                    <a:pos x="26" y="9"/>
                  </a:cxn>
                  <a:cxn ang="0">
                    <a:pos x="22" y="4"/>
                  </a:cxn>
                  <a:cxn ang="0">
                    <a:pos x="18" y="1"/>
                  </a:cxn>
                  <a:cxn ang="0">
                    <a:pos x="13" y="0"/>
                  </a:cxn>
                  <a:cxn ang="0">
                    <a:pos x="9" y="1"/>
                  </a:cxn>
                  <a:cxn ang="0">
                    <a:pos x="5" y="4"/>
                  </a:cxn>
                  <a:cxn ang="0">
                    <a:pos x="1" y="9"/>
                  </a:cxn>
                  <a:cxn ang="0">
                    <a:pos x="0" y="13"/>
                  </a:cxn>
                  <a:cxn ang="0">
                    <a:pos x="1" y="17"/>
                  </a:cxn>
                  <a:cxn ang="0">
                    <a:pos x="5" y="21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8" y="24"/>
                  </a:cxn>
                  <a:cxn ang="0">
                    <a:pos x="22" y="21"/>
                  </a:cxn>
                  <a:cxn ang="0">
                    <a:pos x="26" y="17"/>
                  </a:cxn>
                  <a:cxn ang="0">
                    <a:pos x="27" y="13"/>
                  </a:cxn>
                  <a:cxn ang="0">
                    <a:pos x="27" y="13"/>
                  </a:cxn>
                </a:cxnLst>
                <a:rect l="0" t="0" r="r" b="b"/>
                <a:pathLst>
                  <a:path w="27" h="25">
                    <a:moveTo>
                      <a:pt x="27" y="13"/>
                    </a:moveTo>
                    <a:lnTo>
                      <a:pt x="26" y="9"/>
                    </a:lnTo>
                    <a:lnTo>
                      <a:pt x="22" y="4"/>
                    </a:lnTo>
                    <a:lnTo>
                      <a:pt x="18" y="1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5" y="4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5" y="21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8" y="24"/>
                    </a:lnTo>
                    <a:lnTo>
                      <a:pt x="22" y="21"/>
                    </a:lnTo>
                    <a:lnTo>
                      <a:pt x="26" y="17"/>
                    </a:lnTo>
                    <a:lnTo>
                      <a:pt x="27" y="13"/>
                    </a:ln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1" name="Freeform 183"/>
              <p:cNvSpPr>
                <a:spLocks/>
              </p:cNvSpPr>
              <p:nvPr/>
            </p:nvSpPr>
            <p:spPr bwMode="auto">
              <a:xfrm>
                <a:off x="2745" y="2020"/>
                <a:ext cx="70" cy="65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40" y="0"/>
                  </a:cxn>
                  <a:cxn ang="0">
                    <a:pos x="168" y="3"/>
                  </a:cxn>
                  <a:cxn ang="0">
                    <a:pos x="195" y="10"/>
                  </a:cxn>
                  <a:cxn ang="0">
                    <a:pos x="218" y="22"/>
                  </a:cxn>
                  <a:cxn ang="0">
                    <a:pos x="238" y="38"/>
                  </a:cxn>
                  <a:cxn ang="0">
                    <a:pos x="256" y="57"/>
                  </a:cxn>
                  <a:cxn ang="0">
                    <a:pos x="268" y="78"/>
                  </a:cxn>
                  <a:cxn ang="0">
                    <a:pos x="276" y="103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5"/>
                  </a:cxn>
                  <a:cxn ang="0">
                    <a:pos x="268" y="179"/>
                  </a:cxn>
                  <a:cxn ang="0">
                    <a:pos x="256" y="201"/>
                  </a:cxn>
                  <a:cxn ang="0">
                    <a:pos x="238" y="220"/>
                  </a:cxn>
                  <a:cxn ang="0">
                    <a:pos x="218" y="236"/>
                  </a:cxn>
                  <a:cxn ang="0">
                    <a:pos x="195" y="247"/>
                  </a:cxn>
                  <a:cxn ang="0">
                    <a:pos x="168" y="255"/>
                  </a:cxn>
                  <a:cxn ang="0">
                    <a:pos x="140" y="258"/>
                  </a:cxn>
                  <a:cxn ang="0">
                    <a:pos x="140" y="258"/>
                  </a:cxn>
                  <a:cxn ang="0">
                    <a:pos x="112" y="255"/>
                  </a:cxn>
                  <a:cxn ang="0">
                    <a:pos x="85" y="247"/>
                  </a:cxn>
                  <a:cxn ang="0">
                    <a:pos x="62" y="236"/>
                  </a:cxn>
                  <a:cxn ang="0">
                    <a:pos x="42" y="220"/>
                  </a:cxn>
                  <a:cxn ang="0">
                    <a:pos x="24" y="201"/>
                  </a:cxn>
                  <a:cxn ang="0">
                    <a:pos x="11" y="179"/>
                  </a:cxn>
                  <a:cxn ang="0">
                    <a:pos x="4" y="155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4" y="103"/>
                  </a:cxn>
                  <a:cxn ang="0">
                    <a:pos x="11" y="78"/>
                  </a:cxn>
                  <a:cxn ang="0">
                    <a:pos x="24" y="57"/>
                  </a:cxn>
                  <a:cxn ang="0">
                    <a:pos x="42" y="38"/>
                  </a:cxn>
                  <a:cxn ang="0">
                    <a:pos x="62" y="22"/>
                  </a:cxn>
                  <a:cxn ang="0">
                    <a:pos x="85" y="10"/>
                  </a:cxn>
                  <a:cxn ang="0">
                    <a:pos x="112" y="3"/>
                  </a:cxn>
                  <a:cxn ang="0">
                    <a:pos x="140" y="0"/>
                  </a:cxn>
                </a:cxnLst>
                <a:rect l="0" t="0" r="r" b="b"/>
                <a:pathLst>
                  <a:path w="279" h="258">
                    <a:moveTo>
                      <a:pt x="140" y="0"/>
                    </a:moveTo>
                    <a:lnTo>
                      <a:pt x="140" y="0"/>
                    </a:lnTo>
                    <a:lnTo>
                      <a:pt x="168" y="3"/>
                    </a:lnTo>
                    <a:lnTo>
                      <a:pt x="195" y="10"/>
                    </a:lnTo>
                    <a:lnTo>
                      <a:pt x="218" y="22"/>
                    </a:lnTo>
                    <a:lnTo>
                      <a:pt x="238" y="38"/>
                    </a:lnTo>
                    <a:lnTo>
                      <a:pt x="256" y="57"/>
                    </a:lnTo>
                    <a:lnTo>
                      <a:pt x="268" y="78"/>
                    </a:lnTo>
                    <a:lnTo>
                      <a:pt x="276" y="103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5"/>
                    </a:lnTo>
                    <a:lnTo>
                      <a:pt x="268" y="179"/>
                    </a:lnTo>
                    <a:lnTo>
                      <a:pt x="256" y="201"/>
                    </a:lnTo>
                    <a:lnTo>
                      <a:pt x="238" y="220"/>
                    </a:lnTo>
                    <a:lnTo>
                      <a:pt x="218" y="236"/>
                    </a:lnTo>
                    <a:lnTo>
                      <a:pt x="195" y="247"/>
                    </a:lnTo>
                    <a:lnTo>
                      <a:pt x="168" y="255"/>
                    </a:lnTo>
                    <a:lnTo>
                      <a:pt x="140" y="258"/>
                    </a:lnTo>
                    <a:lnTo>
                      <a:pt x="140" y="258"/>
                    </a:lnTo>
                    <a:lnTo>
                      <a:pt x="112" y="255"/>
                    </a:lnTo>
                    <a:lnTo>
                      <a:pt x="85" y="247"/>
                    </a:lnTo>
                    <a:lnTo>
                      <a:pt x="62" y="236"/>
                    </a:lnTo>
                    <a:lnTo>
                      <a:pt x="42" y="220"/>
                    </a:lnTo>
                    <a:lnTo>
                      <a:pt x="24" y="201"/>
                    </a:lnTo>
                    <a:lnTo>
                      <a:pt x="11" y="179"/>
                    </a:lnTo>
                    <a:lnTo>
                      <a:pt x="4" y="155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4" y="103"/>
                    </a:lnTo>
                    <a:lnTo>
                      <a:pt x="11" y="78"/>
                    </a:lnTo>
                    <a:lnTo>
                      <a:pt x="24" y="57"/>
                    </a:lnTo>
                    <a:lnTo>
                      <a:pt x="42" y="38"/>
                    </a:lnTo>
                    <a:lnTo>
                      <a:pt x="62" y="22"/>
                    </a:lnTo>
                    <a:lnTo>
                      <a:pt x="85" y="10"/>
                    </a:lnTo>
                    <a:lnTo>
                      <a:pt x="112" y="3"/>
                    </a:lnTo>
                    <a:lnTo>
                      <a:pt x="14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2" name="Freeform 184"/>
              <p:cNvSpPr>
                <a:spLocks/>
              </p:cNvSpPr>
              <p:nvPr/>
            </p:nvSpPr>
            <p:spPr bwMode="auto">
              <a:xfrm>
                <a:off x="3034" y="1977"/>
                <a:ext cx="16" cy="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7"/>
                  </a:cxn>
                  <a:cxn ang="0">
                    <a:pos x="14" y="13"/>
                  </a:cxn>
                  <a:cxn ang="0">
                    <a:pos x="22" y="19"/>
                  </a:cxn>
                  <a:cxn ang="0">
                    <a:pos x="31" y="25"/>
                  </a:cxn>
                  <a:cxn ang="0">
                    <a:pos x="40" y="30"/>
                  </a:cxn>
                  <a:cxn ang="0">
                    <a:pos x="50" y="34"/>
                  </a:cxn>
                  <a:cxn ang="0">
                    <a:pos x="60" y="37"/>
                  </a:cxn>
                  <a:cxn ang="0">
                    <a:pos x="70" y="40"/>
                  </a:cxn>
                  <a:cxn ang="0">
                    <a:pos x="55" y="34"/>
                  </a:cxn>
                  <a:cxn ang="0">
                    <a:pos x="40" y="27"/>
                  </a:cxn>
                  <a:cxn ang="0">
                    <a:pos x="25" y="18"/>
                  </a:cxn>
                  <a:cxn ang="0">
                    <a:pos x="11" y="8"/>
                  </a:cxn>
                  <a:cxn ang="0">
                    <a:pos x="0" y="0"/>
                  </a:cxn>
                </a:cxnLst>
                <a:rect l="0" t="0" r="r" b="b"/>
                <a:pathLst>
                  <a:path w="70" h="40">
                    <a:moveTo>
                      <a:pt x="0" y="0"/>
                    </a:moveTo>
                    <a:lnTo>
                      <a:pt x="6" y="7"/>
                    </a:lnTo>
                    <a:lnTo>
                      <a:pt x="14" y="13"/>
                    </a:lnTo>
                    <a:lnTo>
                      <a:pt x="22" y="19"/>
                    </a:lnTo>
                    <a:lnTo>
                      <a:pt x="31" y="25"/>
                    </a:lnTo>
                    <a:lnTo>
                      <a:pt x="40" y="30"/>
                    </a:lnTo>
                    <a:lnTo>
                      <a:pt x="50" y="34"/>
                    </a:lnTo>
                    <a:lnTo>
                      <a:pt x="60" y="37"/>
                    </a:lnTo>
                    <a:lnTo>
                      <a:pt x="70" y="40"/>
                    </a:lnTo>
                    <a:lnTo>
                      <a:pt x="55" y="34"/>
                    </a:lnTo>
                    <a:lnTo>
                      <a:pt x="40" y="27"/>
                    </a:lnTo>
                    <a:lnTo>
                      <a:pt x="25" y="18"/>
                    </a:lnTo>
                    <a:lnTo>
                      <a:pt x="1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3" name="Freeform 185"/>
              <p:cNvSpPr>
                <a:spLocks/>
              </p:cNvSpPr>
              <p:nvPr/>
            </p:nvSpPr>
            <p:spPr bwMode="auto">
              <a:xfrm>
                <a:off x="3024" y="1959"/>
                <a:ext cx="49" cy="29"/>
              </a:xfrm>
              <a:custGeom>
                <a:avLst/>
                <a:gdLst/>
                <a:ahLst/>
                <a:cxnLst>
                  <a:cxn ang="0">
                    <a:pos x="192" y="105"/>
                  </a:cxn>
                  <a:cxn ang="0">
                    <a:pos x="185" y="107"/>
                  </a:cxn>
                  <a:cxn ang="0">
                    <a:pos x="180" y="109"/>
                  </a:cxn>
                  <a:cxn ang="0">
                    <a:pos x="173" y="111"/>
                  </a:cxn>
                  <a:cxn ang="0">
                    <a:pos x="166" y="112"/>
                  </a:cxn>
                  <a:cxn ang="0">
                    <a:pos x="159" y="113"/>
                  </a:cxn>
                  <a:cxn ang="0">
                    <a:pos x="152" y="114"/>
                  </a:cxn>
                  <a:cxn ang="0">
                    <a:pos x="145" y="115"/>
                  </a:cxn>
                  <a:cxn ang="0">
                    <a:pos x="137" y="115"/>
                  </a:cxn>
                  <a:cxn ang="0">
                    <a:pos x="132" y="115"/>
                  </a:cxn>
                  <a:cxn ang="0">
                    <a:pos x="126" y="114"/>
                  </a:cxn>
                  <a:cxn ang="0">
                    <a:pos x="121" y="114"/>
                  </a:cxn>
                  <a:cxn ang="0">
                    <a:pos x="116" y="113"/>
                  </a:cxn>
                  <a:cxn ang="0">
                    <a:pos x="111" y="112"/>
                  </a:cxn>
                  <a:cxn ang="0">
                    <a:pos x="105" y="111"/>
                  </a:cxn>
                  <a:cxn ang="0">
                    <a:pos x="101" y="109"/>
                  </a:cxn>
                  <a:cxn ang="0">
                    <a:pos x="95" y="108"/>
                  </a:cxn>
                  <a:cxn ang="0">
                    <a:pos x="90" y="106"/>
                  </a:cxn>
                  <a:cxn ang="0">
                    <a:pos x="74" y="99"/>
                  </a:cxn>
                  <a:cxn ang="0">
                    <a:pos x="59" y="90"/>
                  </a:cxn>
                  <a:cxn ang="0">
                    <a:pos x="45" y="81"/>
                  </a:cxn>
                  <a:cxn ang="0">
                    <a:pos x="36" y="73"/>
                  </a:cxn>
                  <a:cxn ang="0">
                    <a:pos x="28" y="65"/>
                  </a:cxn>
                  <a:cxn ang="0">
                    <a:pos x="20" y="54"/>
                  </a:cxn>
                  <a:cxn ang="0">
                    <a:pos x="15" y="45"/>
                  </a:cxn>
                  <a:cxn ang="0">
                    <a:pos x="9" y="34"/>
                  </a:cxn>
                  <a:cxn ang="0">
                    <a:pos x="5" y="23"/>
                  </a:cxn>
                  <a:cxn ang="0">
                    <a:pos x="2" y="11"/>
                  </a:cxn>
                  <a:cxn ang="0">
                    <a:pos x="0" y="0"/>
                  </a:cxn>
                  <a:cxn ang="0">
                    <a:pos x="5" y="10"/>
                  </a:cxn>
                  <a:cxn ang="0">
                    <a:pos x="20" y="37"/>
                  </a:cxn>
                  <a:cxn ang="0">
                    <a:pos x="41" y="60"/>
                  </a:cxn>
                  <a:cxn ang="0">
                    <a:pos x="67" y="80"/>
                  </a:cxn>
                  <a:cxn ang="0">
                    <a:pos x="96" y="94"/>
                  </a:cxn>
                  <a:cxn ang="0">
                    <a:pos x="127" y="104"/>
                  </a:cxn>
                  <a:cxn ang="0">
                    <a:pos x="162" y="107"/>
                  </a:cxn>
                  <a:cxn ang="0">
                    <a:pos x="192" y="105"/>
                  </a:cxn>
                </a:cxnLst>
                <a:rect l="0" t="0" r="r" b="b"/>
                <a:pathLst>
                  <a:path w="192" h="115">
                    <a:moveTo>
                      <a:pt x="192" y="105"/>
                    </a:moveTo>
                    <a:lnTo>
                      <a:pt x="185" y="107"/>
                    </a:lnTo>
                    <a:lnTo>
                      <a:pt x="180" y="109"/>
                    </a:lnTo>
                    <a:lnTo>
                      <a:pt x="173" y="111"/>
                    </a:lnTo>
                    <a:lnTo>
                      <a:pt x="166" y="112"/>
                    </a:lnTo>
                    <a:lnTo>
                      <a:pt x="159" y="113"/>
                    </a:lnTo>
                    <a:lnTo>
                      <a:pt x="152" y="114"/>
                    </a:lnTo>
                    <a:lnTo>
                      <a:pt x="145" y="115"/>
                    </a:lnTo>
                    <a:lnTo>
                      <a:pt x="137" y="115"/>
                    </a:lnTo>
                    <a:lnTo>
                      <a:pt x="132" y="115"/>
                    </a:lnTo>
                    <a:lnTo>
                      <a:pt x="126" y="114"/>
                    </a:lnTo>
                    <a:lnTo>
                      <a:pt x="121" y="114"/>
                    </a:lnTo>
                    <a:lnTo>
                      <a:pt x="116" y="113"/>
                    </a:lnTo>
                    <a:lnTo>
                      <a:pt x="111" y="112"/>
                    </a:lnTo>
                    <a:lnTo>
                      <a:pt x="105" y="111"/>
                    </a:lnTo>
                    <a:lnTo>
                      <a:pt x="101" y="109"/>
                    </a:lnTo>
                    <a:lnTo>
                      <a:pt x="95" y="108"/>
                    </a:lnTo>
                    <a:lnTo>
                      <a:pt x="90" y="106"/>
                    </a:lnTo>
                    <a:lnTo>
                      <a:pt x="74" y="99"/>
                    </a:lnTo>
                    <a:lnTo>
                      <a:pt x="59" y="90"/>
                    </a:lnTo>
                    <a:lnTo>
                      <a:pt x="45" y="81"/>
                    </a:lnTo>
                    <a:lnTo>
                      <a:pt x="36" y="73"/>
                    </a:lnTo>
                    <a:lnTo>
                      <a:pt x="28" y="65"/>
                    </a:lnTo>
                    <a:lnTo>
                      <a:pt x="20" y="54"/>
                    </a:lnTo>
                    <a:lnTo>
                      <a:pt x="15" y="45"/>
                    </a:lnTo>
                    <a:lnTo>
                      <a:pt x="9" y="34"/>
                    </a:lnTo>
                    <a:lnTo>
                      <a:pt x="5" y="23"/>
                    </a:lnTo>
                    <a:lnTo>
                      <a:pt x="2" y="11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20" y="37"/>
                    </a:lnTo>
                    <a:lnTo>
                      <a:pt x="41" y="60"/>
                    </a:lnTo>
                    <a:lnTo>
                      <a:pt x="67" y="80"/>
                    </a:lnTo>
                    <a:lnTo>
                      <a:pt x="96" y="94"/>
                    </a:lnTo>
                    <a:lnTo>
                      <a:pt x="127" y="104"/>
                    </a:lnTo>
                    <a:lnTo>
                      <a:pt x="162" y="107"/>
                    </a:lnTo>
                    <a:lnTo>
                      <a:pt x="192" y="105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4" name="Freeform 186"/>
              <p:cNvSpPr>
                <a:spLocks/>
              </p:cNvSpPr>
              <p:nvPr/>
            </p:nvSpPr>
            <p:spPr bwMode="auto">
              <a:xfrm>
                <a:off x="3024" y="1948"/>
                <a:ext cx="60" cy="38"/>
              </a:xfrm>
              <a:custGeom>
                <a:avLst/>
                <a:gdLst/>
                <a:ahLst/>
                <a:cxnLst>
                  <a:cxn ang="0">
                    <a:pos x="190" y="151"/>
                  </a:cxn>
                  <a:cxn ang="0">
                    <a:pos x="196" y="149"/>
                  </a:cxn>
                  <a:cxn ang="0">
                    <a:pos x="203" y="146"/>
                  </a:cxn>
                  <a:cxn ang="0">
                    <a:pos x="209" y="143"/>
                  </a:cxn>
                  <a:cxn ang="0">
                    <a:pos x="215" y="139"/>
                  </a:cxn>
                  <a:cxn ang="0">
                    <a:pos x="221" y="135"/>
                  </a:cxn>
                  <a:cxn ang="0">
                    <a:pos x="227" y="131"/>
                  </a:cxn>
                  <a:cxn ang="0">
                    <a:pos x="232" y="127"/>
                  </a:cxn>
                  <a:cxn ang="0">
                    <a:pos x="238" y="123"/>
                  </a:cxn>
                  <a:cxn ang="0">
                    <a:pos x="224" y="129"/>
                  </a:cxn>
                  <a:cxn ang="0">
                    <a:pos x="194" y="137"/>
                  </a:cxn>
                  <a:cxn ang="0">
                    <a:pos x="163" y="141"/>
                  </a:cxn>
                  <a:cxn ang="0">
                    <a:pos x="132" y="137"/>
                  </a:cxn>
                  <a:cxn ang="0">
                    <a:pos x="102" y="129"/>
                  </a:cxn>
                  <a:cxn ang="0">
                    <a:pos x="75" y="116"/>
                  </a:cxn>
                  <a:cxn ang="0">
                    <a:pos x="51" y="97"/>
                  </a:cxn>
                  <a:cxn ang="0">
                    <a:pos x="31" y="76"/>
                  </a:cxn>
                  <a:cxn ang="0">
                    <a:pos x="17" y="51"/>
                  </a:cxn>
                  <a:cxn ang="0">
                    <a:pos x="8" y="23"/>
                  </a:cxn>
                  <a:cxn ang="0">
                    <a:pos x="4" y="0"/>
                  </a:cxn>
                  <a:cxn ang="0">
                    <a:pos x="3" y="4"/>
                  </a:cxn>
                  <a:cxn ang="0">
                    <a:pos x="3" y="9"/>
                  </a:cxn>
                  <a:cxn ang="0">
                    <a:pos x="2" y="12"/>
                  </a:cxn>
                  <a:cxn ang="0">
                    <a:pos x="1" y="16"/>
                  </a:cxn>
                  <a:cxn ang="0">
                    <a:pos x="1" y="20"/>
                  </a:cxn>
                  <a:cxn ang="0">
                    <a:pos x="0" y="24"/>
                  </a:cxn>
                  <a:cxn ang="0">
                    <a:pos x="0" y="28"/>
                  </a:cxn>
                  <a:cxn ang="0">
                    <a:pos x="0" y="32"/>
                  </a:cxn>
                  <a:cxn ang="0">
                    <a:pos x="0" y="37"/>
                  </a:cxn>
                  <a:cxn ang="0">
                    <a:pos x="1" y="42"/>
                  </a:cxn>
                  <a:cxn ang="0">
                    <a:pos x="1" y="47"/>
                  </a:cxn>
                  <a:cxn ang="0">
                    <a:pos x="2" y="52"/>
                  </a:cxn>
                  <a:cxn ang="0">
                    <a:pos x="4" y="56"/>
                  </a:cxn>
                  <a:cxn ang="0">
                    <a:pos x="20" y="83"/>
                  </a:cxn>
                  <a:cxn ang="0">
                    <a:pos x="41" y="107"/>
                  </a:cxn>
                  <a:cxn ang="0">
                    <a:pos x="67" y="126"/>
                  </a:cxn>
                  <a:cxn ang="0">
                    <a:pos x="96" y="141"/>
                  </a:cxn>
                  <a:cxn ang="0">
                    <a:pos x="128" y="150"/>
                  </a:cxn>
                  <a:cxn ang="0">
                    <a:pos x="163" y="153"/>
                  </a:cxn>
                  <a:cxn ang="0">
                    <a:pos x="190" y="151"/>
                  </a:cxn>
                </a:cxnLst>
                <a:rect l="0" t="0" r="r" b="b"/>
                <a:pathLst>
                  <a:path w="238" h="153">
                    <a:moveTo>
                      <a:pt x="190" y="151"/>
                    </a:moveTo>
                    <a:lnTo>
                      <a:pt x="196" y="149"/>
                    </a:lnTo>
                    <a:lnTo>
                      <a:pt x="203" y="146"/>
                    </a:lnTo>
                    <a:lnTo>
                      <a:pt x="209" y="143"/>
                    </a:lnTo>
                    <a:lnTo>
                      <a:pt x="215" y="139"/>
                    </a:lnTo>
                    <a:lnTo>
                      <a:pt x="221" y="135"/>
                    </a:lnTo>
                    <a:lnTo>
                      <a:pt x="227" y="131"/>
                    </a:lnTo>
                    <a:lnTo>
                      <a:pt x="232" y="127"/>
                    </a:lnTo>
                    <a:lnTo>
                      <a:pt x="238" y="123"/>
                    </a:lnTo>
                    <a:lnTo>
                      <a:pt x="224" y="129"/>
                    </a:lnTo>
                    <a:lnTo>
                      <a:pt x="194" y="137"/>
                    </a:lnTo>
                    <a:lnTo>
                      <a:pt x="163" y="141"/>
                    </a:lnTo>
                    <a:lnTo>
                      <a:pt x="132" y="137"/>
                    </a:lnTo>
                    <a:lnTo>
                      <a:pt x="102" y="129"/>
                    </a:lnTo>
                    <a:lnTo>
                      <a:pt x="75" y="116"/>
                    </a:lnTo>
                    <a:lnTo>
                      <a:pt x="51" y="97"/>
                    </a:lnTo>
                    <a:lnTo>
                      <a:pt x="31" y="76"/>
                    </a:lnTo>
                    <a:lnTo>
                      <a:pt x="17" y="51"/>
                    </a:lnTo>
                    <a:lnTo>
                      <a:pt x="8" y="23"/>
                    </a:lnTo>
                    <a:lnTo>
                      <a:pt x="4" y="0"/>
                    </a:lnTo>
                    <a:lnTo>
                      <a:pt x="3" y="4"/>
                    </a:lnTo>
                    <a:lnTo>
                      <a:pt x="3" y="9"/>
                    </a:lnTo>
                    <a:lnTo>
                      <a:pt x="2" y="12"/>
                    </a:lnTo>
                    <a:lnTo>
                      <a:pt x="1" y="16"/>
                    </a:lnTo>
                    <a:lnTo>
                      <a:pt x="1" y="20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20" y="83"/>
                    </a:lnTo>
                    <a:lnTo>
                      <a:pt x="41" y="107"/>
                    </a:lnTo>
                    <a:lnTo>
                      <a:pt x="67" y="126"/>
                    </a:lnTo>
                    <a:lnTo>
                      <a:pt x="96" y="141"/>
                    </a:lnTo>
                    <a:lnTo>
                      <a:pt x="128" y="150"/>
                    </a:lnTo>
                    <a:lnTo>
                      <a:pt x="163" y="153"/>
                    </a:lnTo>
                    <a:lnTo>
                      <a:pt x="190" y="151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5" name="Freeform 187"/>
              <p:cNvSpPr>
                <a:spLocks/>
              </p:cNvSpPr>
              <p:nvPr/>
            </p:nvSpPr>
            <p:spPr bwMode="auto">
              <a:xfrm>
                <a:off x="3024" y="1939"/>
                <a:ext cx="65" cy="44"/>
              </a:xfrm>
              <a:custGeom>
                <a:avLst/>
                <a:gdLst/>
                <a:ahLst/>
                <a:cxnLst>
                  <a:cxn ang="0">
                    <a:pos x="233" y="161"/>
                  </a:cxn>
                  <a:cxn ang="0">
                    <a:pos x="237" y="157"/>
                  </a:cxn>
                  <a:cxn ang="0">
                    <a:pos x="240" y="153"/>
                  </a:cxn>
                  <a:cxn ang="0">
                    <a:pos x="244" y="150"/>
                  </a:cxn>
                  <a:cxn ang="0">
                    <a:pos x="248" y="146"/>
                  </a:cxn>
                  <a:cxn ang="0">
                    <a:pos x="251" y="141"/>
                  </a:cxn>
                  <a:cxn ang="0">
                    <a:pos x="255" y="137"/>
                  </a:cxn>
                  <a:cxn ang="0">
                    <a:pos x="257" y="132"/>
                  </a:cxn>
                  <a:cxn ang="0">
                    <a:pos x="260" y="128"/>
                  </a:cxn>
                  <a:cxn ang="0">
                    <a:pos x="241" y="143"/>
                  </a:cxn>
                  <a:cxn ang="0">
                    <a:pos x="217" y="155"/>
                  </a:cxn>
                  <a:cxn ang="0">
                    <a:pos x="189" y="162"/>
                  </a:cxn>
                  <a:cxn ang="0">
                    <a:pos x="160" y="165"/>
                  </a:cxn>
                  <a:cxn ang="0">
                    <a:pos x="131" y="162"/>
                  </a:cxn>
                  <a:cxn ang="0">
                    <a:pos x="103" y="155"/>
                  </a:cxn>
                  <a:cxn ang="0">
                    <a:pos x="78" y="143"/>
                  </a:cxn>
                  <a:cxn ang="0">
                    <a:pos x="57" y="125"/>
                  </a:cxn>
                  <a:cxn ang="0">
                    <a:pos x="38" y="105"/>
                  </a:cxn>
                  <a:cxn ang="0">
                    <a:pos x="25" y="83"/>
                  </a:cxn>
                  <a:cxn ang="0">
                    <a:pos x="17" y="57"/>
                  </a:cxn>
                  <a:cxn ang="0">
                    <a:pos x="14" y="30"/>
                  </a:cxn>
                  <a:cxn ang="0">
                    <a:pos x="17" y="3"/>
                  </a:cxn>
                  <a:cxn ang="0">
                    <a:pos x="17" y="0"/>
                  </a:cxn>
                  <a:cxn ang="0">
                    <a:pos x="14" y="5"/>
                  </a:cxn>
                  <a:cxn ang="0">
                    <a:pos x="11" y="10"/>
                  </a:cxn>
                  <a:cxn ang="0">
                    <a:pos x="9" y="15"/>
                  </a:cxn>
                  <a:cxn ang="0">
                    <a:pos x="7" y="20"/>
                  </a:cxn>
                  <a:cxn ang="0">
                    <a:pos x="5" y="24"/>
                  </a:cxn>
                  <a:cxn ang="0">
                    <a:pos x="4" y="29"/>
                  </a:cxn>
                  <a:cxn ang="0">
                    <a:pos x="1" y="34"/>
                  </a:cxn>
                  <a:cxn ang="0">
                    <a:pos x="0" y="39"/>
                  </a:cxn>
                  <a:cxn ang="0">
                    <a:pos x="4" y="60"/>
                  </a:cxn>
                  <a:cxn ang="0">
                    <a:pos x="13" y="87"/>
                  </a:cxn>
                  <a:cxn ang="0">
                    <a:pos x="28" y="113"/>
                  </a:cxn>
                  <a:cxn ang="0">
                    <a:pos x="47" y="134"/>
                  </a:cxn>
                  <a:cxn ang="0">
                    <a:pos x="71" y="152"/>
                  </a:cxn>
                  <a:cxn ang="0">
                    <a:pos x="99" y="166"/>
                  </a:cxn>
                  <a:cxn ang="0">
                    <a:pos x="128" y="174"/>
                  </a:cxn>
                  <a:cxn ang="0">
                    <a:pos x="160" y="178"/>
                  </a:cxn>
                  <a:cxn ang="0">
                    <a:pos x="192" y="174"/>
                  </a:cxn>
                  <a:cxn ang="0">
                    <a:pos x="221" y="166"/>
                  </a:cxn>
                  <a:cxn ang="0">
                    <a:pos x="233" y="161"/>
                  </a:cxn>
                </a:cxnLst>
                <a:rect l="0" t="0" r="r" b="b"/>
                <a:pathLst>
                  <a:path w="260" h="178">
                    <a:moveTo>
                      <a:pt x="233" y="161"/>
                    </a:moveTo>
                    <a:lnTo>
                      <a:pt x="237" y="157"/>
                    </a:lnTo>
                    <a:lnTo>
                      <a:pt x="240" y="153"/>
                    </a:lnTo>
                    <a:lnTo>
                      <a:pt x="244" y="150"/>
                    </a:lnTo>
                    <a:lnTo>
                      <a:pt x="248" y="146"/>
                    </a:lnTo>
                    <a:lnTo>
                      <a:pt x="251" y="141"/>
                    </a:lnTo>
                    <a:lnTo>
                      <a:pt x="255" y="137"/>
                    </a:lnTo>
                    <a:lnTo>
                      <a:pt x="257" y="132"/>
                    </a:lnTo>
                    <a:lnTo>
                      <a:pt x="260" y="128"/>
                    </a:lnTo>
                    <a:lnTo>
                      <a:pt x="241" y="143"/>
                    </a:lnTo>
                    <a:lnTo>
                      <a:pt x="217" y="155"/>
                    </a:lnTo>
                    <a:lnTo>
                      <a:pt x="189" y="162"/>
                    </a:lnTo>
                    <a:lnTo>
                      <a:pt x="160" y="165"/>
                    </a:lnTo>
                    <a:lnTo>
                      <a:pt x="131" y="162"/>
                    </a:lnTo>
                    <a:lnTo>
                      <a:pt x="103" y="155"/>
                    </a:lnTo>
                    <a:lnTo>
                      <a:pt x="78" y="143"/>
                    </a:lnTo>
                    <a:lnTo>
                      <a:pt x="57" y="125"/>
                    </a:lnTo>
                    <a:lnTo>
                      <a:pt x="38" y="105"/>
                    </a:lnTo>
                    <a:lnTo>
                      <a:pt x="25" y="83"/>
                    </a:lnTo>
                    <a:lnTo>
                      <a:pt x="17" y="57"/>
                    </a:lnTo>
                    <a:lnTo>
                      <a:pt x="14" y="30"/>
                    </a:lnTo>
                    <a:lnTo>
                      <a:pt x="17" y="3"/>
                    </a:lnTo>
                    <a:lnTo>
                      <a:pt x="17" y="0"/>
                    </a:lnTo>
                    <a:lnTo>
                      <a:pt x="14" y="5"/>
                    </a:lnTo>
                    <a:lnTo>
                      <a:pt x="11" y="10"/>
                    </a:lnTo>
                    <a:lnTo>
                      <a:pt x="9" y="15"/>
                    </a:lnTo>
                    <a:lnTo>
                      <a:pt x="7" y="20"/>
                    </a:lnTo>
                    <a:lnTo>
                      <a:pt x="5" y="24"/>
                    </a:lnTo>
                    <a:lnTo>
                      <a:pt x="4" y="29"/>
                    </a:lnTo>
                    <a:lnTo>
                      <a:pt x="1" y="34"/>
                    </a:lnTo>
                    <a:lnTo>
                      <a:pt x="0" y="39"/>
                    </a:lnTo>
                    <a:lnTo>
                      <a:pt x="4" y="60"/>
                    </a:lnTo>
                    <a:lnTo>
                      <a:pt x="13" y="87"/>
                    </a:lnTo>
                    <a:lnTo>
                      <a:pt x="28" y="113"/>
                    </a:lnTo>
                    <a:lnTo>
                      <a:pt x="47" y="134"/>
                    </a:lnTo>
                    <a:lnTo>
                      <a:pt x="71" y="152"/>
                    </a:lnTo>
                    <a:lnTo>
                      <a:pt x="99" y="166"/>
                    </a:lnTo>
                    <a:lnTo>
                      <a:pt x="128" y="174"/>
                    </a:lnTo>
                    <a:lnTo>
                      <a:pt x="160" y="178"/>
                    </a:lnTo>
                    <a:lnTo>
                      <a:pt x="192" y="174"/>
                    </a:lnTo>
                    <a:lnTo>
                      <a:pt x="221" y="166"/>
                    </a:lnTo>
                    <a:lnTo>
                      <a:pt x="233" y="161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6" name="Freeform 188"/>
              <p:cNvSpPr>
                <a:spLocks/>
              </p:cNvSpPr>
              <p:nvPr/>
            </p:nvSpPr>
            <p:spPr bwMode="auto">
              <a:xfrm>
                <a:off x="3029" y="1932"/>
                <a:ext cx="65" cy="49"/>
              </a:xfrm>
              <a:custGeom>
                <a:avLst/>
                <a:gdLst/>
                <a:ahLst/>
                <a:cxnLst>
                  <a:cxn ang="0">
                    <a:pos x="246" y="158"/>
                  </a:cxn>
                  <a:cxn ang="0">
                    <a:pos x="249" y="154"/>
                  </a:cxn>
                  <a:cxn ang="0">
                    <a:pos x="251" y="150"/>
                  </a:cxn>
                  <a:cxn ang="0">
                    <a:pos x="253" y="145"/>
                  </a:cxn>
                  <a:cxn ang="0">
                    <a:pos x="255" y="141"/>
                  </a:cxn>
                  <a:cxn ang="0">
                    <a:pos x="256" y="135"/>
                  </a:cxn>
                  <a:cxn ang="0">
                    <a:pos x="259" y="131"/>
                  </a:cxn>
                  <a:cxn ang="0">
                    <a:pos x="260" y="126"/>
                  </a:cxn>
                  <a:cxn ang="0">
                    <a:pos x="261" y="122"/>
                  </a:cxn>
                  <a:cxn ang="0">
                    <a:pos x="257" y="127"/>
                  </a:cxn>
                  <a:cxn ang="0">
                    <a:pos x="242" y="146"/>
                  </a:cxn>
                  <a:cxn ang="0">
                    <a:pos x="222" y="160"/>
                  </a:cxn>
                  <a:cxn ang="0">
                    <a:pos x="199" y="173"/>
                  </a:cxn>
                  <a:cxn ang="0">
                    <a:pos x="174" y="180"/>
                  </a:cxn>
                  <a:cxn ang="0">
                    <a:pos x="147" y="182"/>
                  </a:cxn>
                  <a:cxn ang="0">
                    <a:pos x="120" y="180"/>
                  </a:cxn>
                  <a:cxn ang="0">
                    <a:pos x="94" y="173"/>
                  </a:cxn>
                  <a:cxn ang="0">
                    <a:pos x="72" y="160"/>
                  </a:cxn>
                  <a:cxn ang="0">
                    <a:pos x="52" y="146"/>
                  </a:cxn>
                  <a:cxn ang="0">
                    <a:pos x="36" y="127"/>
                  </a:cxn>
                  <a:cxn ang="0">
                    <a:pos x="23" y="107"/>
                  </a:cxn>
                  <a:cxn ang="0">
                    <a:pos x="15" y="83"/>
                  </a:cxn>
                  <a:cxn ang="0">
                    <a:pos x="13" y="58"/>
                  </a:cxn>
                  <a:cxn ang="0">
                    <a:pos x="15" y="33"/>
                  </a:cxn>
                  <a:cxn ang="0">
                    <a:pos x="23" y="10"/>
                  </a:cxn>
                  <a:cxn ang="0">
                    <a:pos x="29" y="0"/>
                  </a:cxn>
                  <a:cxn ang="0">
                    <a:pos x="25" y="4"/>
                  </a:cxn>
                  <a:cxn ang="0">
                    <a:pos x="21" y="8"/>
                  </a:cxn>
                  <a:cxn ang="0">
                    <a:pos x="17" y="12"/>
                  </a:cxn>
                  <a:cxn ang="0">
                    <a:pos x="14" y="15"/>
                  </a:cxn>
                  <a:cxn ang="0">
                    <a:pos x="11" y="19"/>
                  </a:cxn>
                  <a:cxn ang="0">
                    <a:pos x="7" y="23"/>
                  </a:cxn>
                  <a:cxn ang="0">
                    <a:pos x="5" y="28"/>
                  </a:cxn>
                  <a:cxn ang="0">
                    <a:pos x="2" y="32"/>
                  </a:cxn>
                  <a:cxn ang="0">
                    <a:pos x="0" y="58"/>
                  </a:cxn>
                  <a:cxn ang="0">
                    <a:pos x="3" y="85"/>
                  </a:cxn>
                  <a:cxn ang="0">
                    <a:pos x="12" y="111"/>
                  </a:cxn>
                  <a:cxn ang="0">
                    <a:pos x="25" y="133"/>
                  </a:cxn>
                  <a:cxn ang="0">
                    <a:pos x="43" y="154"/>
                  </a:cxn>
                  <a:cxn ang="0">
                    <a:pos x="65" y="171"/>
                  </a:cxn>
                  <a:cxn ang="0">
                    <a:pos x="90" y="183"/>
                  </a:cxn>
                  <a:cxn ang="0">
                    <a:pos x="118" y="191"/>
                  </a:cxn>
                  <a:cxn ang="0">
                    <a:pos x="147" y="194"/>
                  </a:cxn>
                  <a:cxn ang="0">
                    <a:pos x="176" y="191"/>
                  </a:cxn>
                  <a:cxn ang="0">
                    <a:pos x="204" y="183"/>
                  </a:cxn>
                  <a:cxn ang="0">
                    <a:pos x="228" y="171"/>
                  </a:cxn>
                  <a:cxn ang="0">
                    <a:pos x="246" y="158"/>
                  </a:cxn>
                </a:cxnLst>
                <a:rect l="0" t="0" r="r" b="b"/>
                <a:pathLst>
                  <a:path w="261" h="194">
                    <a:moveTo>
                      <a:pt x="246" y="158"/>
                    </a:moveTo>
                    <a:lnTo>
                      <a:pt x="249" y="154"/>
                    </a:lnTo>
                    <a:lnTo>
                      <a:pt x="251" y="150"/>
                    </a:lnTo>
                    <a:lnTo>
                      <a:pt x="253" y="145"/>
                    </a:lnTo>
                    <a:lnTo>
                      <a:pt x="255" y="141"/>
                    </a:lnTo>
                    <a:lnTo>
                      <a:pt x="256" y="135"/>
                    </a:lnTo>
                    <a:lnTo>
                      <a:pt x="259" y="131"/>
                    </a:lnTo>
                    <a:lnTo>
                      <a:pt x="260" y="126"/>
                    </a:lnTo>
                    <a:lnTo>
                      <a:pt x="261" y="122"/>
                    </a:lnTo>
                    <a:lnTo>
                      <a:pt x="257" y="127"/>
                    </a:lnTo>
                    <a:lnTo>
                      <a:pt x="242" y="146"/>
                    </a:lnTo>
                    <a:lnTo>
                      <a:pt x="222" y="160"/>
                    </a:lnTo>
                    <a:lnTo>
                      <a:pt x="199" y="173"/>
                    </a:lnTo>
                    <a:lnTo>
                      <a:pt x="174" y="180"/>
                    </a:lnTo>
                    <a:lnTo>
                      <a:pt x="147" y="182"/>
                    </a:lnTo>
                    <a:lnTo>
                      <a:pt x="120" y="180"/>
                    </a:lnTo>
                    <a:lnTo>
                      <a:pt x="94" y="173"/>
                    </a:lnTo>
                    <a:lnTo>
                      <a:pt x="72" y="160"/>
                    </a:lnTo>
                    <a:lnTo>
                      <a:pt x="52" y="146"/>
                    </a:lnTo>
                    <a:lnTo>
                      <a:pt x="36" y="127"/>
                    </a:lnTo>
                    <a:lnTo>
                      <a:pt x="23" y="107"/>
                    </a:lnTo>
                    <a:lnTo>
                      <a:pt x="15" y="83"/>
                    </a:lnTo>
                    <a:lnTo>
                      <a:pt x="13" y="58"/>
                    </a:lnTo>
                    <a:lnTo>
                      <a:pt x="15" y="33"/>
                    </a:lnTo>
                    <a:lnTo>
                      <a:pt x="23" y="10"/>
                    </a:lnTo>
                    <a:lnTo>
                      <a:pt x="29" y="0"/>
                    </a:lnTo>
                    <a:lnTo>
                      <a:pt x="25" y="4"/>
                    </a:lnTo>
                    <a:lnTo>
                      <a:pt x="21" y="8"/>
                    </a:lnTo>
                    <a:lnTo>
                      <a:pt x="17" y="12"/>
                    </a:lnTo>
                    <a:lnTo>
                      <a:pt x="14" y="15"/>
                    </a:lnTo>
                    <a:lnTo>
                      <a:pt x="11" y="19"/>
                    </a:lnTo>
                    <a:lnTo>
                      <a:pt x="7" y="23"/>
                    </a:lnTo>
                    <a:lnTo>
                      <a:pt x="5" y="28"/>
                    </a:lnTo>
                    <a:lnTo>
                      <a:pt x="2" y="32"/>
                    </a:lnTo>
                    <a:lnTo>
                      <a:pt x="0" y="58"/>
                    </a:lnTo>
                    <a:lnTo>
                      <a:pt x="3" y="85"/>
                    </a:lnTo>
                    <a:lnTo>
                      <a:pt x="12" y="111"/>
                    </a:lnTo>
                    <a:lnTo>
                      <a:pt x="25" y="133"/>
                    </a:lnTo>
                    <a:lnTo>
                      <a:pt x="43" y="154"/>
                    </a:lnTo>
                    <a:lnTo>
                      <a:pt x="65" y="171"/>
                    </a:lnTo>
                    <a:lnTo>
                      <a:pt x="90" y="183"/>
                    </a:lnTo>
                    <a:lnTo>
                      <a:pt x="118" y="191"/>
                    </a:lnTo>
                    <a:lnTo>
                      <a:pt x="147" y="194"/>
                    </a:lnTo>
                    <a:lnTo>
                      <a:pt x="176" y="191"/>
                    </a:lnTo>
                    <a:lnTo>
                      <a:pt x="204" y="183"/>
                    </a:lnTo>
                    <a:lnTo>
                      <a:pt x="228" y="171"/>
                    </a:lnTo>
                    <a:lnTo>
                      <a:pt x="246" y="158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7" name="Freeform 189"/>
              <p:cNvSpPr>
                <a:spLocks/>
              </p:cNvSpPr>
              <p:nvPr/>
            </p:nvSpPr>
            <p:spPr bwMode="auto">
              <a:xfrm>
                <a:off x="3032" y="1927"/>
                <a:ext cx="63" cy="51"/>
              </a:xfrm>
              <a:custGeom>
                <a:avLst/>
                <a:gdLst/>
                <a:ahLst/>
                <a:cxnLst>
                  <a:cxn ang="0">
                    <a:pos x="251" y="107"/>
                  </a:cxn>
                  <a:cxn ang="0">
                    <a:pos x="251" y="109"/>
                  </a:cxn>
                  <a:cxn ang="0">
                    <a:pos x="251" y="111"/>
                  </a:cxn>
                  <a:cxn ang="0">
                    <a:pos x="251" y="113"/>
                  </a:cxn>
                  <a:cxn ang="0">
                    <a:pos x="251" y="115"/>
                  </a:cxn>
                  <a:cxn ang="0">
                    <a:pos x="251" y="123"/>
                  </a:cxn>
                  <a:cxn ang="0">
                    <a:pos x="250" y="129"/>
                  </a:cxn>
                  <a:cxn ang="0">
                    <a:pos x="249" y="136"/>
                  </a:cxn>
                  <a:cxn ang="0">
                    <a:pos x="248" y="143"/>
                  </a:cxn>
                  <a:cxn ang="0">
                    <a:pos x="247" y="146"/>
                  </a:cxn>
                  <a:cxn ang="0">
                    <a:pos x="230" y="165"/>
                  </a:cxn>
                  <a:cxn ang="0">
                    <a:pos x="210" y="180"/>
                  </a:cxn>
                  <a:cxn ang="0">
                    <a:pos x="187" y="192"/>
                  </a:cxn>
                  <a:cxn ang="0">
                    <a:pos x="162" y="200"/>
                  </a:cxn>
                  <a:cxn ang="0">
                    <a:pos x="135" y="202"/>
                  </a:cxn>
                  <a:cxn ang="0">
                    <a:pos x="108" y="200"/>
                  </a:cxn>
                  <a:cxn ang="0">
                    <a:pos x="82" y="192"/>
                  </a:cxn>
                  <a:cxn ang="0">
                    <a:pos x="60" y="180"/>
                  </a:cxn>
                  <a:cxn ang="0">
                    <a:pos x="40" y="165"/>
                  </a:cxn>
                  <a:cxn ang="0">
                    <a:pos x="23" y="146"/>
                  </a:cxn>
                  <a:cxn ang="0">
                    <a:pos x="11" y="126"/>
                  </a:cxn>
                  <a:cxn ang="0">
                    <a:pos x="2" y="102"/>
                  </a:cxn>
                  <a:cxn ang="0">
                    <a:pos x="0" y="77"/>
                  </a:cxn>
                  <a:cxn ang="0">
                    <a:pos x="2" y="52"/>
                  </a:cxn>
                  <a:cxn ang="0">
                    <a:pos x="11" y="29"/>
                  </a:cxn>
                  <a:cxn ang="0">
                    <a:pos x="15" y="20"/>
                  </a:cxn>
                  <a:cxn ang="0">
                    <a:pos x="23" y="14"/>
                  </a:cxn>
                  <a:cxn ang="0">
                    <a:pos x="31" y="9"/>
                  </a:cxn>
                  <a:cxn ang="0">
                    <a:pos x="39" y="4"/>
                  </a:cxn>
                  <a:cxn ang="0">
                    <a:pos x="48" y="0"/>
                  </a:cxn>
                  <a:cxn ang="0">
                    <a:pos x="34" y="14"/>
                  </a:cxn>
                  <a:cxn ang="0">
                    <a:pos x="23" y="34"/>
                  </a:cxn>
                  <a:cxn ang="0">
                    <a:pos x="15" y="54"/>
                  </a:cxn>
                  <a:cxn ang="0">
                    <a:pos x="13" y="77"/>
                  </a:cxn>
                  <a:cxn ang="0">
                    <a:pos x="15" y="100"/>
                  </a:cxn>
                  <a:cxn ang="0">
                    <a:pos x="23" y="120"/>
                  </a:cxn>
                  <a:cxn ang="0">
                    <a:pos x="34" y="140"/>
                  </a:cxn>
                  <a:cxn ang="0">
                    <a:pos x="49" y="157"/>
                  </a:cxn>
                  <a:cxn ang="0">
                    <a:pos x="67" y="170"/>
                  </a:cxn>
                  <a:cxn ang="0">
                    <a:pos x="88" y="180"/>
                  </a:cxn>
                  <a:cxn ang="0">
                    <a:pos x="110" y="187"/>
                  </a:cxn>
                  <a:cxn ang="0">
                    <a:pos x="135" y="190"/>
                  </a:cxn>
                  <a:cxn ang="0">
                    <a:pos x="160" y="187"/>
                  </a:cxn>
                  <a:cxn ang="0">
                    <a:pos x="182" y="180"/>
                  </a:cxn>
                  <a:cxn ang="0">
                    <a:pos x="203" y="170"/>
                  </a:cxn>
                  <a:cxn ang="0">
                    <a:pos x="221" y="157"/>
                  </a:cxn>
                  <a:cxn ang="0">
                    <a:pos x="235" y="140"/>
                  </a:cxn>
                  <a:cxn ang="0">
                    <a:pos x="247" y="120"/>
                  </a:cxn>
                  <a:cxn ang="0">
                    <a:pos x="251" y="107"/>
                  </a:cxn>
                </a:cxnLst>
                <a:rect l="0" t="0" r="r" b="b"/>
                <a:pathLst>
                  <a:path w="251" h="202">
                    <a:moveTo>
                      <a:pt x="251" y="107"/>
                    </a:moveTo>
                    <a:lnTo>
                      <a:pt x="251" y="109"/>
                    </a:lnTo>
                    <a:lnTo>
                      <a:pt x="251" y="111"/>
                    </a:lnTo>
                    <a:lnTo>
                      <a:pt x="251" y="113"/>
                    </a:lnTo>
                    <a:lnTo>
                      <a:pt x="251" y="115"/>
                    </a:lnTo>
                    <a:lnTo>
                      <a:pt x="251" y="123"/>
                    </a:lnTo>
                    <a:lnTo>
                      <a:pt x="250" y="129"/>
                    </a:lnTo>
                    <a:lnTo>
                      <a:pt x="249" y="136"/>
                    </a:lnTo>
                    <a:lnTo>
                      <a:pt x="248" y="143"/>
                    </a:lnTo>
                    <a:lnTo>
                      <a:pt x="247" y="146"/>
                    </a:lnTo>
                    <a:lnTo>
                      <a:pt x="230" y="165"/>
                    </a:lnTo>
                    <a:lnTo>
                      <a:pt x="210" y="180"/>
                    </a:lnTo>
                    <a:lnTo>
                      <a:pt x="187" y="192"/>
                    </a:lnTo>
                    <a:lnTo>
                      <a:pt x="162" y="200"/>
                    </a:lnTo>
                    <a:lnTo>
                      <a:pt x="135" y="202"/>
                    </a:lnTo>
                    <a:lnTo>
                      <a:pt x="108" y="200"/>
                    </a:lnTo>
                    <a:lnTo>
                      <a:pt x="82" y="192"/>
                    </a:lnTo>
                    <a:lnTo>
                      <a:pt x="60" y="180"/>
                    </a:lnTo>
                    <a:lnTo>
                      <a:pt x="40" y="165"/>
                    </a:lnTo>
                    <a:lnTo>
                      <a:pt x="23" y="146"/>
                    </a:lnTo>
                    <a:lnTo>
                      <a:pt x="11" y="126"/>
                    </a:lnTo>
                    <a:lnTo>
                      <a:pt x="2" y="102"/>
                    </a:lnTo>
                    <a:lnTo>
                      <a:pt x="0" y="77"/>
                    </a:lnTo>
                    <a:lnTo>
                      <a:pt x="2" y="52"/>
                    </a:lnTo>
                    <a:lnTo>
                      <a:pt x="11" y="29"/>
                    </a:lnTo>
                    <a:lnTo>
                      <a:pt x="15" y="20"/>
                    </a:lnTo>
                    <a:lnTo>
                      <a:pt x="23" y="14"/>
                    </a:lnTo>
                    <a:lnTo>
                      <a:pt x="31" y="9"/>
                    </a:lnTo>
                    <a:lnTo>
                      <a:pt x="39" y="4"/>
                    </a:lnTo>
                    <a:lnTo>
                      <a:pt x="48" y="0"/>
                    </a:lnTo>
                    <a:lnTo>
                      <a:pt x="34" y="14"/>
                    </a:lnTo>
                    <a:lnTo>
                      <a:pt x="23" y="34"/>
                    </a:lnTo>
                    <a:lnTo>
                      <a:pt x="15" y="54"/>
                    </a:lnTo>
                    <a:lnTo>
                      <a:pt x="13" y="77"/>
                    </a:lnTo>
                    <a:lnTo>
                      <a:pt x="15" y="100"/>
                    </a:lnTo>
                    <a:lnTo>
                      <a:pt x="23" y="120"/>
                    </a:lnTo>
                    <a:lnTo>
                      <a:pt x="34" y="140"/>
                    </a:lnTo>
                    <a:lnTo>
                      <a:pt x="49" y="157"/>
                    </a:lnTo>
                    <a:lnTo>
                      <a:pt x="67" y="170"/>
                    </a:lnTo>
                    <a:lnTo>
                      <a:pt x="88" y="180"/>
                    </a:lnTo>
                    <a:lnTo>
                      <a:pt x="110" y="187"/>
                    </a:lnTo>
                    <a:lnTo>
                      <a:pt x="135" y="190"/>
                    </a:lnTo>
                    <a:lnTo>
                      <a:pt x="160" y="187"/>
                    </a:lnTo>
                    <a:lnTo>
                      <a:pt x="182" y="180"/>
                    </a:lnTo>
                    <a:lnTo>
                      <a:pt x="203" y="170"/>
                    </a:lnTo>
                    <a:lnTo>
                      <a:pt x="221" y="157"/>
                    </a:lnTo>
                    <a:lnTo>
                      <a:pt x="235" y="140"/>
                    </a:lnTo>
                    <a:lnTo>
                      <a:pt x="247" y="120"/>
                    </a:lnTo>
                    <a:lnTo>
                      <a:pt x="251" y="107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8" name="Freeform 190"/>
              <p:cNvSpPr>
                <a:spLocks noEditPoints="1"/>
              </p:cNvSpPr>
              <p:nvPr/>
            </p:nvSpPr>
            <p:spPr bwMode="auto">
              <a:xfrm>
                <a:off x="3035" y="1924"/>
                <a:ext cx="60" cy="51"/>
              </a:xfrm>
              <a:custGeom>
                <a:avLst/>
                <a:gdLst/>
                <a:ahLst/>
                <a:cxnLst>
                  <a:cxn ang="0">
                    <a:pos x="233" y="88"/>
                  </a:cxn>
                  <a:cxn ang="0">
                    <a:pos x="233" y="89"/>
                  </a:cxn>
                  <a:cxn ang="0">
                    <a:pos x="233" y="90"/>
                  </a:cxn>
                  <a:cxn ang="0">
                    <a:pos x="239" y="122"/>
                  </a:cxn>
                  <a:cxn ang="0">
                    <a:pos x="239" y="114"/>
                  </a:cxn>
                  <a:cxn ang="0">
                    <a:pos x="238" y="106"/>
                  </a:cxn>
                  <a:cxn ang="0">
                    <a:pos x="236" y="98"/>
                  </a:cxn>
                  <a:cxn ang="0">
                    <a:pos x="233" y="90"/>
                  </a:cxn>
                  <a:cxn ang="0">
                    <a:pos x="231" y="111"/>
                  </a:cxn>
                  <a:cxn ang="0">
                    <a:pos x="214" y="147"/>
                  </a:cxn>
                  <a:cxn ang="0">
                    <a:pos x="184" y="175"/>
                  </a:cxn>
                  <a:cxn ang="0">
                    <a:pos x="145" y="190"/>
                  </a:cxn>
                  <a:cxn ang="0">
                    <a:pos x="101" y="190"/>
                  </a:cxn>
                  <a:cxn ang="0">
                    <a:pos x="62" y="175"/>
                  </a:cxn>
                  <a:cxn ang="0">
                    <a:pos x="31" y="147"/>
                  </a:cxn>
                  <a:cxn ang="0">
                    <a:pos x="15" y="111"/>
                  </a:cxn>
                  <a:cxn ang="0">
                    <a:pos x="15" y="70"/>
                  </a:cxn>
                  <a:cxn ang="0">
                    <a:pos x="31" y="33"/>
                  </a:cxn>
                  <a:cxn ang="0">
                    <a:pos x="62" y="6"/>
                  </a:cxn>
                  <a:cxn ang="0">
                    <a:pos x="68" y="2"/>
                  </a:cxn>
                  <a:cxn ang="0">
                    <a:pos x="58" y="4"/>
                  </a:cxn>
                  <a:cxn ang="0">
                    <a:pos x="48" y="7"/>
                  </a:cxn>
                  <a:cxn ang="0">
                    <a:pos x="38" y="11"/>
                  </a:cxn>
                  <a:cxn ang="0">
                    <a:pos x="21" y="27"/>
                  </a:cxn>
                  <a:cxn ang="0">
                    <a:pos x="2" y="67"/>
                  </a:cxn>
                  <a:cxn ang="0">
                    <a:pos x="2" y="113"/>
                  </a:cxn>
                  <a:cxn ang="0">
                    <a:pos x="21" y="153"/>
                  </a:cxn>
                  <a:cxn ang="0">
                    <a:pos x="55" y="184"/>
                  </a:cxn>
                  <a:cxn ang="0">
                    <a:pos x="98" y="201"/>
                  </a:cxn>
                  <a:cxn ang="0">
                    <a:pos x="148" y="201"/>
                  </a:cxn>
                  <a:cxn ang="0">
                    <a:pos x="191" y="184"/>
                  </a:cxn>
                  <a:cxn ang="0">
                    <a:pos x="225" y="153"/>
                  </a:cxn>
                  <a:cxn ang="0">
                    <a:pos x="239" y="122"/>
                  </a:cxn>
                </a:cxnLst>
                <a:rect l="0" t="0" r="r" b="b"/>
                <a:pathLst>
                  <a:path w="239" h="204">
                    <a:moveTo>
                      <a:pt x="232" y="87"/>
                    </a:moveTo>
                    <a:lnTo>
                      <a:pt x="233" y="88"/>
                    </a:lnTo>
                    <a:lnTo>
                      <a:pt x="233" y="88"/>
                    </a:lnTo>
                    <a:lnTo>
                      <a:pt x="233" y="89"/>
                    </a:lnTo>
                    <a:lnTo>
                      <a:pt x="233" y="90"/>
                    </a:lnTo>
                    <a:lnTo>
                      <a:pt x="233" y="90"/>
                    </a:lnTo>
                    <a:lnTo>
                      <a:pt x="232" y="87"/>
                    </a:lnTo>
                    <a:close/>
                    <a:moveTo>
                      <a:pt x="239" y="122"/>
                    </a:moveTo>
                    <a:lnTo>
                      <a:pt x="239" y="118"/>
                    </a:lnTo>
                    <a:lnTo>
                      <a:pt x="239" y="114"/>
                    </a:lnTo>
                    <a:lnTo>
                      <a:pt x="238" y="110"/>
                    </a:lnTo>
                    <a:lnTo>
                      <a:pt x="238" y="106"/>
                    </a:lnTo>
                    <a:lnTo>
                      <a:pt x="237" y="103"/>
                    </a:lnTo>
                    <a:lnTo>
                      <a:pt x="236" y="98"/>
                    </a:lnTo>
                    <a:lnTo>
                      <a:pt x="235" y="94"/>
                    </a:lnTo>
                    <a:lnTo>
                      <a:pt x="233" y="90"/>
                    </a:lnTo>
                    <a:lnTo>
                      <a:pt x="233" y="90"/>
                    </a:lnTo>
                    <a:lnTo>
                      <a:pt x="231" y="111"/>
                    </a:lnTo>
                    <a:lnTo>
                      <a:pt x="225" y="129"/>
                    </a:lnTo>
                    <a:lnTo>
                      <a:pt x="214" y="147"/>
                    </a:lnTo>
                    <a:lnTo>
                      <a:pt x="201" y="162"/>
                    </a:lnTo>
                    <a:lnTo>
                      <a:pt x="184" y="175"/>
                    </a:lnTo>
                    <a:lnTo>
                      <a:pt x="165" y="184"/>
                    </a:lnTo>
                    <a:lnTo>
                      <a:pt x="145" y="190"/>
                    </a:lnTo>
                    <a:lnTo>
                      <a:pt x="123" y="192"/>
                    </a:lnTo>
                    <a:lnTo>
                      <a:pt x="101" y="190"/>
                    </a:lnTo>
                    <a:lnTo>
                      <a:pt x="81" y="184"/>
                    </a:lnTo>
                    <a:lnTo>
                      <a:pt x="62" y="175"/>
                    </a:lnTo>
                    <a:lnTo>
                      <a:pt x="45" y="162"/>
                    </a:lnTo>
                    <a:lnTo>
                      <a:pt x="31" y="147"/>
                    </a:lnTo>
                    <a:lnTo>
                      <a:pt x="21" y="129"/>
                    </a:lnTo>
                    <a:lnTo>
                      <a:pt x="15" y="111"/>
                    </a:lnTo>
                    <a:lnTo>
                      <a:pt x="12" y="90"/>
                    </a:lnTo>
                    <a:lnTo>
                      <a:pt x="15" y="70"/>
                    </a:lnTo>
                    <a:lnTo>
                      <a:pt x="21" y="51"/>
                    </a:lnTo>
                    <a:lnTo>
                      <a:pt x="31" y="33"/>
                    </a:lnTo>
                    <a:lnTo>
                      <a:pt x="45" y="18"/>
                    </a:lnTo>
                    <a:lnTo>
                      <a:pt x="62" y="6"/>
                    </a:lnTo>
                    <a:lnTo>
                      <a:pt x="74" y="0"/>
                    </a:lnTo>
                    <a:lnTo>
                      <a:pt x="68" y="2"/>
                    </a:lnTo>
                    <a:lnTo>
                      <a:pt x="63" y="3"/>
                    </a:lnTo>
                    <a:lnTo>
                      <a:pt x="58" y="4"/>
                    </a:lnTo>
                    <a:lnTo>
                      <a:pt x="53" y="5"/>
                    </a:lnTo>
                    <a:lnTo>
                      <a:pt x="48" y="7"/>
                    </a:lnTo>
                    <a:lnTo>
                      <a:pt x="43" y="9"/>
                    </a:lnTo>
                    <a:lnTo>
                      <a:pt x="38" y="11"/>
                    </a:lnTo>
                    <a:lnTo>
                      <a:pt x="34" y="13"/>
                    </a:lnTo>
                    <a:lnTo>
                      <a:pt x="21" y="27"/>
                    </a:lnTo>
                    <a:lnTo>
                      <a:pt x="10" y="46"/>
                    </a:lnTo>
                    <a:lnTo>
                      <a:pt x="2" y="67"/>
                    </a:lnTo>
                    <a:lnTo>
                      <a:pt x="0" y="90"/>
                    </a:lnTo>
                    <a:lnTo>
                      <a:pt x="2" y="113"/>
                    </a:lnTo>
                    <a:lnTo>
                      <a:pt x="10" y="133"/>
                    </a:lnTo>
                    <a:lnTo>
                      <a:pt x="21" y="153"/>
                    </a:lnTo>
                    <a:lnTo>
                      <a:pt x="37" y="170"/>
                    </a:lnTo>
                    <a:lnTo>
                      <a:pt x="55" y="184"/>
                    </a:lnTo>
                    <a:lnTo>
                      <a:pt x="76" y="194"/>
                    </a:lnTo>
                    <a:lnTo>
                      <a:pt x="98" y="201"/>
                    </a:lnTo>
                    <a:lnTo>
                      <a:pt x="123" y="204"/>
                    </a:lnTo>
                    <a:lnTo>
                      <a:pt x="148" y="201"/>
                    </a:lnTo>
                    <a:lnTo>
                      <a:pt x="171" y="194"/>
                    </a:lnTo>
                    <a:lnTo>
                      <a:pt x="191" y="184"/>
                    </a:lnTo>
                    <a:lnTo>
                      <a:pt x="210" y="170"/>
                    </a:lnTo>
                    <a:lnTo>
                      <a:pt x="225" y="153"/>
                    </a:lnTo>
                    <a:lnTo>
                      <a:pt x="236" y="133"/>
                    </a:lnTo>
                    <a:lnTo>
                      <a:pt x="239" y="122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59" name="Freeform 191"/>
              <p:cNvSpPr>
                <a:spLocks/>
              </p:cNvSpPr>
              <p:nvPr/>
            </p:nvSpPr>
            <p:spPr bwMode="auto">
              <a:xfrm>
                <a:off x="3037" y="1924"/>
                <a:ext cx="53" cy="48"/>
              </a:xfrm>
              <a:custGeom>
                <a:avLst/>
                <a:gdLst/>
                <a:ahLst/>
                <a:cxnLst>
                  <a:cxn ang="0">
                    <a:pos x="109" y="1"/>
                  </a:cxn>
                  <a:cxn ang="0">
                    <a:pos x="95" y="0"/>
                  </a:cxn>
                  <a:cxn ang="0">
                    <a:pos x="80" y="0"/>
                  </a:cxn>
                  <a:cxn ang="0">
                    <a:pos x="65" y="2"/>
                  </a:cxn>
                  <a:cxn ang="0">
                    <a:pos x="49" y="7"/>
                  </a:cxn>
                  <a:cxn ang="0">
                    <a:pos x="19" y="34"/>
                  </a:cxn>
                  <a:cxn ang="0">
                    <a:pos x="3" y="72"/>
                  </a:cxn>
                  <a:cxn ang="0">
                    <a:pos x="3" y="113"/>
                  </a:cxn>
                  <a:cxn ang="0">
                    <a:pos x="19" y="150"/>
                  </a:cxn>
                  <a:cxn ang="0">
                    <a:pos x="49" y="178"/>
                  </a:cxn>
                  <a:cxn ang="0">
                    <a:pos x="90" y="193"/>
                  </a:cxn>
                  <a:cxn ang="0">
                    <a:pos x="134" y="193"/>
                  </a:cxn>
                  <a:cxn ang="0">
                    <a:pos x="174" y="178"/>
                  </a:cxn>
                  <a:cxn ang="0">
                    <a:pos x="205" y="150"/>
                  </a:cxn>
                  <a:cxn ang="0">
                    <a:pos x="221" y="113"/>
                  </a:cxn>
                  <a:cxn ang="0">
                    <a:pos x="222" y="93"/>
                  </a:cxn>
                  <a:cxn ang="0">
                    <a:pos x="222" y="93"/>
                  </a:cxn>
                  <a:cxn ang="0">
                    <a:pos x="210" y="92"/>
                  </a:cxn>
                  <a:cxn ang="0">
                    <a:pos x="202" y="57"/>
                  </a:cxn>
                  <a:cxn ang="0">
                    <a:pos x="199" y="50"/>
                  </a:cxn>
                  <a:cxn ang="0">
                    <a:pos x="207" y="61"/>
                  </a:cxn>
                  <a:cxn ang="0">
                    <a:pos x="215" y="73"/>
                  </a:cxn>
                  <a:cxn ang="0">
                    <a:pos x="220" y="86"/>
                  </a:cxn>
                  <a:cxn ang="0">
                    <a:pos x="210" y="92"/>
                  </a:cxn>
                  <a:cxn ang="0">
                    <a:pos x="202" y="127"/>
                  </a:cxn>
                  <a:cxn ang="0">
                    <a:pos x="181" y="156"/>
                  </a:cxn>
                  <a:cxn ang="0">
                    <a:pos x="150" y="176"/>
                  </a:cxn>
                  <a:cxn ang="0">
                    <a:pos x="112" y="183"/>
                  </a:cxn>
                  <a:cxn ang="0">
                    <a:pos x="74" y="176"/>
                  </a:cxn>
                  <a:cxn ang="0">
                    <a:pos x="43" y="156"/>
                  </a:cxn>
                  <a:cxn ang="0">
                    <a:pos x="22" y="127"/>
                  </a:cxn>
                  <a:cxn ang="0">
                    <a:pos x="14" y="92"/>
                  </a:cxn>
                  <a:cxn ang="0">
                    <a:pos x="22" y="57"/>
                  </a:cxn>
                  <a:cxn ang="0">
                    <a:pos x="43" y="28"/>
                  </a:cxn>
                  <a:cxn ang="0">
                    <a:pos x="74" y="9"/>
                  </a:cxn>
                  <a:cxn ang="0">
                    <a:pos x="112" y="1"/>
                  </a:cxn>
                </a:cxnLst>
                <a:rect l="0" t="0" r="r" b="b"/>
                <a:pathLst>
                  <a:path w="222" h="195">
                    <a:moveTo>
                      <a:pt x="115" y="2"/>
                    </a:moveTo>
                    <a:lnTo>
                      <a:pt x="109" y="1"/>
                    </a:lnTo>
                    <a:lnTo>
                      <a:pt x="102" y="0"/>
                    </a:lnTo>
                    <a:lnTo>
                      <a:pt x="95" y="0"/>
                    </a:lnTo>
                    <a:lnTo>
                      <a:pt x="87" y="0"/>
                    </a:lnTo>
                    <a:lnTo>
                      <a:pt x="80" y="0"/>
                    </a:lnTo>
                    <a:lnTo>
                      <a:pt x="73" y="1"/>
                    </a:lnTo>
                    <a:lnTo>
                      <a:pt x="65" y="2"/>
                    </a:lnTo>
                    <a:lnTo>
                      <a:pt x="57" y="4"/>
                    </a:lnTo>
                    <a:lnTo>
                      <a:pt x="49" y="7"/>
                    </a:lnTo>
                    <a:lnTo>
                      <a:pt x="33" y="19"/>
                    </a:lnTo>
                    <a:lnTo>
                      <a:pt x="19" y="34"/>
                    </a:lnTo>
                    <a:lnTo>
                      <a:pt x="9" y="52"/>
                    </a:lnTo>
                    <a:lnTo>
                      <a:pt x="3" y="72"/>
                    </a:lnTo>
                    <a:lnTo>
                      <a:pt x="0" y="92"/>
                    </a:lnTo>
                    <a:lnTo>
                      <a:pt x="3" y="113"/>
                    </a:lnTo>
                    <a:lnTo>
                      <a:pt x="9" y="132"/>
                    </a:lnTo>
                    <a:lnTo>
                      <a:pt x="19" y="150"/>
                    </a:lnTo>
                    <a:lnTo>
                      <a:pt x="33" y="165"/>
                    </a:lnTo>
                    <a:lnTo>
                      <a:pt x="49" y="178"/>
                    </a:lnTo>
                    <a:lnTo>
                      <a:pt x="68" y="187"/>
                    </a:lnTo>
                    <a:lnTo>
                      <a:pt x="90" y="193"/>
                    </a:lnTo>
                    <a:lnTo>
                      <a:pt x="112" y="195"/>
                    </a:lnTo>
                    <a:lnTo>
                      <a:pt x="134" y="193"/>
                    </a:lnTo>
                    <a:lnTo>
                      <a:pt x="155" y="187"/>
                    </a:lnTo>
                    <a:lnTo>
                      <a:pt x="174" y="178"/>
                    </a:lnTo>
                    <a:lnTo>
                      <a:pt x="191" y="165"/>
                    </a:lnTo>
                    <a:lnTo>
                      <a:pt x="205" y="150"/>
                    </a:lnTo>
                    <a:lnTo>
                      <a:pt x="215" y="132"/>
                    </a:lnTo>
                    <a:lnTo>
                      <a:pt x="221" y="113"/>
                    </a:lnTo>
                    <a:lnTo>
                      <a:pt x="222" y="93"/>
                    </a:lnTo>
                    <a:lnTo>
                      <a:pt x="222" y="93"/>
                    </a:lnTo>
                    <a:lnTo>
                      <a:pt x="222" y="93"/>
                    </a:lnTo>
                    <a:lnTo>
                      <a:pt x="222" y="93"/>
                    </a:lnTo>
                    <a:lnTo>
                      <a:pt x="222" y="92"/>
                    </a:lnTo>
                    <a:lnTo>
                      <a:pt x="210" y="92"/>
                    </a:lnTo>
                    <a:lnTo>
                      <a:pt x="208" y="74"/>
                    </a:lnTo>
                    <a:lnTo>
                      <a:pt x="202" y="57"/>
                    </a:lnTo>
                    <a:lnTo>
                      <a:pt x="195" y="45"/>
                    </a:lnTo>
                    <a:lnTo>
                      <a:pt x="199" y="50"/>
                    </a:lnTo>
                    <a:lnTo>
                      <a:pt x="203" y="55"/>
                    </a:lnTo>
                    <a:lnTo>
                      <a:pt x="207" y="61"/>
                    </a:lnTo>
                    <a:lnTo>
                      <a:pt x="211" y="66"/>
                    </a:lnTo>
                    <a:lnTo>
                      <a:pt x="215" y="73"/>
                    </a:lnTo>
                    <a:lnTo>
                      <a:pt x="218" y="79"/>
                    </a:lnTo>
                    <a:lnTo>
                      <a:pt x="220" y="86"/>
                    </a:lnTo>
                    <a:lnTo>
                      <a:pt x="222" y="92"/>
                    </a:lnTo>
                    <a:lnTo>
                      <a:pt x="210" y="92"/>
                    </a:lnTo>
                    <a:lnTo>
                      <a:pt x="208" y="111"/>
                    </a:lnTo>
                    <a:lnTo>
                      <a:pt x="202" y="127"/>
                    </a:lnTo>
                    <a:lnTo>
                      <a:pt x="193" y="143"/>
                    </a:lnTo>
                    <a:lnTo>
                      <a:pt x="181" y="156"/>
                    </a:lnTo>
                    <a:lnTo>
                      <a:pt x="167" y="167"/>
                    </a:lnTo>
                    <a:lnTo>
                      <a:pt x="150" y="176"/>
                    </a:lnTo>
                    <a:lnTo>
                      <a:pt x="132" y="181"/>
                    </a:lnTo>
                    <a:lnTo>
                      <a:pt x="112" y="183"/>
                    </a:lnTo>
                    <a:lnTo>
                      <a:pt x="92" y="181"/>
                    </a:lnTo>
                    <a:lnTo>
                      <a:pt x="74" y="176"/>
                    </a:lnTo>
                    <a:lnTo>
                      <a:pt x="57" y="167"/>
                    </a:lnTo>
                    <a:lnTo>
                      <a:pt x="43" y="156"/>
                    </a:lnTo>
                    <a:lnTo>
                      <a:pt x="30" y="143"/>
                    </a:lnTo>
                    <a:lnTo>
                      <a:pt x="22" y="127"/>
                    </a:lnTo>
                    <a:lnTo>
                      <a:pt x="16" y="111"/>
                    </a:lnTo>
                    <a:lnTo>
                      <a:pt x="14" y="92"/>
                    </a:lnTo>
                    <a:lnTo>
                      <a:pt x="16" y="74"/>
                    </a:lnTo>
                    <a:lnTo>
                      <a:pt x="22" y="57"/>
                    </a:lnTo>
                    <a:lnTo>
                      <a:pt x="30" y="42"/>
                    </a:lnTo>
                    <a:lnTo>
                      <a:pt x="43" y="28"/>
                    </a:lnTo>
                    <a:lnTo>
                      <a:pt x="57" y="17"/>
                    </a:lnTo>
                    <a:lnTo>
                      <a:pt x="74" y="9"/>
                    </a:lnTo>
                    <a:lnTo>
                      <a:pt x="92" y="4"/>
                    </a:lnTo>
                    <a:lnTo>
                      <a:pt x="112" y="1"/>
                    </a:lnTo>
                    <a:lnTo>
                      <a:pt x="115" y="2"/>
                    </a:lnTo>
                    <a:close/>
                  </a:path>
                </a:pathLst>
              </a:custGeom>
              <a:solidFill>
                <a:srgbClr val="9494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0" name="Freeform 192"/>
              <p:cNvSpPr>
                <a:spLocks/>
              </p:cNvSpPr>
              <p:nvPr/>
            </p:nvSpPr>
            <p:spPr bwMode="auto">
              <a:xfrm>
                <a:off x="3041" y="1924"/>
                <a:ext cx="49" cy="45"/>
              </a:xfrm>
              <a:custGeom>
                <a:avLst/>
                <a:gdLst/>
                <a:ahLst/>
                <a:cxnLst>
                  <a:cxn ang="0">
                    <a:pos x="177" y="40"/>
                  </a:cxn>
                  <a:cxn ang="0">
                    <a:pos x="157" y="23"/>
                  </a:cxn>
                  <a:cxn ang="0">
                    <a:pos x="135" y="11"/>
                  </a:cxn>
                  <a:cxn ang="0">
                    <a:pos x="109" y="3"/>
                  </a:cxn>
                  <a:cxn ang="0">
                    <a:pos x="79" y="1"/>
                  </a:cxn>
                  <a:cxn ang="0">
                    <a:pos x="43" y="15"/>
                  </a:cxn>
                  <a:cxn ang="0">
                    <a:pos x="16" y="40"/>
                  </a:cxn>
                  <a:cxn ang="0">
                    <a:pos x="2" y="73"/>
                  </a:cxn>
                  <a:cxn ang="0">
                    <a:pos x="2" y="110"/>
                  </a:cxn>
                  <a:cxn ang="0">
                    <a:pos x="16" y="143"/>
                  </a:cxn>
                  <a:cxn ang="0">
                    <a:pos x="43" y="167"/>
                  </a:cxn>
                  <a:cxn ang="0">
                    <a:pos x="79" y="181"/>
                  </a:cxn>
                  <a:cxn ang="0">
                    <a:pos x="119" y="181"/>
                  </a:cxn>
                  <a:cxn ang="0">
                    <a:pos x="155" y="167"/>
                  </a:cxn>
                  <a:cxn ang="0">
                    <a:pos x="182" y="143"/>
                  </a:cxn>
                  <a:cxn ang="0">
                    <a:pos x="196" y="110"/>
                  </a:cxn>
                  <a:cxn ang="0">
                    <a:pos x="185" y="91"/>
                  </a:cxn>
                  <a:cxn ang="0">
                    <a:pos x="178" y="60"/>
                  </a:cxn>
                  <a:cxn ang="0">
                    <a:pos x="159" y="36"/>
                  </a:cxn>
                  <a:cxn ang="0">
                    <a:pos x="132" y="18"/>
                  </a:cxn>
                  <a:cxn ang="0">
                    <a:pos x="99" y="12"/>
                  </a:cxn>
                  <a:cxn ang="0">
                    <a:pos x="65" y="18"/>
                  </a:cxn>
                  <a:cxn ang="0">
                    <a:pos x="39" y="36"/>
                  </a:cxn>
                  <a:cxn ang="0">
                    <a:pos x="20" y="60"/>
                  </a:cxn>
                  <a:cxn ang="0">
                    <a:pos x="13" y="91"/>
                  </a:cxn>
                  <a:cxn ang="0">
                    <a:pos x="20" y="122"/>
                  </a:cxn>
                  <a:cxn ang="0">
                    <a:pos x="39" y="147"/>
                  </a:cxn>
                  <a:cxn ang="0">
                    <a:pos x="65" y="164"/>
                  </a:cxn>
                  <a:cxn ang="0">
                    <a:pos x="99" y="171"/>
                  </a:cxn>
                  <a:cxn ang="0">
                    <a:pos x="132" y="164"/>
                  </a:cxn>
                  <a:cxn ang="0">
                    <a:pos x="159" y="147"/>
                  </a:cxn>
                  <a:cxn ang="0">
                    <a:pos x="178" y="122"/>
                  </a:cxn>
                  <a:cxn ang="0">
                    <a:pos x="185" y="91"/>
                  </a:cxn>
                  <a:cxn ang="0">
                    <a:pos x="196" y="73"/>
                  </a:cxn>
                  <a:cxn ang="0">
                    <a:pos x="186" y="49"/>
                  </a:cxn>
                </a:cxnLst>
                <a:rect l="0" t="0" r="r" b="b"/>
                <a:pathLst>
                  <a:path w="198" h="183">
                    <a:moveTo>
                      <a:pt x="186" y="49"/>
                    </a:moveTo>
                    <a:lnTo>
                      <a:pt x="177" y="40"/>
                    </a:lnTo>
                    <a:lnTo>
                      <a:pt x="168" y="31"/>
                    </a:lnTo>
                    <a:lnTo>
                      <a:pt x="157" y="23"/>
                    </a:lnTo>
                    <a:lnTo>
                      <a:pt x="146" y="17"/>
                    </a:lnTo>
                    <a:lnTo>
                      <a:pt x="135" y="11"/>
                    </a:lnTo>
                    <a:lnTo>
                      <a:pt x="122" y="7"/>
                    </a:lnTo>
                    <a:lnTo>
                      <a:pt x="109" y="3"/>
                    </a:lnTo>
                    <a:lnTo>
                      <a:pt x="96" y="0"/>
                    </a:lnTo>
                    <a:lnTo>
                      <a:pt x="79" y="1"/>
                    </a:lnTo>
                    <a:lnTo>
                      <a:pt x="60" y="7"/>
                    </a:lnTo>
                    <a:lnTo>
                      <a:pt x="43" y="15"/>
                    </a:lnTo>
                    <a:lnTo>
                      <a:pt x="29" y="26"/>
                    </a:lnTo>
                    <a:lnTo>
                      <a:pt x="16" y="40"/>
                    </a:lnTo>
                    <a:lnTo>
                      <a:pt x="7" y="55"/>
                    </a:lnTo>
                    <a:lnTo>
                      <a:pt x="2" y="73"/>
                    </a:lnTo>
                    <a:lnTo>
                      <a:pt x="0" y="91"/>
                    </a:lnTo>
                    <a:lnTo>
                      <a:pt x="2" y="110"/>
                    </a:lnTo>
                    <a:lnTo>
                      <a:pt x="7" y="127"/>
                    </a:lnTo>
                    <a:lnTo>
                      <a:pt x="16" y="143"/>
                    </a:lnTo>
                    <a:lnTo>
                      <a:pt x="29" y="156"/>
                    </a:lnTo>
                    <a:lnTo>
                      <a:pt x="43" y="167"/>
                    </a:lnTo>
                    <a:lnTo>
                      <a:pt x="60" y="176"/>
                    </a:lnTo>
                    <a:lnTo>
                      <a:pt x="79" y="181"/>
                    </a:lnTo>
                    <a:lnTo>
                      <a:pt x="99" y="183"/>
                    </a:lnTo>
                    <a:lnTo>
                      <a:pt x="119" y="181"/>
                    </a:lnTo>
                    <a:lnTo>
                      <a:pt x="138" y="176"/>
                    </a:lnTo>
                    <a:lnTo>
                      <a:pt x="155" y="167"/>
                    </a:lnTo>
                    <a:lnTo>
                      <a:pt x="169" y="156"/>
                    </a:lnTo>
                    <a:lnTo>
                      <a:pt x="182" y="143"/>
                    </a:lnTo>
                    <a:lnTo>
                      <a:pt x="190" y="127"/>
                    </a:lnTo>
                    <a:lnTo>
                      <a:pt x="196" y="110"/>
                    </a:lnTo>
                    <a:lnTo>
                      <a:pt x="198" y="91"/>
                    </a:lnTo>
                    <a:lnTo>
                      <a:pt x="185" y="91"/>
                    </a:lnTo>
                    <a:lnTo>
                      <a:pt x="183" y="76"/>
                    </a:lnTo>
                    <a:lnTo>
                      <a:pt x="178" y="60"/>
                    </a:lnTo>
                    <a:lnTo>
                      <a:pt x="170" y="47"/>
                    </a:lnTo>
                    <a:lnTo>
                      <a:pt x="159" y="36"/>
                    </a:lnTo>
                    <a:lnTo>
                      <a:pt x="147" y="25"/>
                    </a:lnTo>
                    <a:lnTo>
                      <a:pt x="132" y="18"/>
                    </a:lnTo>
                    <a:lnTo>
                      <a:pt x="116" y="14"/>
                    </a:lnTo>
                    <a:lnTo>
                      <a:pt x="99" y="12"/>
                    </a:lnTo>
                    <a:lnTo>
                      <a:pt x="82" y="14"/>
                    </a:lnTo>
                    <a:lnTo>
                      <a:pt x="65" y="18"/>
                    </a:lnTo>
                    <a:lnTo>
                      <a:pt x="51" y="25"/>
                    </a:lnTo>
                    <a:lnTo>
                      <a:pt x="39" y="36"/>
                    </a:lnTo>
                    <a:lnTo>
                      <a:pt x="27" y="47"/>
                    </a:lnTo>
                    <a:lnTo>
                      <a:pt x="20" y="60"/>
                    </a:lnTo>
                    <a:lnTo>
                      <a:pt x="15" y="76"/>
                    </a:lnTo>
                    <a:lnTo>
                      <a:pt x="13" y="91"/>
                    </a:lnTo>
                    <a:lnTo>
                      <a:pt x="15" y="107"/>
                    </a:lnTo>
                    <a:lnTo>
                      <a:pt x="20" y="122"/>
                    </a:lnTo>
                    <a:lnTo>
                      <a:pt x="27" y="135"/>
                    </a:lnTo>
                    <a:lnTo>
                      <a:pt x="39" y="147"/>
                    </a:lnTo>
                    <a:lnTo>
                      <a:pt x="51" y="157"/>
                    </a:lnTo>
                    <a:lnTo>
                      <a:pt x="65" y="164"/>
                    </a:lnTo>
                    <a:lnTo>
                      <a:pt x="82" y="168"/>
                    </a:lnTo>
                    <a:lnTo>
                      <a:pt x="99" y="171"/>
                    </a:lnTo>
                    <a:lnTo>
                      <a:pt x="116" y="168"/>
                    </a:lnTo>
                    <a:lnTo>
                      <a:pt x="132" y="164"/>
                    </a:lnTo>
                    <a:lnTo>
                      <a:pt x="147" y="157"/>
                    </a:lnTo>
                    <a:lnTo>
                      <a:pt x="159" y="147"/>
                    </a:lnTo>
                    <a:lnTo>
                      <a:pt x="170" y="135"/>
                    </a:lnTo>
                    <a:lnTo>
                      <a:pt x="178" y="122"/>
                    </a:lnTo>
                    <a:lnTo>
                      <a:pt x="183" y="107"/>
                    </a:lnTo>
                    <a:lnTo>
                      <a:pt x="185" y="91"/>
                    </a:lnTo>
                    <a:lnTo>
                      <a:pt x="198" y="91"/>
                    </a:lnTo>
                    <a:lnTo>
                      <a:pt x="196" y="73"/>
                    </a:lnTo>
                    <a:lnTo>
                      <a:pt x="190" y="55"/>
                    </a:lnTo>
                    <a:lnTo>
                      <a:pt x="186" y="49"/>
                    </a:lnTo>
                    <a:close/>
                  </a:path>
                </a:pathLst>
              </a:custGeom>
              <a:solidFill>
                <a:srgbClr val="A1A1A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1" name="Freeform 193"/>
              <p:cNvSpPr>
                <a:spLocks/>
              </p:cNvSpPr>
              <p:nvPr/>
            </p:nvSpPr>
            <p:spPr bwMode="auto">
              <a:xfrm>
                <a:off x="3044" y="1926"/>
                <a:ext cx="43" cy="41"/>
              </a:xfrm>
              <a:custGeom>
                <a:avLst/>
                <a:gdLst/>
                <a:ahLst/>
                <a:cxnLst>
                  <a:cxn ang="0">
                    <a:pos x="172" y="64"/>
                  </a:cxn>
                  <a:cxn ang="0">
                    <a:pos x="160" y="35"/>
                  </a:cxn>
                  <a:cxn ang="0">
                    <a:pos x="136" y="13"/>
                  </a:cxn>
                  <a:cxn ang="0">
                    <a:pos x="105" y="2"/>
                  </a:cxn>
                  <a:cxn ang="0">
                    <a:pos x="69" y="2"/>
                  </a:cxn>
                  <a:cxn ang="0">
                    <a:pos x="38" y="13"/>
                  </a:cxn>
                  <a:cxn ang="0">
                    <a:pos x="14" y="35"/>
                  </a:cxn>
                  <a:cxn ang="0">
                    <a:pos x="2" y="64"/>
                  </a:cxn>
                  <a:cxn ang="0">
                    <a:pos x="2" y="97"/>
                  </a:cxn>
                  <a:cxn ang="0">
                    <a:pos x="14" y="126"/>
                  </a:cxn>
                  <a:cxn ang="0">
                    <a:pos x="38" y="147"/>
                  </a:cxn>
                  <a:cxn ang="0">
                    <a:pos x="69" y="158"/>
                  </a:cxn>
                  <a:cxn ang="0">
                    <a:pos x="105" y="158"/>
                  </a:cxn>
                  <a:cxn ang="0">
                    <a:pos x="136" y="147"/>
                  </a:cxn>
                  <a:cxn ang="0">
                    <a:pos x="160" y="126"/>
                  </a:cxn>
                  <a:cxn ang="0">
                    <a:pos x="172" y="97"/>
                  </a:cxn>
                  <a:cxn ang="0">
                    <a:pos x="161" y="80"/>
                  </a:cxn>
                  <a:cxn ang="0">
                    <a:pos x="155" y="53"/>
                  </a:cxn>
                  <a:cxn ang="0">
                    <a:pos x="139" y="32"/>
                  </a:cxn>
                  <a:cxn ang="0">
                    <a:pos x="116" y="17"/>
                  </a:cxn>
                  <a:cxn ang="0">
                    <a:pos x="87" y="12"/>
                  </a:cxn>
                  <a:cxn ang="0">
                    <a:pos x="59" y="17"/>
                  </a:cxn>
                  <a:cxn ang="0">
                    <a:pos x="36" y="32"/>
                  </a:cxn>
                  <a:cxn ang="0">
                    <a:pos x="19" y="53"/>
                  </a:cxn>
                  <a:cxn ang="0">
                    <a:pos x="13" y="80"/>
                  </a:cxn>
                  <a:cxn ang="0">
                    <a:pos x="19" y="106"/>
                  </a:cxn>
                  <a:cxn ang="0">
                    <a:pos x="36" y="128"/>
                  </a:cxn>
                  <a:cxn ang="0">
                    <a:pos x="59" y="143"/>
                  </a:cxn>
                  <a:cxn ang="0">
                    <a:pos x="87" y="148"/>
                  </a:cxn>
                  <a:cxn ang="0">
                    <a:pos x="116" y="143"/>
                  </a:cxn>
                  <a:cxn ang="0">
                    <a:pos x="139" y="128"/>
                  </a:cxn>
                  <a:cxn ang="0">
                    <a:pos x="155" y="106"/>
                  </a:cxn>
                  <a:cxn ang="0">
                    <a:pos x="161" y="80"/>
                  </a:cxn>
                </a:cxnLst>
                <a:rect l="0" t="0" r="r" b="b"/>
                <a:pathLst>
                  <a:path w="174" h="161">
                    <a:moveTo>
                      <a:pt x="174" y="80"/>
                    </a:moveTo>
                    <a:lnTo>
                      <a:pt x="172" y="64"/>
                    </a:lnTo>
                    <a:lnTo>
                      <a:pt x="167" y="49"/>
                    </a:lnTo>
                    <a:lnTo>
                      <a:pt x="160" y="35"/>
                    </a:lnTo>
                    <a:lnTo>
                      <a:pt x="148" y="23"/>
                    </a:lnTo>
                    <a:lnTo>
                      <a:pt x="136" y="13"/>
                    </a:lnTo>
                    <a:lnTo>
                      <a:pt x="120" y="6"/>
                    </a:lnTo>
                    <a:lnTo>
                      <a:pt x="105" y="2"/>
                    </a:lnTo>
                    <a:lnTo>
                      <a:pt x="87" y="0"/>
                    </a:lnTo>
                    <a:lnTo>
                      <a:pt x="69" y="2"/>
                    </a:lnTo>
                    <a:lnTo>
                      <a:pt x="53" y="6"/>
                    </a:lnTo>
                    <a:lnTo>
                      <a:pt x="38" y="13"/>
                    </a:lnTo>
                    <a:lnTo>
                      <a:pt x="26" y="23"/>
                    </a:lnTo>
                    <a:lnTo>
                      <a:pt x="14" y="35"/>
                    </a:lnTo>
                    <a:lnTo>
                      <a:pt x="7" y="49"/>
                    </a:lnTo>
                    <a:lnTo>
                      <a:pt x="2" y="64"/>
                    </a:lnTo>
                    <a:lnTo>
                      <a:pt x="0" y="80"/>
                    </a:lnTo>
                    <a:lnTo>
                      <a:pt x="2" y="97"/>
                    </a:lnTo>
                    <a:lnTo>
                      <a:pt x="7" y="111"/>
                    </a:lnTo>
                    <a:lnTo>
                      <a:pt x="14" y="126"/>
                    </a:lnTo>
                    <a:lnTo>
                      <a:pt x="26" y="137"/>
                    </a:lnTo>
                    <a:lnTo>
                      <a:pt x="38" y="147"/>
                    </a:lnTo>
                    <a:lnTo>
                      <a:pt x="53" y="154"/>
                    </a:lnTo>
                    <a:lnTo>
                      <a:pt x="69" y="158"/>
                    </a:lnTo>
                    <a:lnTo>
                      <a:pt x="87" y="161"/>
                    </a:lnTo>
                    <a:lnTo>
                      <a:pt x="105" y="158"/>
                    </a:lnTo>
                    <a:lnTo>
                      <a:pt x="120" y="154"/>
                    </a:lnTo>
                    <a:lnTo>
                      <a:pt x="136" y="147"/>
                    </a:lnTo>
                    <a:lnTo>
                      <a:pt x="148" y="137"/>
                    </a:lnTo>
                    <a:lnTo>
                      <a:pt x="160" y="126"/>
                    </a:lnTo>
                    <a:lnTo>
                      <a:pt x="167" y="111"/>
                    </a:lnTo>
                    <a:lnTo>
                      <a:pt x="172" y="97"/>
                    </a:lnTo>
                    <a:lnTo>
                      <a:pt x="174" y="80"/>
                    </a:lnTo>
                    <a:lnTo>
                      <a:pt x="161" y="80"/>
                    </a:lnTo>
                    <a:lnTo>
                      <a:pt x="160" y="67"/>
                    </a:lnTo>
                    <a:lnTo>
                      <a:pt x="155" y="53"/>
                    </a:lnTo>
                    <a:lnTo>
                      <a:pt x="148" y="42"/>
                    </a:lnTo>
                    <a:lnTo>
                      <a:pt x="139" y="32"/>
                    </a:lnTo>
                    <a:lnTo>
                      <a:pt x="128" y="23"/>
                    </a:lnTo>
                    <a:lnTo>
                      <a:pt x="116" y="17"/>
                    </a:lnTo>
                    <a:lnTo>
                      <a:pt x="101" y="13"/>
                    </a:lnTo>
                    <a:lnTo>
                      <a:pt x="87" y="12"/>
                    </a:lnTo>
                    <a:lnTo>
                      <a:pt x="72" y="13"/>
                    </a:lnTo>
                    <a:lnTo>
                      <a:pt x="59" y="17"/>
                    </a:lnTo>
                    <a:lnTo>
                      <a:pt x="46" y="23"/>
                    </a:lnTo>
                    <a:lnTo>
                      <a:pt x="36" y="32"/>
                    </a:lnTo>
                    <a:lnTo>
                      <a:pt x="26" y="42"/>
                    </a:lnTo>
                    <a:lnTo>
                      <a:pt x="19" y="53"/>
                    </a:lnTo>
                    <a:lnTo>
                      <a:pt x="14" y="67"/>
                    </a:lnTo>
                    <a:lnTo>
                      <a:pt x="13" y="80"/>
                    </a:lnTo>
                    <a:lnTo>
                      <a:pt x="14" y="94"/>
                    </a:lnTo>
                    <a:lnTo>
                      <a:pt x="19" y="106"/>
                    </a:lnTo>
                    <a:lnTo>
                      <a:pt x="26" y="118"/>
                    </a:lnTo>
                    <a:lnTo>
                      <a:pt x="36" y="128"/>
                    </a:lnTo>
                    <a:lnTo>
                      <a:pt x="46" y="137"/>
                    </a:lnTo>
                    <a:lnTo>
                      <a:pt x="59" y="143"/>
                    </a:lnTo>
                    <a:lnTo>
                      <a:pt x="72" y="147"/>
                    </a:lnTo>
                    <a:lnTo>
                      <a:pt x="87" y="148"/>
                    </a:lnTo>
                    <a:lnTo>
                      <a:pt x="101" y="147"/>
                    </a:lnTo>
                    <a:lnTo>
                      <a:pt x="116" y="143"/>
                    </a:lnTo>
                    <a:lnTo>
                      <a:pt x="128" y="137"/>
                    </a:lnTo>
                    <a:lnTo>
                      <a:pt x="139" y="128"/>
                    </a:lnTo>
                    <a:lnTo>
                      <a:pt x="148" y="118"/>
                    </a:lnTo>
                    <a:lnTo>
                      <a:pt x="155" y="106"/>
                    </a:lnTo>
                    <a:lnTo>
                      <a:pt x="160" y="94"/>
                    </a:lnTo>
                    <a:lnTo>
                      <a:pt x="161" y="80"/>
                    </a:lnTo>
                    <a:lnTo>
                      <a:pt x="174" y="80"/>
                    </a:lnTo>
                    <a:close/>
                  </a:path>
                </a:pathLst>
              </a:custGeom>
              <a:solidFill>
                <a:srgbClr val="ADAD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2" name="Freeform 194"/>
              <p:cNvSpPr>
                <a:spLocks/>
              </p:cNvSpPr>
              <p:nvPr/>
            </p:nvSpPr>
            <p:spPr bwMode="auto">
              <a:xfrm>
                <a:off x="3047" y="1929"/>
                <a:ext cx="37" cy="35"/>
              </a:xfrm>
              <a:custGeom>
                <a:avLst/>
                <a:gdLst/>
                <a:ahLst/>
                <a:cxnLst>
                  <a:cxn ang="0">
                    <a:pos x="149" y="55"/>
                  </a:cxn>
                  <a:cxn ang="0">
                    <a:pos x="137" y="31"/>
                  </a:cxn>
                  <a:cxn ang="0">
                    <a:pos x="116" y="11"/>
                  </a:cxn>
                  <a:cxn ang="0">
                    <a:pos x="91" y="1"/>
                  </a:cxn>
                  <a:cxn ang="0">
                    <a:pos x="59" y="1"/>
                  </a:cxn>
                  <a:cxn ang="0">
                    <a:pos x="34" y="11"/>
                  </a:cxn>
                  <a:cxn ang="0">
                    <a:pos x="12" y="31"/>
                  </a:cxn>
                  <a:cxn ang="0">
                    <a:pos x="1" y="55"/>
                  </a:cxn>
                  <a:cxn ang="0">
                    <a:pos x="1" y="84"/>
                  </a:cxn>
                  <a:cxn ang="0">
                    <a:pos x="12" y="107"/>
                  </a:cxn>
                  <a:cxn ang="0">
                    <a:pos x="34" y="127"/>
                  </a:cxn>
                  <a:cxn ang="0">
                    <a:pos x="59" y="137"/>
                  </a:cxn>
                  <a:cxn ang="0">
                    <a:pos x="91" y="137"/>
                  </a:cxn>
                  <a:cxn ang="0">
                    <a:pos x="116" y="127"/>
                  </a:cxn>
                  <a:cxn ang="0">
                    <a:pos x="137" y="107"/>
                  </a:cxn>
                  <a:cxn ang="0">
                    <a:pos x="149" y="84"/>
                  </a:cxn>
                  <a:cxn ang="0">
                    <a:pos x="136" y="69"/>
                  </a:cxn>
                  <a:cxn ang="0">
                    <a:pos x="132" y="48"/>
                  </a:cxn>
                  <a:cxn ang="0">
                    <a:pos x="118" y="29"/>
                  </a:cxn>
                  <a:cxn ang="0">
                    <a:pos x="98" y="17"/>
                  </a:cxn>
                  <a:cxn ang="0">
                    <a:pos x="75" y="12"/>
                  </a:cxn>
                  <a:cxn ang="0">
                    <a:pos x="51" y="17"/>
                  </a:cxn>
                  <a:cxn ang="0">
                    <a:pos x="31" y="29"/>
                  </a:cxn>
                  <a:cxn ang="0">
                    <a:pos x="18" y="48"/>
                  </a:cxn>
                  <a:cxn ang="0">
                    <a:pos x="14" y="69"/>
                  </a:cxn>
                  <a:cxn ang="0">
                    <a:pos x="18" y="91"/>
                  </a:cxn>
                  <a:cxn ang="0">
                    <a:pos x="31" y="109"/>
                  </a:cxn>
                  <a:cxn ang="0">
                    <a:pos x="51" y="122"/>
                  </a:cxn>
                  <a:cxn ang="0">
                    <a:pos x="75" y="126"/>
                  </a:cxn>
                  <a:cxn ang="0">
                    <a:pos x="98" y="122"/>
                  </a:cxn>
                  <a:cxn ang="0">
                    <a:pos x="118" y="109"/>
                  </a:cxn>
                  <a:cxn ang="0">
                    <a:pos x="132" y="91"/>
                  </a:cxn>
                  <a:cxn ang="0">
                    <a:pos x="136" y="69"/>
                  </a:cxn>
                </a:cxnLst>
                <a:rect l="0" t="0" r="r" b="b"/>
                <a:pathLst>
                  <a:path w="150" h="138">
                    <a:moveTo>
                      <a:pt x="150" y="69"/>
                    </a:moveTo>
                    <a:lnTo>
                      <a:pt x="149" y="55"/>
                    </a:lnTo>
                    <a:lnTo>
                      <a:pt x="144" y="42"/>
                    </a:lnTo>
                    <a:lnTo>
                      <a:pt x="137" y="31"/>
                    </a:lnTo>
                    <a:lnTo>
                      <a:pt x="127" y="21"/>
                    </a:lnTo>
                    <a:lnTo>
                      <a:pt x="116" y="11"/>
                    </a:lnTo>
                    <a:lnTo>
                      <a:pt x="104" y="5"/>
                    </a:lnTo>
                    <a:lnTo>
                      <a:pt x="91" y="1"/>
                    </a:lnTo>
                    <a:lnTo>
                      <a:pt x="75" y="0"/>
                    </a:lnTo>
                    <a:lnTo>
                      <a:pt x="59" y="1"/>
                    </a:lnTo>
                    <a:lnTo>
                      <a:pt x="46" y="5"/>
                    </a:lnTo>
                    <a:lnTo>
                      <a:pt x="34" y="11"/>
                    </a:lnTo>
                    <a:lnTo>
                      <a:pt x="22" y="21"/>
                    </a:lnTo>
                    <a:lnTo>
                      <a:pt x="12" y="31"/>
                    </a:lnTo>
                    <a:lnTo>
                      <a:pt x="6" y="42"/>
                    </a:lnTo>
                    <a:lnTo>
                      <a:pt x="1" y="55"/>
                    </a:lnTo>
                    <a:lnTo>
                      <a:pt x="0" y="69"/>
                    </a:lnTo>
                    <a:lnTo>
                      <a:pt x="1" y="84"/>
                    </a:lnTo>
                    <a:lnTo>
                      <a:pt x="6" y="96"/>
                    </a:lnTo>
                    <a:lnTo>
                      <a:pt x="12" y="107"/>
                    </a:lnTo>
                    <a:lnTo>
                      <a:pt x="22" y="118"/>
                    </a:lnTo>
                    <a:lnTo>
                      <a:pt x="34" y="127"/>
                    </a:lnTo>
                    <a:lnTo>
                      <a:pt x="46" y="133"/>
                    </a:lnTo>
                    <a:lnTo>
                      <a:pt x="59" y="137"/>
                    </a:lnTo>
                    <a:lnTo>
                      <a:pt x="75" y="138"/>
                    </a:lnTo>
                    <a:lnTo>
                      <a:pt x="91" y="137"/>
                    </a:lnTo>
                    <a:lnTo>
                      <a:pt x="104" y="133"/>
                    </a:lnTo>
                    <a:lnTo>
                      <a:pt x="116" y="127"/>
                    </a:lnTo>
                    <a:lnTo>
                      <a:pt x="127" y="118"/>
                    </a:lnTo>
                    <a:lnTo>
                      <a:pt x="137" y="107"/>
                    </a:lnTo>
                    <a:lnTo>
                      <a:pt x="144" y="96"/>
                    </a:lnTo>
                    <a:lnTo>
                      <a:pt x="149" y="84"/>
                    </a:lnTo>
                    <a:lnTo>
                      <a:pt x="150" y="69"/>
                    </a:lnTo>
                    <a:lnTo>
                      <a:pt x="136" y="69"/>
                    </a:lnTo>
                    <a:lnTo>
                      <a:pt x="135" y="58"/>
                    </a:lnTo>
                    <a:lnTo>
                      <a:pt x="132" y="48"/>
                    </a:lnTo>
                    <a:lnTo>
                      <a:pt x="126" y="37"/>
                    </a:lnTo>
                    <a:lnTo>
                      <a:pt x="118" y="29"/>
                    </a:lnTo>
                    <a:lnTo>
                      <a:pt x="110" y="22"/>
                    </a:lnTo>
                    <a:lnTo>
                      <a:pt x="98" y="17"/>
                    </a:lnTo>
                    <a:lnTo>
                      <a:pt x="87" y="14"/>
                    </a:lnTo>
                    <a:lnTo>
                      <a:pt x="75" y="12"/>
                    </a:lnTo>
                    <a:lnTo>
                      <a:pt x="63" y="14"/>
                    </a:lnTo>
                    <a:lnTo>
                      <a:pt x="51" y="17"/>
                    </a:lnTo>
                    <a:lnTo>
                      <a:pt x="40" y="22"/>
                    </a:lnTo>
                    <a:lnTo>
                      <a:pt x="31" y="29"/>
                    </a:lnTo>
                    <a:lnTo>
                      <a:pt x="24" y="37"/>
                    </a:lnTo>
                    <a:lnTo>
                      <a:pt x="18" y="48"/>
                    </a:lnTo>
                    <a:lnTo>
                      <a:pt x="15" y="58"/>
                    </a:lnTo>
                    <a:lnTo>
                      <a:pt x="14" y="69"/>
                    </a:lnTo>
                    <a:lnTo>
                      <a:pt x="15" y="81"/>
                    </a:lnTo>
                    <a:lnTo>
                      <a:pt x="18" y="91"/>
                    </a:lnTo>
                    <a:lnTo>
                      <a:pt x="24" y="101"/>
                    </a:lnTo>
                    <a:lnTo>
                      <a:pt x="31" y="109"/>
                    </a:lnTo>
                    <a:lnTo>
                      <a:pt x="40" y="117"/>
                    </a:lnTo>
                    <a:lnTo>
                      <a:pt x="51" y="122"/>
                    </a:lnTo>
                    <a:lnTo>
                      <a:pt x="63" y="125"/>
                    </a:lnTo>
                    <a:lnTo>
                      <a:pt x="75" y="126"/>
                    </a:lnTo>
                    <a:lnTo>
                      <a:pt x="87" y="125"/>
                    </a:lnTo>
                    <a:lnTo>
                      <a:pt x="98" y="122"/>
                    </a:lnTo>
                    <a:lnTo>
                      <a:pt x="110" y="117"/>
                    </a:lnTo>
                    <a:lnTo>
                      <a:pt x="118" y="109"/>
                    </a:lnTo>
                    <a:lnTo>
                      <a:pt x="126" y="101"/>
                    </a:lnTo>
                    <a:lnTo>
                      <a:pt x="132" y="91"/>
                    </a:lnTo>
                    <a:lnTo>
                      <a:pt x="135" y="81"/>
                    </a:lnTo>
                    <a:lnTo>
                      <a:pt x="136" y="69"/>
                    </a:lnTo>
                    <a:lnTo>
                      <a:pt x="150" y="69"/>
                    </a:lnTo>
                    <a:close/>
                  </a:path>
                </a:pathLst>
              </a:custGeom>
              <a:solidFill>
                <a:srgbClr val="BAB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3" name="Freeform 195"/>
              <p:cNvSpPr>
                <a:spLocks/>
              </p:cNvSpPr>
              <p:nvPr/>
            </p:nvSpPr>
            <p:spPr bwMode="auto">
              <a:xfrm>
                <a:off x="3050" y="1932"/>
                <a:ext cx="28" cy="29"/>
              </a:xfrm>
              <a:custGeom>
                <a:avLst/>
                <a:gdLst/>
                <a:ahLst/>
                <a:cxnLst>
                  <a:cxn ang="0">
                    <a:pos x="124" y="47"/>
                  </a:cxn>
                  <a:cxn ang="0">
                    <a:pos x="114" y="26"/>
                  </a:cxn>
                  <a:cxn ang="0">
                    <a:pos x="98" y="11"/>
                  </a:cxn>
                  <a:cxn ang="0">
                    <a:pos x="75" y="1"/>
                  </a:cxn>
                  <a:cxn ang="0">
                    <a:pos x="51" y="1"/>
                  </a:cxn>
                  <a:cxn ang="0">
                    <a:pos x="28" y="11"/>
                  </a:cxn>
                  <a:cxn ang="0">
                    <a:pos x="12" y="26"/>
                  </a:cxn>
                  <a:cxn ang="0">
                    <a:pos x="2" y="47"/>
                  </a:cxn>
                  <a:cxn ang="0">
                    <a:pos x="2" y="70"/>
                  </a:cxn>
                  <a:cxn ang="0">
                    <a:pos x="12" y="90"/>
                  </a:cxn>
                  <a:cxn ang="0">
                    <a:pos x="28" y="106"/>
                  </a:cxn>
                  <a:cxn ang="0">
                    <a:pos x="51" y="115"/>
                  </a:cxn>
                  <a:cxn ang="0">
                    <a:pos x="75" y="115"/>
                  </a:cxn>
                  <a:cxn ang="0">
                    <a:pos x="98" y="106"/>
                  </a:cxn>
                  <a:cxn ang="0">
                    <a:pos x="114" y="90"/>
                  </a:cxn>
                  <a:cxn ang="0">
                    <a:pos x="124" y="70"/>
                  </a:cxn>
                  <a:cxn ang="0">
                    <a:pos x="112" y="58"/>
                  </a:cxn>
                  <a:cxn ang="0">
                    <a:pos x="109" y="41"/>
                  </a:cxn>
                  <a:cxn ang="0">
                    <a:pos x="98" y="26"/>
                  </a:cxn>
                  <a:cxn ang="0">
                    <a:pos x="82" y="16"/>
                  </a:cxn>
                  <a:cxn ang="0">
                    <a:pos x="63" y="13"/>
                  </a:cxn>
                  <a:cxn ang="0">
                    <a:pos x="44" y="16"/>
                  </a:cxn>
                  <a:cxn ang="0">
                    <a:pos x="28" y="26"/>
                  </a:cxn>
                  <a:cxn ang="0">
                    <a:pos x="18" y="41"/>
                  </a:cxn>
                  <a:cxn ang="0">
                    <a:pos x="14" y="58"/>
                  </a:cxn>
                  <a:cxn ang="0">
                    <a:pos x="18" y="76"/>
                  </a:cxn>
                  <a:cxn ang="0">
                    <a:pos x="28" y="90"/>
                  </a:cxn>
                  <a:cxn ang="0">
                    <a:pos x="44" y="99"/>
                  </a:cxn>
                  <a:cxn ang="0">
                    <a:pos x="63" y="104"/>
                  </a:cxn>
                  <a:cxn ang="0">
                    <a:pos x="82" y="99"/>
                  </a:cxn>
                  <a:cxn ang="0">
                    <a:pos x="98" y="90"/>
                  </a:cxn>
                  <a:cxn ang="0">
                    <a:pos x="109" y="76"/>
                  </a:cxn>
                  <a:cxn ang="0">
                    <a:pos x="112" y="58"/>
                  </a:cxn>
                </a:cxnLst>
                <a:rect l="0" t="0" r="r" b="b"/>
                <a:pathLst>
                  <a:path w="125" h="116">
                    <a:moveTo>
                      <a:pt x="125" y="58"/>
                    </a:moveTo>
                    <a:lnTo>
                      <a:pt x="124" y="47"/>
                    </a:lnTo>
                    <a:lnTo>
                      <a:pt x="120" y="37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1"/>
                    </a:lnTo>
                    <a:lnTo>
                      <a:pt x="86" y="6"/>
                    </a:lnTo>
                    <a:lnTo>
                      <a:pt x="75" y="1"/>
                    </a:lnTo>
                    <a:lnTo>
                      <a:pt x="63" y="0"/>
                    </a:lnTo>
                    <a:lnTo>
                      <a:pt x="51" y="1"/>
                    </a:lnTo>
                    <a:lnTo>
                      <a:pt x="39" y="6"/>
                    </a:lnTo>
                    <a:lnTo>
                      <a:pt x="28" y="11"/>
                    </a:lnTo>
                    <a:lnTo>
                      <a:pt x="19" y="18"/>
                    </a:lnTo>
                    <a:lnTo>
                      <a:pt x="12" y="26"/>
                    </a:lnTo>
                    <a:lnTo>
                      <a:pt x="6" y="37"/>
                    </a:lnTo>
                    <a:lnTo>
                      <a:pt x="2" y="47"/>
                    </a:lnTo>
                    <a:lnTo>
                      <a:pt x="0" y="58"/>
                    </a:lnTo>
                    <a:lnTo>
                      <a:pt x="2" y="70"/>
                    </a:lnTo>
                    <a:lnTo>
                      <a:pt x="6" y="80"/>
                    </a:lnTo>
                    <a:lnTo>
                      <a:pt x="12" y="90"/>
                    </a:lnTo>
                    <a:lnTo>
                      <a:pt x="19" y="98"/>
                    </a:lnTo>
                    <a:lnTo>
                      <a:pt x="28" y="106"/>
                    </a:lnTo>
                    <a:lnTo>
                      <a:pt x="39" y="111"/>
                    </a:lnTo>
                    <a:lnTo>
                      <a:pt x="51" y="115"/>
                    </a:lnTo>
                    <a:lnTo>
                      <a:pt x="63" y="116"/>
                    </a:lnTo>
                    <a:lnTo>
                      <a:pt x="75" y="115"/>
                    </a:lnTo>
                    <a:lnTo>
                      <a:pt x="86" y="111"/>
                    </a:lnTo>
                    <a:lnTo>
                      <a:pt x="98" y="106"/>
                    </a:lnTo>
                    <a:lnTo>
                      <a:pt x="106" y="98"/>
                    </a:lnTo>
                    <a:lnTo>
                      <a:pt x="114" y="90"/>
                    </a:lnTo>
                    <a:lnTo>
                      <a:pt x="120" y="80"/>
                    </a:lnTo>
                    <a:lnTo>
                      <a:pt x="124" y="70"/>
                    </a:lnTo>
                    <a:lnTo>
                      <a:pt x="125" y="58"/>
                    </a:lnTo>
                    <a:lnTo>
                      <a:pt x="112" y="58"/>
                    </a:lnTo>
                    <a:lnTo>
                      <a:pt x="111" y="49"/>
                    </a:lnTo>
                    <a:lnTo>
                      <a:pt x="109" y="41"/>
                    </a:lnTo>
                    <a:lnTo>
                      <a:pt x="103" y="33"/>
                    </a:lnTo>
                    <a:lnTo>
                      <a:pt x="98" y="26"/>
                    </a:lnTo>
                    <a:lnTo>
                      <a:pt x="90" y="21"/>
                    </a:lnTo>
                    <a:lnTo>
                      <a:pt x="82" y="16"/>
                    </a:lnTo>
                    <a:lnTo>
                      <a:pt x="73" y="14"/>
                    </a:lnTo>
                    <a:lnTo>
                      <a:pt x="63" y="13"/>
                    </a:lnTo>
                    <a:lnTo>
                      <a:pt x="53" y="14"/>
                    </a:lnTo>
                    <a:lnTo>
                      <a:pt x="44" y="16"/>
                    </a:lnTo>
                    <a:lnTo>
                      <a:pt x="36" y="21"/>
                    </a:lnTo>
                    <a:lnTo>
                      <a:pt x="28" y="26"/>
                    </a:lnTo>
                    <a:lnTo>
                      <a:pt x="23" y="33"/>
                    </a:lnTo>
                    <a:lnTo>
                      <a:pt x="18" y="41"/>
                    </a:lnTo>
                    <a:lnTo>
                      <a:pt x="15" y="49"/>
                    </a:lnTo>
                    <a:lnTo>
                      <a:pt x="14" y="58"/>
                    </a:lnTo>
                    <a:lnTo>
                      <a:pt x="15" y="67"/>
                    </a:lnTo>
                    <a:lnTo>
                      <a:pt x="18" y="76"/>
                    </a:lnTo>
                    <a:lnTo>
                      <a:pt x="23" y="83"/>
                    </a:lnTo>
                    <a:lnTo>
                      <a:pt x="28" y="90"/>
                    </a:lnTo>
                    <a:lnTo>
                      <a:pt x="36" y="95"/>
                    </a:lnTo>
                    <a:lnTo>
                      <a:pt x="44" y="99"/>
                    </a:lnTo>
                    <a:lnTo>
                      <a:pt x="53" y="102"/>
                    </a:lnTo>
                    <a:lnTo>
                      <a:pt x="63" y="104"/>
                    </a:lnTo>
                    <a:lnTo>
                      <a:pt x="73" y="102"/>
                    </a:lnTo>
                    <a:lnTo>
                      <a:pt x="82" y="99"/>
                    </a:lnTo>
                    <a:lnTo>
                      <a:pt x="90" y="95"/>
                    </a:lnTo>
                    <a:lnTo>
                      <a:pt x="98" y="90"/>
                    </a:lnTo>
                    <a:lnTo>
                      <a:pt x="103" y="83"/>
                    </a:lnTo>
                    <a:lnTo>
                      <a:pt x="109" y="76"/>
                    </a:lnTo>
                    <a:lnTo>
                      <a:pt x="111" y="67"/>
                    </a:lnTo>
                    <a:lnTo>
                      <a:pt x="112" y="58"/>
                    </a:lnTo>
                    <a:lnTo>
                      <a:pt x="125" y="5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4" name="Freeform 196"/>
              <p:cNvSpPr>
                <a:spLocks/>
              </p:cNvSpPr>
              <p:nvPr/>
            </p:nvSpPr>
            <p:spPr bwMode="auto">
              <a:xfrm>
                <a:off x="3053" y="1935"/>
                <a:ext cx="25" cy="23"/>
              </a:xfrm>
              <a:custGeom>
                <a:avLst/>
                <a:gdLst/>
                <a:ahLst/>
                <a:cxnLst>
                  <a:cxn ang="0">
                    <a:pos x="99" y="37"/>
                  </a:cxn>
                  <a:cxn ang="0">
                    <a:pos x="91" y="20"/>
                  </a:cxn>
                  <a:cxn ang="0">
                    <a:pos x="78" y="8"/>
                  </a:cxn>
                  <a:cxn ang="0">
                    <a:pos x="60" y="1"/>
                  </a:cxn>
                  <a:cxn ang="0">
                    <a:pos x="40" y="1"/>
                  </a:cxn>
                  <a:cxn ang="0">
                    <a:pos x="22" y="8"/>
                  </a:cxn>
                  <a:cxn ang="0">
                    <a:pos x="9" y="20"/>
                  </a:cxn>
                  <a:cxn ang="0">
                    <a:pos x="1" y="37"/>
                  </a:cxn>
                  <a:cxn ang="0">
                    <a:pos x="1" y="55"/>
                  </a:cxn>
                  <a:cxn ang="0">
                    <a:pos x="9" y="72"/>
                  </a:cxn>
                  <a:cxn ang="0">
                    <a:pos x="22" y="84"/>
                  </a:cxn>
                  <a:cxn ang="0">
                    <a:pos x="40" y="92"/>
                  </a:cxn>
                  <a:cxn ang="0">
                    <a:pos x="60" y="92"/>
                  </a:cxn>
                  <a:cxn ang="0">
                    <a:pos x="78" y="84"/>
                  </a:cxn>
                  <a:cxn ang="0">
                    <a:pos x="91" y="72"/>
                  </a:cxn>
                  <a:cxn ang="0">
                    <a:pos x="99" y="55"/>
                  </a:cxn>
                  <a:cxn ang="0">
                    <a:pos x="87" y="46"/>
                  </a:cxn>
                  <a:cxn ang="0">
                    <a:pos x="83" y="33"/>
                  </a:cxn>
                  <a:cxn ang="0">
                    <a:pos x="76" y="22"/>
                  </a:cxn>
                  <a:cxn ang="0">
                    <a:pos x="64" y="15"/>
                  </a:cxn>
                  <a:cxn ang="0">
                    <a:pos x="50" y="12"/>
                  </a:cxn>
                  <a:cxn ang="0">
                    <a:pos x="35" y="15"/>
                  </a:cxn>
                  <a:cxn ang="0">
                    <a:pos x="24" y="22"/>
                  </a:cxn>
                  <a:cxn ang="0">
                    <a:pos x="16" y="33"/>
                  </a:cxn>
                  <a:cxn ang="0">
                    <a:pos x="13" y="46"/>
                  </a:cxn>
                  <a:cxn ang="0">
                    <a:pos x="16" y="60"/>
                  </a:cxn>
                  <a:cxn ang="0">
                    <a:pos x="24" y="70"/>
                  </a:cxn>
                  <a:cxn ang="0">
                    <a:pos x="35" y="77"/>
                  </a:cxn>
                  <a:cxn ang="0">
                    <a:pos x="50" y="80"/>
                  </a:cxn>
                  <a:cxn ang="0">
                    <a:pos x="64" y="77"/>
                  </a:cxn>
                  <a:cxn ang="0">
                    <a:pos x="76" y="70"/>
                  </a:cxn>
                  <a:cxn ang="0">
                    <a:pos x="83" y="60"/>
                  </a:cxn>
                  <a:cxn ang="0">
                    <a:pos x="87" y="46"/>
                  </a:cxn>
                </a:cxnLst>
                <a:rect l="0" t="0" r="r" b="b"/>
                <a:pathLst>
                  <a:path w="100" h="93">
                    <a:moveTo>
                      <a:pt x="100" y="46"/>
                    </a:moveTo>
                    <a:lnTo>
                      <a:pt x="99" y="37"/>
                    </a:lnTo>
                    <a:lnTo>
                      <a:pt x="96" y="29"/>
                    </a:lnTo>
                    <a:lnTo>
                      <a:pt x="91" y="20"/>
                    </a:lnTo>
                    <a:lnTo>
                      <a:pt x="86" y="13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lnTo>
                      <a:pt x="40" y="1"/>
                    </a:lnTo>
                    <a:lnTo>
                      <a:pt x="31" y="4"/>
                    </a:lnTo>
                    <a:lnTo>
                      <a:pt x="22" y="8"/>
                    </a:lnTo>
                    <a:lnTo>
                      <a:pt x="15" y="13"/>
                    </a:lnTo>
                    <a:lnTo>
                      <a:pt x="9" y="20"/>
                    </a:lnTo>
                    <a:lnTo>
                      <a:pt x="4" y="29"/>
                    </a:lnTo>
                    <a:lnTo>
                      <a:pt x="1" y="37"/>
                    </a:lnTo>
                    <a:lnTo>
                      <a:pt x="0" y="46"/>
                    </a:lnTo>
                    <a:lnTo>
                      <a:pt x="1" y="55"/>
                    </a:lnTo>
                    <a:lnTo>
                      <a:pt x="4" y="64"/>
                    </a:lnTo>
                    <a:lnTo>
                      <a:pt x="9" y="72"/>
                    </a:lnTo>
                    <a:lnTo>
                      <a:pt x="15" y="78"/>
                    </a:lnTo>
                    <a:lnTo>
                      <a:pt x="22" y="84"/>
                    </a:lnTo>
                    <a:lnTo>
                      <a:pt x="31" y="88"/>
                    </a:lnTo>
                    <a:lnTo>
                      <a:pt x="40" y="92"/>
                    </a:lnTo>
                    <a:lnTo>
                      <a:pt x="50" y="93"/>
                    </a:lnTo>
                    <a:lnTo>
                      <a:pt x="60" y="92"/>
                    </a:lnTo>
                    <a:lnTo>
                      <a:pt x="69" y="88"/>
                    </a:lnTo>
                    <a:lnTo>
                      <a:pt x="78" y="84"/>
                    </a:lnTo>
                    <a:lnTo>
                      <a:pt x="86" y="78"/>
                    </a:lnTo>
                    <a:lnTo>
                      <a:pt x="91" y="72"/>
                    </a:lnTo>
                    <a:lnTo>
                      <a:pt x="96" y="64"/>
                    </a:lnTo>
                    <a:lnTo>
                      <a:pt x="99" y="55"/>
                    </a:lnTo>
                    <a:lnTo>
                      <a:pt x="100" y="46"/>
                    </a:lnTo>
                    <a:lnTo>
                      <a:pt x="87" y="46"/>
                    </a:lnTo>
                    <a:lnTo>
                      <a:pt x="86" y="39"/>
                    </a:lnTo>
                    <a:lnTo>
                      <a:pt x="83" y="33"/>
                    </a:lnTo>
                    <a:lnTo>
                      <a:pt x="80" y="28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4" y="15"/>
                    </a:lnTo>
                    <a:lnTo>
                      <a:pt x="58" y="13"/>
                    </a:lnTo>
                    <a:lnTo>
                      <a:pt x="50" y="12"/>
                    </a:lnTo>
                    <a:lnTo>
                      <a:pt x="42" y="13"/>
                    </a:lnTo>
                    <a:lnTo>
                      <a:pt x="35" y="15"/>
                    </a:lnTo>
                    <a:lnTo>
                      <a:pt x="30" y="18"/>
                    </a:lnTo>
                    <a:lnTo>
                      <a:pt x="24" y="22"/>
                    </a:lnTo>
                    <a:lnTo>
                      <a:pt x="20" y="28"/>
                    </a:lnTo>
                    <a:lnTo>
                      <a:pt x="16" y="33"/>
                    </a:lnTo>
                    <a:lnTo>
                      <a:pt x="14" y="39"/>
                    </a:lnTo>
                    <a:lnTo>
                      <a:pt x="13" y="46"/>
                    </a:lnTo>
                    <a:lnTo>
                      <a:pt x="14" y="53"/>
                    </a:lnTo>
                    <a:lnTo>
                      <a:pt x="16" y="60"/>
                    </a:lnTo>
                    <a:lnTo>
                      <a:pt x="20" y="65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5" y="77"/>
                    </a:lnTo>
                    <a:lnTo>
                      <a:pt x="42" y="79"/>
                    </a:lnTo>
                    <a:lnTo>
                      <a:pt x="50" y="80"/>
                    </a:lnTo>
                    <a:lnTo>
                      <a:pt x="58" y="79"/>
                    </a:lnTo>
                    <a:lnTo>
                      <a:pt x="64" y="77"/>
                    </a:lnTo>
                    <a:lnTo>
                      <a:pt x="70" y="74"/>
                    </a:lnTo>
                    <a:lnTo>
                      <a:pt x="76" y="70"/>
                    </a:lnTo>
                    <a:lnTo>
                      <a:pt x="80" y="65"/>
                    </a:lnTo>
                    <a:lnTo>
                      <a:pt x="83" y="60"/>
                    </a:lnTo>
                    <a:lnTo>
                      <a:pt x="86" y="53"/>
                    </a:lnTo>
                    <a:lnTo>
                      <a:pt x="87" y="46"/>
                    </a:lnTo>
                    <a:lnTo>
                      <a:pt x="100" y="4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5" name="Freeform 197"/>
              <p:cNvSpPr>
                <a:spLocks/>
              </p:cNvSpPr>
              <p:nvPr/>
            </p:nvSpPr>
            <p:spPr bwMode="auto">
              <a:xfrm>
                <a:off x="3056" y="1938"/>
                <a:ext cx="19" cy="17"/>
              </a:xfrm>
              <a:custGeom>
                <a:avLst/>
                <a:gdLst/>
                <a:ahLst/>
                <a:cxnLst>
                  <a:cxn ang="0">
                    <a:pos x="76" y="35"/>
                  </a:cxn>
                  <a:cxn ang="0">
                    <a:pos x="75" y="28"/>
                  </a:cxn>
                  <a:cxn ang="0">
                    <a:pos x="73" y="22"/>
                  </a:cxn>
                  <a:cxn ang="0">
                    <a:pos x="69" y="16"/>
                  </a:cxn>
                  <a:cxn ang="0">
                    <a:pos x="65" y="10"/>
                  </a:cxn>
                  <a:cxn ang="0">
                    <a:pos x="59" y="6"/>
                  </a:cxn>
                  <a:cxn ang="0">
                    <a:pos x="52" y="3"/>
                  </a:cxn>
                  <a:cxn ang="0">
                    <a:pos x="46" y="1"/>
                  </a:cxn>
                  <a:cxn ang="0">
                    <a:pos x="38" y="0"/>
                  </a:cxn>
                  <a:cxn ang="0">
                    <a:pos x="30" y="1"/>
                  </a:cxn>
                  <a:cxn ang="0">
                    <a:pos x="23" y="3"/>
                  </a:cxn>
                  <a:cxn ang="0">
                    <a:pos x="17" y="6"/>
                  </a:cxn>
                  <a:cxn ang="0">
                    <a:pos x="11" y="10"/>
                  </a:cxn>
                  <a:cxn ang="0">
                    <a:pos x="7" y="16"/>
                  </a:cxn>
                  <a:cxn ang="0">
                    <a:pos x="3" y="22"/>
                  </a:cxn>
                  <a:cxn ang="0">
                    <a:pos x="1" y="28"/>
                  </a:cxn>
                  <a:cxn ang="0">
                    <a:pos x="0" y="35"/>
                  </a:cxn>
                  <a:cxn ang="0">
                    <a:pos x="1" y="42"/>
                  </a:cxn>
                  <a:cxn ang="0">
                    <a:pos x="3" y="49"/>
                  </a:cxn>
                  <a:cxn ang="0">
                    <a:pos x="7" y="55"/>
                  </a:cxn>
                  <a:cxn ang="0">
                    <a:pos x="11" y="60"/>
                  </a:cxn>
                  <a:cxn ang="0">
                    <a:pos x="17" y="64"/>
                  </a:cxn>
                  <a:cxn ang="0">
                    <a:pos x="23" y="67"/>
                  </a:cxn>
                  <a:cxn ang="0">
                    <a:pos x="30" y="69"/>
                  </a:cxn>
                  <a:cxn ang="0">
                    <a:pos x="38" y="70"/>
                  </a:cxn>
                  <a:cxn ang="0">
                    <a:pos x="46" y="69"/>
                  </a:cxn>
                  <a:cxn ang="0">
                    <a:pos x="52" y="67"/>
                  </a:cxn>
                  <a:cxn ang="0">
                    <a:pos x="59" y="64"/>
                  </a:cxn>
                  <a:cxn ang="0">
                    <a:pos x="65" y="60"/>
                  </a:cxn>
                  <a:cxn ang="0">
                    <a:pos x="69" y="55"/>
                  </a:cxn>
                  <a:cxn ang="0">
                    <a:pos x="73" y="49"/>
                  </a:cxn>
                  <a:cxn ang="0">
                    <a:pos x="75" y="42"/>
                  </a:cxn>
                  <a:cxn ang="0">
                    <a:pos x="76" y="35"/>
                  </a:cxn>
                  <a:cxn ang="0">
                    <a:pos x="63" y="35"/>
                  </a:cxn>
                  <a:cxn ang="0">
                    <a:pos x="60" y="26"/>
                  </a:cxn>
                  <a:cxn ang="0">
                    <a:pos x="56" y="19"/>
                  </a:cxn>
                  <a:cxn ang="0">
                    <a:pos x="48" y="15"/>
                  </a:cxn>
                  <a:cxn ang="0">
                    <a:pos x="38" y="12"/>
                  </a:cxn>
                  <a:cxn ang="0">
                    <a:pos x="29" y="15"/>
                  </a:cxn>
                  <a:cxn ang="0">
                    <a:pos x="21" y="19"/>
                  </a:cxn>
                  <a:cxn ang="0">
                    <a:pos x="16" y="26"/>
                  </a:cxn>
                  <a:cxn ang="0">
                    <a:pos x="13" y="35"/>
                  </a:cxn>
                  <a:cxn ang="0">
                    <a:pos x="16" y="43"/>
                  </a:cxn>
                  <a:cxn ang="0">
                    <a:pos x="21" y="51"/>
                  </a:cxn>
                  <a:cxn ang="0">
                    <a:pos x="29" y="56"/>
                  </a:cxn>
                  <a:cxn ang="0">
                    <a:pos x="38" y="58"/>
                  </a:cxn>
                  <a:cxn ang="0">
                    <a:pos x="48" y="56"/>
                  </a:cxn>
                  <a:cxn ang="0">
                    <a:pos x="56" y="51"/>
                  </a:cxn>
                  <a:cxn ang="0">
                    <a:pos x="60" y="43"/>
                  </a:cxn>
                  <a:cxn ang="0">
                    <a:pos x="63" y="35"/>
                  </a:cxn>
                  <a:cxn ang="0">
                    <a:pos x="76" y="35"/>
                  </a:cxn>
                </a:cxnLst>
                <a:rect l="0" t="0" r="r" b="b"/>
                <a:pathLst>
                  <a:path w="76" h="70">
                    <a:moveTo>
                      <a:pt x="76" y="35"/>
                    </a:moveTo>
                    <a:lnTo>
                      <a:pt x="75" y="28"/>
                    </a:lnTo>
                    <a:lnTo>
                      <a:pt x="73" y="22"/>
                    </a:lnTo>
                    <a:lnTo>
                      <a:pt x="69" y="16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3"/>
                    </a:lnTo>
                    <a:lnTo>
                      <a:pt x="17" y="6"/>
                    </a:lnTo>
                    <a:lnTo>
                      <a:pt x="11" y="10"/>
                    </a:lnTo>
                    <a:lnTo>
                      <a:pt x="7" y="16"/>
                    </a:lnTo>
                    <a:lnTo>
                      <a:pt x="3" y="22"/>
                    </a:lnTo>
                    <a:lnTo>
                      <a:pt x="1" y="28"/>
                    </a:lnTo>
                    <a:lnTo>
                      <a:pt x="0" y="35"/>
                    </a:lnTo>
                    <a:lnTo>
                      <a:pt x="1" y="42"/>
                    </a:lnTo>
                    <a:lnTo>
                      <a:pt x="3" y="49"/>
                    </a:lnTo>
                    <a:lnTo>
                      <a:pt x="7" y="55"/>
                    </a:lnTo>
                    <a:lnTo>
                      <a:pt x="11" y="60"/>
                    </a:lnTo>
                    <a:lnTo>
                      <a:pt x="17" y="64"/>
                    </a:lnTo>
                    <a:lnTo>
                      <a:pt x="23" y="67"/>
                    </a:lnTo>
                    <a:lnTo>
                      <a:pt x="30" y="69"/>
                    </a:lnTo>
                    <a:lnTo>
                      <a:pt x="38" y="70"/>
                    </a:lnTo>
                    <a:lnTo>
                      <a:pt x="46" y="69"/>
                    </a:lnTo>
                    <a:lnTo>
                      <a:pt x="52" y="67"/>
                    </a:lnTo>
                    <a:lnTo>
                      <a:pt x="59" y="64"/>
                    </a:lnTo>
                    <a:lnTo>
                      <a:pt x="65" y="60"/>
                    </a:lnTo>
                    <a:lnTo>
                      <a:pt x="69" y="55"/>
                    </a:lnTo>
                    <a:lnTo>
                      <a:pt x="73" y="49"/>
                    </a:lnTo>
                    <a:lnTo>
                      <a:pt x="75" y="42"/>
                    </a:lnTo>
                    <a:lnTo>
                      <a:pt x="76" y="35"/>
                    </a:lnTo>
                    <a:lnTo>
                      <a:pt x="63" y="35"/>
                    </a:lnTo>
                    <a:lnTo>
                      <a:pt x="60" y="26"/>
                    </a:lnTo>
                    <a:lnTo>
                      <a:pt x="56" y="19"/>
                    </a:lnTo>
                    <a:lnTo>
                      <a:pt x="48" y="15"/>
                    </a:lnTo>
                    <a:lnTo>
                      <a:pt x="38" y="12"/>
                    </a:lnTo>
                    <a:lnTo>
                      <a:pt x="29" y="15"/>
                    </a:lnTo>
                    <a:lnTo>
                      <a:pt x="21" y="19"/>
                    </a:lnTo>
                    <a:lnTo>
                      <a:pt x="16" y="26"/>
                    </a:lnTo>
                    <a:lnTo>
                      <a:pt x="13" y="35"/>
                    </a:lnTo>
                    <a:lnTo>
                      <a:pt x="16" y="43"/>
                    </a:lnTo>
                    <a:lnTo>
                      <a:pt x="21" y="51"/>
                    </a:lnTo>
                    <a:lnTo>
                      <a:pt x="29" y="56"/>
                    </a:lnTo>
                    <a:lnTo>
                      <a:pt x="38" y="58"/>
                    </a:lnTo>
                    <a:lnTo>
                      <a:pt x="48" y="56"/>
                    </a:lnTo>
                    <a:lnTo>
                      <a:pt x="56" y="51"/>
                    </a:lnTo>
                    <a:lnTo>
                      <a:pt x="60" y="43"/>
                    </a:lnTo>
                    <a:lnTo>
                      <a:pt x="63" y="35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6" name="Freeform 198"/>
              <p:cNvSpPr>
                <a:spLocks/>
              </p:cNvSpPr>
              <p:nvPr/>
            </p:nvSpPr>
            <p:spPr bwMode="auto">
              <a:xfrm>
                <a:off x="3059" y="1941"/>
                <a:ext cx="13" cy="11"/>
              </a:xfrm>
              <a:custGeom>
                <a:avLst/>
                <a:gdLst/>
                <a:ahLst/>
                <a:cxnLst>
                  <a:cxn ang="0">
                    <a:pos x="52" y="24"/>
                  </a:cxn>
                  <a:cxn ang="0">
                    <a:pos x="49" y="15"/>
                  </a:cxn>
                  <a:cxn ang="0">
                    <a:pos x="44" y="8"/>
                  </a:cxn>
                  <a:cxn ang="0">
                    <a:pos x="36" y="3"/>
                  </a:cxn>
                  <a:cxn ang="0">
                    <a:pos x="26" y="0"/>
                  </a:cxn>
                  <a:cxn ang="0">
                    <a:pos x="16" y="3"/>
                  </a:cxn>
                  <a:cxn ang="0">
                    <a:pos x="8" y="8"/>
                  </a:cxn>
                  <a:cxn ang="0">
                    <a:pos x="2" y="15"/>
                  </a:cxn>
                  <a:cxn ang="0">
                    <a:pos x="0" y="24"/>
                  </a:cxn>
                  <a:cxn ang="0">
                    <a:pos x="2" y="33"/>
                  </a:cxn>
                  <a:cxn ang="0">
                    <a:pos x="8" y="41"/>
                  </a:cxn>
                  <a:cxn ang="0">
                    <a:pos x="16" y="46"/>
                  </a:cxn>
                  <a:cxn ang="0">
                    <a:pos x="26" y="48"/>
                  </a:cxn>
                  <a:cxn ang="0">
                    <a:pos x="36" y="46"/>
                  </a:cxn>
                  <a:cxn ang="0">
                    <a:pos x="44" y="41"/>
                  </a:cxn>
                  <a:cxn ang="0">
                    <a:pos x="49" y="33"/>
                  </a:cxn>
                  <a:cxn ang="0">
                    <a:pos x="52" y="24"/>
                  </a:cxn>
                  <a:cxn ang="0">
                    <a:pos x="52" y="24"/>
                  </a:cxn>
                </a:cxnLst>
                <a:rect l="0" t="0" r="r" b="b"/>
                <a:pathLst>
                  <a:path w="52" h="48">
                    <a:moveTo>
                      <a:pt x="52" y="24"/>
                    </a:moveTo>
                    <a:lnTo>
                      <a:pt x="49" y="15"/>
                    </a:lnTo>
                    <a:lnTo>
                      <a:pt x="44" y="8"/>
                    </a:lnTo>
                    <a:lnTo>
                      <a:pt x="36" y="3"/>
                    </a:lnTo>
                    <a:lnTo>
                      <a:pt x="26" y="0"/>
                    </a:lnTo>
                    <a:lnTo>
                      <a:pt x="16" y="3"/>
                    </a:lnTo>
                    <a:lnTo>
                      <a:pt x="8" y="8"/>
                    </a:lnTo>
                    <a:lnTo>
                      <a:pt x="2" y="15"/>
                    </a:lnTo>
                    <a:lnTo>
                      <a:pt x="0" y="24"/>
                    </a:lnTo>
                    <a:lnTo>
                      <a:pt x="2" y="33"/>
                    </a:lnTo>
                    <a:lnTo>
                      <a:pt x="8" y="41"/>
                    </a:lnTo>
                    <a:lnTo>
                      <a:pt x="16" y="46"/>
                    </a:lnTo>
                    <a:lnTo>
                      <a:pt x="26" y="48"/>
                    </a:lnTo>
                    <a:lnTo>
                      <a:pt x="36" y="46"/>
                    </a:lnTo>
                    <a:lnTo>
                      <a:pt x="44" y="41"/>
                    </a:lnTo>
                    <a:lnTo>
                      <a:pt x="49" y="33"/>
                    </a:lnTo>
                    <a:lnTo>
                      <a:pt x="52" y="24"/>
                    </a:lnTo>
                    <a:lnTo>
                      <a:pt x="52" y="24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7" name="Freeform 199"/>
              <p:cNvSpPr>
                <a:spLocks/>
              </p:cNvSpPr>
              <p:nvPr/>
            </p:nvSpPr>
            <p:spPr bwMode="auto">
              <a:xfrm>
                <a:off x="3062" y="1943"/>
                <a:ext cx="4" cy="7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5" y="8"/>
                  </a:cxn>
                  <a:cxn ang="0">
                    <a:pos x="22" y="4"/>
                  </a:cxn>
                  <a:cxn ang="0">
                    <a:pos x="17" y="1"/>
                  </a:cxn>
                  <a:cxn ang="0">
                    <a:pos x="13" y="0"/>
                  </a:cxn>
                  <a:cxn ang="0">
                    <a:pos x="8" y="1"/>
                  </a:cxn>
                  <a:cxn ang="0">
                    <a:pos x="4" y="4"/>
                  </a:cxn>
                  <a:cxn ang="0">
                    <a:pos x="1" y="8"/>
                  </a:cxn>
                  <a:cxn ang="0">
                    <a:pos x="0" y="12"/>
                  </a:cxn>
                  <a:cxn ang="0">
                    <a:pos x="1" y="16"/>
                  </a:cxn>
                  <a:cxn ang="0">
                    <a:pos x="4" y="20"/>
                  </a:cxn>
                  <a:cxn ang="0">
                    <a:pos x="8" y="24"/>
                  </a:cxn>
                  <a:cxn ang="0">
                    <a:pos x="13" y="25"/>
                  </a:cxn>
                  <a:cxn ang="0">
                    <a:pos x="17" y="24"/>
                  </a:cxn>
                  <a:cxn ang="0">
                    <a:pos x="22" y="20"/>
                  </a:cxn>
                  <a:cxn ang="0">
                    <a:pos x="25" y="16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25">
                    <a:moveTo>
                      <a:pt x="26" y="12"/>
                    </a:moveTo>
                    <a:lnTo>
                      <a:pt x="25" y="8"/>
                    </a:lnTo>
                    <a:lnTo>
                      <a:pt x="22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6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3" y="25"/>
                    </a:lnTo>
                    <a:lnTo>
                      <a:pt x="17" y="24"/>
                    </a:lnTo>
                    <a:lnTo>
                      <a:pt x="22" y="20"/>
                    </a:lnTo>
                    <a:lnTo>
                      <a:pt x="25" y="16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8" name="Freeform 200"/>
              <p:cNvSpPr>
                <a:spLocks/>
              </p:cNvSpPr>
              <p:nvPr/>
            </p:nvSpPr>
            <p:spPr bwMode="auto">
              <a:xfrm>
                <a:off x="3024" y="1924"/>
                <a:ext cx="67" cy="64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139" y="0"/>
                  </a:cxn>
                  <a:cxn ang="0">
                    <a:pos x="167" y="4"/>
                  </a:cxn>
                  <a:cxn ang="0">
                    <a:pos x="194" y="11"/>
                  </a:cxn>
                  <a:cxn ang="0">
                    <a:pos x="218" y="22"/>
                  </a:cxn>
                  <a:cxn ang="0">
                    <a:pos x="238" y="39"/>
                  </a:cxn>
                  <a:cxn ang="0">
                    <a:pos x="255" y="57"/>
                  </a:cxn>
                  <a:cxn ang="0">
                    <a:pos x="268" y="79"/>
                  </a:cxn>
                  <a:cxn ang="0">
                    <a:pos x="276" y="104"/>
                  </a:cxn>
                  <a:cxn ang="0">
                    <a:pos x="279" y="129"/>
                  </a:cxn>
                  <a:cxn ang="0">
                    <a:pos x="279" y="129"/>
                  </a:cxn>
                  <a:cxn ang="0">
                    <a:pos x="276" y="155"/>
                  </a:cxn>
                  <a:cxn ang="0">
                    <a:pos x="268" y="180"/>
                  </a:cxn>
                  <a:cxn ang="0">
                    <a:pos x="255" y="201"/>
                  </a:cxn>
                  <a:cxn ang="0">
                    <a:pos x="238" y="220"/>
                  </a:cxn>
                  <a:cxn ang="0">
                    <a:pos x="218" y="236"/>
                  </a:cxn>
                  <a:cxn ang="0">
                    <a:pos x="194" y="248"/>
                  </a:cxn>
                  <a:cxn ang="0">
                    <a:pos x="167" y="255"/>
                  </a:cxn>
                  <a:cxn ang="0">
                    <a:pos x="139" y="258"/>
                  </a:cxn>
                  <a:cxn ang="0">
                    <a:pos x="139" y="258"/>
                  </a:cxn>
                  <a:cxn ang="0">
                    <a:pos x="111" y="255"/>
                  </a:cxn>
                  <a:cxn ang="0">
                    <a:pos x="85" y="248"/>
                  </a:cxn>
                  <a:cxn ang="0">
                    <a:pos x="61" y="236"/>
                  </a:cxn>
                  <a:cxn ang="0">
                    <a:pos x="41" y="220"/>
                  </a:cxn>
                  <a:cxn ang="0">
                    <a:pos x="23" y="201"/>
                  </a:cxn>
                  <a:cxn ang="0">
                    <a:pos x="11" y="180"/>
                  </a:cxn>
                  <a:cxn ang="0">
                    <a:pos x="3" y="155"/>
                  </a:cxn>
                  <a:cxn ang="0">
                    <a:pos x="0" y="129"/>
                  </a:cxn>
                  <a:cxn ang="0">
                    <a:pos x="0" y="129"/>
                  </a:cxn>
                  <a:cxn ang="0">
                    <a:pos x="3" y="104"/>
                  </a:cxn>
                  <a:cxn ang="0">
                    <a:pos x="11" y="79"/>
                  </a:cxn>
                  <a:cxn ang="0">
                    <a:pos x="23" y="57"/>
                  </a:cxn>
                  <a:cxn ang="0">
                    <a:pos x="41" y="39"/>
                  </a:cxn>
                  <a:cxn ang="0">
                    <a:pos x="61" y="22"/>
                  </a:cxn>
                  <a:cxn ang="0">
                    <a:pos x="85" y="11"/>
                  </a:cxn>
                  <a:cxn ang="0">
                    <a:pos x="111" y="4"/>
                  </a:cxn>
                  <a:cxn ang="0">
                    <a:pos x="139" y="0"/>
                  </a:cxn>
                </a:cxnLst>
                <a:rect l="0" t="0" r="r" b="b"/>
                <a:pathLst>
                  <a:path w="279" h="258">
                    <a:moveTo>
                      <a:pt x="139" y="0"/>
                    </a:moveTo>
                    <a:lnTo>
                      <a:pt x="139" y="0"/>
                    </a:lnTo>
                    <a:lnTo>
                      <a:pt x="167" y="4"/>
                    </a:lnTo>
                    <a:lnTo>
                      <a:pt x="194" y="11"/>
                    </a:lnTo>
                    <a:lnTo>
                      <a:pt x="218" y="22"/>
                    </a:lnTo>
                    <a:lnTo>
                      <a:pt x="238" y="39"/>
                    </a:lnTo>
                    <a:lnTo>
                      <a:pt x="255" y="57"/>
                    </a:lnTo>
                    <a:lnTo>
                      <a:pt x="268" y="79"/>
                    </a:lnTo>
                    <a:lnTo>
                      <a:pt x="276" y="104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55"/>
                    </a:lnTo>
                    <a:lnTo>
                      <a:pt x="268" y="180"/>
                    </a:lnTo>
                    <a:lnTo>
                      <a:pt x="255" y="201"/>
                    </a:lnTo>
                    <a:lnTo>
                      <a:pt x="238" y="220"/>
                    </a:lnTo>
                    <a:lnTo>
                      <a:pt x="218" y="236"/>
                    </a:lnTo>
                    <a:lnTo>
                      <a:pt x="194" y="248"/>
                    </a:lnTo>
                    <a:lnTo>
                      <a:pt x="167" y="255"/>
                    </a:lnTo>
                    <a:lnTo>
                      <a:pt x="139" y="258"/>
                    </a:lnTo>
                    <a:lnTo>
                      <a:pt x="139" y="258"/>
                    </a:lnTo>
                    <a:lnTo>
                      <a:pt x="111" y="255"/>
                    </a:lnTo>
                    <a:lnTo>
                      <a:pt x="85" y="248"/>
                    </a:lnTo>
                    <a:lnTo>
                      <a:pt x="61" y="236"/>
                    </a:lnTo>
                    <a:lnTo>
                      <a:pt x="41" y="220"/>
                    </a:lnTo>
                    <a:lnTo>
                      <a:pt x="23" y="201"/>
                    </a:lnTo>
                    <a:lnTo>
                      <a:pt x="11" y="180"/>
                    </a:lnTo>
                    <a:lnTo>
                      <a:pt x="3" y="155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104"/>
                    </a:lnTo>
                    <a:lnTo>
                      <a:pt x="11" y="79"/>
                    </a:lnTo>
                    <a:lnTo>
                      <a:pt x="23" y="57"/>
                    </a:lnTo>
                    <a:lnTo>
                      <a:pt x="41" y="39"/>
                    </a:lnTo>
                    <a:lnTo>
                      <a:pt x="61" y="22"/>
                    </a:lnTo>
                    <a:lnTo>
                      <a:pt x="85" y="11"/>
                    </a:lnTo>
                    <a:lnTo>
                      <a:pt x="111" y="4"/>
                    </a:lnTo>
                    <a:lnTo>
                      <a:pt x="13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69" name="Freeform 201"/>
              <p:cNvSpPr>
                <a:spLocks/>
              </p:cNvSpPr>
              <p:nvPr/>
            </p:nvSpPr>
            <p:spPr bwMode="auto">
              <a:xfrm>
                <a:off x="2964" y="2235"/>
                <a:ext cx="17" cy="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8"/>
                  </a:cxn>
                  <a:cxn ang="0">
                    <a:pos x="14" y="14"/>
                  </a:cxn>
                  <a:cxn ang="0">
                    <a:pos x="22" y="20"/>
                  </a:cxn>
                  <a:cxn ang="0">
                    <a:pos x="31" y="25"/>
                  </a:cxn>
                  <a:cxn ang="0">
                    <a:pos x="40" y="30"/>
                  </a:cxn>
                  <a:cxn ang="0">
                    <a:pos x="50" y="35"/>
                  </a:cxn>
                  <a:cxn ang="0">
                    <a:pos x="60" y="38"/>
                  </a:cxn>
                  <a:cxn ang="0">
                    <a:pos x="70" y="41"/>
                  </a:cxn>
                  <a:cxn ang="0">
                    <a:pos x="55" y="35"/>
                  </a:cxn>
                  <a:cxn ang="0">
                    <a:pos x="40" y="27"/>
                  </a:cxn>
                  <a:cxn ang="0">
                    <a:pos x="25" y="19"/>
                  </a:cxn>
                  <a:cxn ang="0">
                    <a:pos x="11" y="9"/>
                  </a:cxn>
                  <a:cxn ang="0">
                    <a:pos x="0" y="0"/>
                  </a:cxn>
                </a:cxnLst>
                <a:rect l="0" t="0" r="r" b="b"/>
                <a:pathLst>
                  <a:path w="70" h="41">
                    <a:moveTo>
                      <a:pt x="0" y="0"/>
                    </a:moveTo>
                    <a:lnTo>
                      <a:pt x="6" y="8"/>
                    </a:lnTo>
                    <a:lnTo>
                      <a:pt x="14" y="14"/>
                    </a:lnTo>
                    <a:lnTo>
                      <a:pt x="22" y="20"/>
                    </a:lnTo>
                    <a:lnTo>
                      <a:pt x="31" y="25"/>
                    </a:lnTo>
                    <a:lnTo>
                      <a:pt x="40" y="30"/>
                    </a:lnTo>
                    <a:lnTo>
                      <a:pt x="50" y="35"/>
                    </a:lnTo>
                    <a:lnTo>
                      <a:pt x="60" y="38"/>
                    </a:lnTo>
                    <a:lnTo>
                      <a:pt x="70" y="41"/>
                    </a:lnTo>
                    <a:lnTo>
                      <a:pt x="55" y="35"/>
                    </a:lnTo>
                    <a:lnTo>
                      <a:pt x="40" y="27"/>
                    </a:lnTo>
                    <a:lnTo>
                      <a:pt x="25" y="19"/>
                    </a:lnTo>
                    <a:lnTo>
                      <a:pt x="11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70" name="Freeform 202"/>
              <p:cNvSpPr>
                <a:spLocks/>
              </p:cNvSpPr>
              <p:nvPr/>
            </p:nvSpPr>
            <p:spPr bwMode="auto">
              <a:xfrm>
                <a:off x="2955" y="2217"/>
                <a:ext cx="48" cy="29"/>
              </a:xfrm>
              <a:custGeom>
                <a:avLst/>
                <a:gdLst/>
                <a:ahLst/>
                <a:cxnLst>
                  <a:cxn ang="0">
                    <a:pos x="192" y="106"/>
                  </a:cxn>
                  <a:cxn ang="0">
                    <a:pos x="185" y="108"/>
                  </a:cxn>
                  <a:cxn ang="0">
                    <a:pos x="180" y="110"/>
                  </a:cxn>
                  <a:cxn ang="0">
                    <a:pos x="173" y="112"/>
                  </a:cxn>
                  <a:cxn ang="0">
                    <a:pos x="166" y="113"/>
                  </a:cxn>
                  <a:cxn ang="0">
                    <a:pos x="158" y="114"/>
                  </a:cxn>
                  <a:cxn ang="0">
                    <a:pos x="152" y="115"/>
                  </a:cxn>
                  <a:cxn ang="0">
                    <a:pos x="145" y="116"/>
                  </a:cxn>
                  <a:cxn ang="0">
                    <a:pos x="137" y="116"/>
                  </a:cxn>
                  <a:cxn ang="0">
                    <a:pos x="132" y="116"/>
                  </a:cxn>
                  <a:cxn ang="0">
                    <a:pos x="126" y="115"/>
                  </a:cxn>
                  <a:cxn ang="0">
                    <a:pos x="121" y="115"/>
                  </a:cxn>
                  <a:cxn ang="0">
                    <a:pos x="116" y="114"/>
                  </a:cxn>
                  <a:cxn ang="0">
                    <a:pos x="110" y="113"/>
                  </a:cxn>
                  <a:cxn ang="0">
                    <a:pos x="105" y="112"/>
                  </a:cxn>
                  <a:cxn ang="0">
                    <a:pos x="100" y="110"/>
                  </a:cxn>
                  <a:cxn ang="0">
                    <a:pos x="95" y="109"/>
                  </a:cxn>
                  <a:cxn ang="0">
                    <a:pos x="90" y="107"/>
                  </a:cxn>
                  <a:cxn ang="0">
                    <a:pos x="74" y="99"/>
                  </a:cxn>
                  <a:cxn ang="0">
                    <a:pos x="59" y="91"/>
                  </a:cxn>
                  <a:cxn ang="0">
                    <a:pos x="45" y="82"/>
                  </a:cxn>
                  <a:cxn ang="0">
                    <a:pos x="36" y="74"/>
                  </a:cxn>
                  <a:cxn ang="0">
                    <a:pos x="28" y="65"/>
                  </a:cxn>
                  <a:cxn ang="0">
                    <a:pos x="20" y="55"/>
                  </a:cxn>
                  <a:cxn ang="0">
                    <a:pos x="14" y="46"/>
                  </a:cxn>
                  <a:cxn ang="0">
                    <a:pos x="9" y="34"/>
                  </a:cxn>
                  <a:cxn ang="0">
                    <a:pos x="4" y="24"/>
                  </a:cxn>
                  <a:cxn ang="0">
                    <a:pos x="2" y="12"/>
                  </a:cxn>
                  <a:cxn ang="0">
                    <a:pos x="0" y="0"/>
                  </a:cxn>
                  <a:cxn ang="0">
                    <a:pos x="4" y="11"/>
                  </a:cxn>
                  <a:cxn ang="0">
                    <a:pos x="20" y="37"/>
                  </a:cxn>
                  <a:cxn ang="0">
                    <a:pos x="41" y="61"/>
                  </a:cxn>
                  <a:cxn ang="0">
                    <a:pos x="67" y="81"/>
                  </a:cxn>
                  <a:cxn ang="0">
                    <a:pos x="96" y="95"/>
                  </a:cxn>
                  <a:cxn ang="0">
                    <a:pos x="127" y="104"/>
                  </a:cxn>
                  <a:cxn ang="0">
                    <a:pos x="162" y="108"/>
                  </a:cxn>
                  <a:cxn ang="0">
                    <a:pos x="192" y="106"/>
                  </a:cxn>
                </a:cxnLst>
                <a:rect l="0" t="0" r="r" b="b"/>
                <a:pathLst>
                  <a:path w="192" h="116">
                    <a:moveTo>
                      <a:pt x="192" y="106"/>
                    </a:moveTo>
                    <a:lnTo>
                      <a:pt x="185" y="108"/>
                    </a:lnTo>
                    <a:lnTo>
                      <a:pt x="180" y="110"/>
                    </a:lnTo>
                    <a:lnTo>
                      <a:pt x="173" y="112"/>
                    </a:lnTo>
                    <a:lnTo>
                      <a:pt x="166" y="113"/>
                    </a:lnTo>
                    <a:lnTo>
                      <a:pt x="158" y="114"/>
                    </a:lnTo>
                    <a:lnTo>
                      <a:pt x="152" y="115"/>
                    </a:lnTo>
                    <a:lnTo>
                      <a:pt x="145" y="116"/>
                    </a:lnTo>
                    <a:lnTo>
                      <a:pt x="137" y="116"/>
                    </a:lnTo>
                    <a:lnTo>
                      <a:pt x="132" y="116"/>
                    </a:lnTo>
                    <a:lnTo>
                      <a:pt x="126" y="115"/>
                    </a:lnTo>
                    <a:lnTo>
                      <a:pt x="121" y="115"/>
                    </a:lnTo>
                    <a:lnTo>
                      <a:pt x="116" y="114"/>
                    </a:lnTo>
                    <a:lnTo>
                      <a:pt x="110" y="113"/>
                    </a:lnTo>
                    <a:lnTo>
                      <a:pt x="105" y="112"/>
                    </a:lnTo>
                    <a:lnTo>
                      <a:pt x="100" y="110"/>
                    </a:lnTo>
                    <a:lnTo>
                      <a:pt x="95" y="109"/>
                    </a:lnTo>
                    <a:lnTo>
                      <a:pt x="90" y="107"/>
                    </a:lnTo>
                    <a:lnTo>
                      <a:pt x="74" y="99"/>
                    </a:lnTo>
                    <a:lnTo>
                      <a:pt x="59" y="91"/>
                    </a:lnTo>
                    <a:lnTo>
                      <a:pt x="45" y="82"/>
                    </a:lnTo>
                    <a:lnTo>
                      <a:pt x="36" y="74"/>
                    </a:lnTo>
                    <a:lnTo>
                      <a:pt x="28" y="65"/>
                    </a:lnTo>
                    <a:lnTo>
                      <a:pt x="20" y="55"/>
                    </a:lnTo>
                    <a:lnTo>
                      <a:pt x="14" y="46"/>
                    </a:lnTo>
                    <a:lnTo>
                      <a:pt x="9" y="34"/>
                    </a:lnTo>
                    <a:lnTo>
                      <a:pt x="4" y="24"/>
                    </a:lnTo>
                    <a:lnTo>
                      <a:pt x="2" y="12"/>
                    </a:lnTo>
                    <a:lnTo>
                      <a:pt x="0" y="0"/>
                    </a:lnTo>
                    <a:lnTo>
                      <a:pt x="4" y="11"/>
                    </a:lnTo>
                    <a:lnTo>
                      <a:pt x="20" y="37"/>
                    </a:lnTo>
                    <a:lnTo>
                      <a:pt x="41" y="61"/>
                    </a:lnTo>
                    <a:lnTo>
                      <a:pt x="67" y="81"/>
                    </a:lnTo>
                    <a:lnTo>
                      <a:pt x="96" y="95"/>
                    </a:lnTo>
                    <a:lnTo>
                      <a:pt x="127" y="104"/>
                    </a:lnTo>
                    <a:lnTo>
                      <a:pt x="162" y="108"/>
                    </a:lnTo>
                    <a:lnTo>
                      <a:pt x="192" y="106"/>
                    </a:lnTo>
                    <a:close/>
                  </a:path>
                </a:pathLst>
              </a:custGeom>
              <a:solidFill>
                <a:srgbClr val="42424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71" name="Freeform 203"/>
              <p:cNvSpPr>
                <a:spLocks/>
              </p:cNvSpPr>
              <p:nvPr/>
            </p:nvSpPr>
            <p:spPr bwMode="auto">
              <a:xfrm>
                <a:off x="2955" y="2206"/>
                <a:ext cx="56" cy="38"/>
              </a:xfrm>
              <a:custGeom>
                <a:avLst/>
                <a:gdLst/>
                <a:ahLst/>
                <a:cxnLst>
                  <a:cxn ang="0">
                    <a:pos x="190" y="151"/>
                  </a:cxn>
                  <a:cxn ang="0">
                    <a:pos x="196" y="148"/>
                  </a:cxn>
                  <a:cxn ang="0">
                    <a:pos x="203" y="145"/>
                  </a:cxn>
                  <a:cxn ang="0">
                    <a:pos x="209" y="142"/>
                  </a:cxn>
                  <a:cxn ang="0">
                    <a:pos x="215" y="139"/>
                  </a:cxn>
                  <a:cxn ang="0">
                    <a:pos x="221" y="135"/>
                  </a:cxn>
                  <a:cxn ang="0">
                    <a:pos x="226" y="131"/>
                  </a:cxn>
                  <a:cxn ang="0">
                    <a:pos x="232" y="127"/>
                  </a:cxn>
                  <a:cxn ang="0">
                    <a:pos x="238" y="123"/>
                  </a:cxn>
                  <a:cxn ang="0">
                    <a:pos x="224" y="129"/>
                  </a:cxn>
                  <a:cxn ang="0">
                    <a:pos x="194" y="137"/>
                  </a:cxn>
                  <a:cxn ang="0">
                    <a:pos x="163" y="140"/>
                  </a:cxn>
                  <a:cxn ang="0">
                    <a:pos x="132" y="137"/>
                  </a:cxn>
                  <a:cxn ang="0">
                    <a:pos x="101" y="129"/>
                  </a:cxn>
                  <a:cxn ang="0">
                    <a:pos x="75" y="115"/>
                  </a:cxn>
                  <a:cxn ang="0">
                    <a:pos x="51" y="97"/>
                  </a:cxn>
                  <a:cxn ang="0">
                    <a:pos x="31" y="75"/>
                  </a:cxn>
                  <a:cxn ang="0">
                    <a:pos x="17" y="51"/>
                  </a:cxn>
                  <a:cxn ang="0">
                    <a:pos x="8" y="23"/>
                  </a:cxn>
                  <a:cxn ang="0">
                    <a:pos x="4" y="0"/>
                  </a:cxn>
                  <a:cxn ang="0">
                    <a:pos x="3" y="4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1" y="16"/>
                  </a:cxn>
                  <a:cxn ang="0">
                    <a:pos x="1" y="20"/>
                  </a:cxn>
                  <a:cxn ang="0">
                    <a:pos x="0" y="24"/>
                  </a:cxn>
                  <a:cxn ang="0">
                    <a:pos x="0" y="28"/>
                  </a:cxn>
                  <a:cxn ang="0">
                    <a:pos x="0" y="32"/>
                  </a:cxn>
                  <a:cxn ang="0">
                    <a:pos x="0" y="37"/>
                  </a:cxn>
                  <a:cxn ang="0">
                    <a:pos x="1" y="41"/>
                  </a:cxn>
                  <a:cxn ang="0">
                    <a:pos x="1" y="46"/>
                  </a:cxn>
                  <a:cxn ang="0">
                    <a:pos x="2" y="52"/>
                  </a:cxn>
                  <a:cxn ang="0">
                    <a:pos x="4" y="56"/>
                  </a:cxn>
                  <a:cxn ang="0">
                    <a:pos x="20" y="83"/>
                  </a:cxn>
                  <a:cxn ang="0">
                    <a:pos x="41" y="106"/>
                  </a:cxn>
                  <a:cxn ang="0">
                    <a:pos x="67" y="126"/>
                  </a:cxn>
                  <a:cxn ang="0">
                    <a:pos x="96" y="140"/>
                  </a:cxn>
                  <a:cxn ang="0">
                    <a:pos x="128" y="150"/>
                  </a:cxn>
                  <a:cxn ang="0">
                    <a:pos x="163" y="153"/>
                  </a:cxn>
                  <a:cxn ang="0">
                    <a:pos x="190" y="151"/>
                  </a:cxn>
                </a:cxnLst>
                <a:rect l="0" t="0" r="r" b="b"/>
                <a:pathLst>
                  <a:path w="238" h="153">
                    <a:moveTo>
                      <a:pt x="190" y="151"/>
                    </a:moveTo>
                    <a:lnTo>
                      <a:pt x="196" y="148"/>
                    </a:lnTo>
                    <a:lnTo>
                      <a:pt x="203" y="145"/>
                    </a:lnTo>
                    <a:lnTo>
                      <a:pt x="209" y="142"/>
                    </a:lnTo>
                    <a:lnTo>
                      <a:pt x="215" y="139"/>
                    </a:lnTo>
                    <a:lnTo>
                      <a:pt x="221" y="135"/>
                    </a:lnTo>
                    <a:lnTo>
                      <a:pt x="226" y="131"/>
                    </a:lnTo>
                    <a:lnTo>
                      <a:pt x="232" y="127"/>
                    </a:lnTo>
                    <a:lnTo>
                      <a:pt x="238" y="123"/>
                    </a:lnTo>
                    <a:lnTo>
                      <a:pt x="224" y="129"/>
                    </a:lnTo>
                    <a:lnTo>
                      <a:pt x="194" y="137"/>
                    </a:lnTo>
                    <a:lnTo>
                      <a:pt x="163" y="140"/>
                    </a:lnTo>
                    <a:lnTo>
                      <a:pt x="132" y="137"/>
                    </a:lnTo>
                    <a:lnTo>
                      <a:pt x="101" y="129"/>
                    </a:lnTo>
                    <a:lnTo>
                      <a:pt x="75" y="115"/>
                    </a:lnTo>
                    <a:lnTo>
                      <a:pt x="51" y="97"/>
                    </a:lnTo>
                    <a:lnTo>
                      <a:pt x="31" y="75"/>
                    </a:lnTo>
                    <a:lnTo>
                      <a:pt x="17" y="51"/>
                    </a:lnTo>
                    <a:lnTo>
                      <a:pt x="8" y="23"/>
                    </a:lnTo>
                    <a:lnTo>
                      <a:pt x="4" y="0"/>
                    </a:lnTo>
                    <a:lnTo>
                      <a:pt x="3" y="4"/>
                    </a:lnTo>
                    <a:lnTo>
                      <a:pt x="3" y="8"/>
                    </a:lnTo>
                    <a:lnTo>
                      <a:pt x="2" y="11"/>
                    </a:lnTo>
                    <a:lnTo>
                      <a:pt x="1" y="16"/>
                    </a:lnTo>
                    <a:lnTo>
                      <a:pt x="1" y="20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1" y="41"/>
                    </a:lnTo>
                    <a:lnTo>
                      <a:pt x="1" y="46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20" y="83"/>
                    </a:lnTo>
                    <a:lnTo>
                      <a:pt x="41" y="106"/>
                    </a:lnTo>
                    <a:lnTo>
                      <a:pt x="67" y="126"/>
                    </a:lnTo>
                    <a:lnTo>
                      <a:pt x="96" y="140"/>
                    </a:lnTo>
                    <a:lnTo>
                      <a:pt x="128" y="150"/>
                    </a:lnTo>
                    <a:lnTo>
                      <a:pt x="163" y="153"/>
                    </a:lnTo>
                    <a:lnTo>
                      <a:pt x="190" y="151"/>
                    </a:lnTo>
                    <a:close/>
                  </a:path>
                </a:pathLst>
              </a:custGeom>
              <a:solidFill>
                <a:srgbClr val="4F4F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72" name="Freeform 204"/>
              <p:cNvSpPr>
                <a:spLocks/>
              </p:cNvSpPr>
              <p:nvPr/>
            </p:nvSpPr>
            <p:spPr bwMode="auto">
              <a:xfrm>
                <a:off x="2956" y="2197"/>
                <a:ext cx="65" cy="44"/>
              </a:xfrm>
              <a:custGeom>
                <a:avLst/>
                <a:gdLst/>
                <a:ahLst/>
                <a:cxnLst>
                  <a:cxn ang="0">
                    <a:pos x="232" y="161"/>
                  </a:cxn>
                  <a:cxn ang="0">
                    <a:pos x="237" y="157"/>
                  </a:cxn>
                  <a:cxn ang="0">
                    <a:pos x="240" y="153"/>
                  </a:cxn>
                  <a:cxn ang="0">
                    <a:pos x="244" y="149"/>
                  </a:cxn>
                  <a:cxn ang="0">
                    <a:pos x="248" y="145"/>
                  </a:cxn>
                  <a:cxn ang="0">
                    <a:pos x="251" y="141"/>
                  </a:cxn>
                  <a:cxn ang="0">
                    <a:pos x="255" y="137"/>
                  </a:cxn>
                  <a:cxn ang="0">
                    <a:pos x="257" y="132"/>
                  </a:cxn>
                  <a:cxn ang="0">
                    <a:pos x="260" y="128"/>
                  </a:cxn>
                  <a:cxn ang="0">
                    <a:pos x="241" y="142"/>
                  </a:cxn>
                  <a:cxn ang="0">
                    <a:pos x="217" y="155"/>
                  </a:cxn>
                  <a:cxn ang="0">
                    <a:pos x="189" y="162"/>
                  </a:cxn>
                  <a:cxn ang="0">
                    <a:pos x="160" y="165"/>
                  </a:cxn>
                  <a:cxn ang="0">
                    <a:pos x="131" y="162"/>
                  </a:cxn>
                  <a:cxn ang="0">
                    <a:pos x="103" y="155"/>
                  </a:cxn>
                  <a:cxn ang="0">
                    <a:pos x="78" y="142"/>
                  </a:cxn>
                  <a:cxn ang="0">
                    <a:pos x="57" y="125"/>
                  </a:cxn>
                  <a:cxn ang="0">
                    <a:pos x="38" y="105"/>
                  </a:cxn>
                  <a:cxn ang="0">
                    <a:pos x="25" y="82"/>
                  </a:cxn>
                  <a:cxn ang="0">
                    <a:pos x="17" y="57"/>
                  </a:cxn>
                  <a:cxn ang="0">
                    <a:pos x="14" y="30"/>
                  </a:cxn>
                  <a:cxn ang="0">
                    <a:pos x="17" y="3"/>
                  </a:cxn>
                  <a:cxn ang="0">
                    <a:pos x="17" y="0"/>
                  </a:cxn>
                  <a:cxn ang="0">
                    <a:pos x="14" y="5"/>
                  </a:cxn>
                  <a:cxn ang="0">
                    <a:pos x="11" y="9"/>
                  </a:cxn>
                  <a:cxn ang="0">
                    <a:pos x="9" y="14"/>
                  </a:cxn>
                  <a:cxn ang="0">
                    <a:pos x="7" y="20"/>
                  </a:cxn>
                  <a:cxn ang="0">
                    <a:pos x="5" y="24"/>
                  </a:cxn>
                  <a:cxn ang="0">
                    <a:pos x="4" y="29"/>
                  </a:cxn>
                  <a:cxn ang="0">
                    <a:pos x="1" y="34"/>
                  </a:cxn>
                  <a:cxn ang="0">
                    <a:pos x="0" y="39"/>
                  </a:cxn>
                  <a:cxn ang="0">
                    <a:pos x="4" y="60"/>
                  </a:cxn>
                  <a:cxn ang="0">
                    <a:pos x="12" y="87"/>
                  </a:cxn>
                  <a:cxn ang="0">
                    <a:pos x="28" y="112"/>
                  </a:cxn>
                  <a:cxn ang="0">
                    <a:pos x="47" y="134"/>
                  </a:cxn>
                  <a:cxn ang="0">
                    <a:pos x="70" y="151"/>
                  </a:cxn>
                  <a:cxn ang="0">
                    <a:pos x="98" y="166"/>
                  </a:cxn>
                  <a:cxn ang="0">
                    <a:pos x="127" y="174"/>
                  </a:cxn>
                  <a:cxn ang="0">
                    <a:pos x="160" y="177"/>
                  </a:cxn>
                  <a:cxn ang="0">
                    <a:pos x="192" y="174"/>
                  </a:cxn>
                  <a:cxn ang="0">
                    <a:pos x="221" y="166"/>
                  </a:cxn>
                  <a:cxn ang="0">
                    <a:pos x="232" y="161"/>
                  </a:cxn>
                </a:cxnLst>
                <a:rect l="0" t="0" r="r" b="b"/>
                <a:pathLst>
                  <a:path w="260" h="177">
                    <a:moveTo>
                      <a:pt x="232" y="161"/>
                    </a:moveTo>
                    <a:lnTo>
                      <a:pt x="237" y="157"/>
                    </a:lnTo>
                    <a:lnTo>
                      <a:pt x="240" y="153"/>
                    </a:lnTo>
                    <a:lnTo>
                      <a:pt x="244" y="149"/>
                    </a:lnTo>
                    <a:lnTo>
                      <a:pt x="248" y="145"/>
                    </a:lnTo>
                    <a:lnTo>
                      <a:pt x="251" y="141"/>
                    </a:lnTo>
                    <a:lnTo>
                      <a:pt x="255" y="137"/>
                    </a:lnTo>
                    <a:lnTo>
                      <a:pt x="257" y="132"/>
                    </a:lnTo>
                    <a:lnTo>
                      <a:pt x="260" y="128"/>
                    </a:lnTo>
                    <a:lnTo>
                      <a:pt x="241" y="142"/>
                    </a:lnTo>
                    <a:lnTo>
                      <a:pt x="217" y="155"/>
                    </a:lnTo>
                    <a:lnTo>
                      <a:pt x="189" y="162"/>
                    </a:lnTo>
                    <a:lnTo>
                      <a:pt x="160" y="165"/>
                    </a:lnTo>
                    <a:lnTo>
                      <a:pt x="131" y="162"/>
                    </a:lnTo>
                    <a:lnTo>
                      <a:pt x="103" y="155"/>
                    </a:lnTo>
                    <a:lnTo>
                      <a:pt x="78" y="142"/>
                    </a:lnTo>
                    <a:lnTo>
                      <a:pt x="57" y="125"/>
                    </a:lnTo>
                    <a:lnTo>
                      <a:pt x="38" y="105"/>
                    </a:lnTo>
                    <a:lnTo>
                      <a:pt x="25" y="82"/>
                    </a:lnTo>
                    <a:lnTo>
                      <a:pt x="17" y="57"/>
                    </a:lnTo>
                    <a:lnTo>
                      <a:pt x="14" y="30"/>
                    </a:lnTo>
                    <a:lnTo>
                      <a:pt x="17" y="3"/>
                    </a:lnTo>
                    <a:lnTo>
                      <a:pt x="17" y="0"/>
                    </a:lnTo>
                    <a:lnTo>
                      <a:pt x="14" y="5"/>
                    </a:lnTo>
                    <a:lnTo>
                      <a:pt x="11" y="9"/>
                    </a:lnTo>
                    <a:lnTo>
                      <a:pt x="9" y="14"/>
                    </a:lnTo>
                    <a:lnTo>
                      <a:pt x="7" y="20"/>
                    </a:lnTo>
                    <a:lnTo>
                      <a:pt x="5" y="24"/>
                    </a:lnTo>
                    <a:lnTo>
                      <a:pt x="4" y="29"/>
                    </a:lnTo>
                    <a:lnTo>
                      <a:pt x="1" y="34"/>
                    </a:lnTo>
                    <a:lnTo>
                      <a:pt x="0" y="39"/>
                    </a:lnTo>
                    <a:lnTo>
                      <a:pt x="4" y="60"/>
                    </a:lnTo>
                    <a:lnTo>
                      <a:pt x="12" y="87"/>
                    </a:lnTo>
                    <a:lnTo>
                      <a:pt x="28" y="112"/>
                    </a:lnTo>
                    <a:lnTo>
                      <a:pt x="47" y="134"/>
                    </a:lnTo>
                    <a:lnTo>
                      <a:pt x="70" y="151"/>
                    </a:lnTo>
                    <a:lnTo>
                      <a:pt x="98" y="166"/>
                    </a:lnTo>
                    <a:lnTo>
                      <a:pt x="127" y="174"/>
                    </a:lnTo>
                    <a:lnTo>
                      <a:pt x="160" y="177"/>
                    </a:lnTo>
                    <a:lnTo>
                      <a:pt x="192" y="174"/>
                    </a:lnTo>
                    <a:lnTo>
                      <a:pt x="221" y="166"/>
                    </a:lnTo>
                    <a:lnTo>
                      <a:pt x="232" y="161"/>
                    </a:lnTo>
                    <a:close/>
                  </a:path>
                </a:pathLst>
              </a:custGeom>
              <a:solidFill>
                <a:srgbClr val="5C5C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73" name="Freeform 205"/>
              <p:cNvSpPr>
                <a:spLocks/>
              </p:cNvSpPr>
              <p:nvPr/>
            </p:nvSpPr>
            <p:spPr bwMode="auto">
              <a:xfrm>
                <a:off x="2959" y="2190"/>
                <a:ext cx="65" cy="48"/>
              </a:xfrm>
              <a:custGeom>
                <a:avLst/>
                <a:gdLst/>
                <a:ahLst/>
                <a:cxnLst>
                  <a:cxn ang="0">
                    <a:pos x="247" y="158"/>
                  </a:cxn>
                  <a:cxn ang="0">
                    <a:pos x="249" y="154"/>
                  </a:cxn>
                  <a:cxn ang="0">
                    <a:pos x="252" y="150"/>
                  </a:cxn>
                  <a:cxn ang="0">
                    <a:pos x="254" y="144"/>
                  </a:cxn>
                  <a:cxn ang="0">
                    <a:pos x="256" y="140"/>
                  </a:cxn>
                  <a:cxn ang="0">
                    <a:pos x="257" y="135"/>
                  </a:cxn>
                  <a:cxn ang="0">
                    <a:pos x="259" y="131"/>
                  </a:cxn>
                  <a:cxn ang="0">
                    <a:pos x="261" y="126"/>
                  </a:cxn>
                  <a:cxn ang="0">
                    <a:pos x="262" y="122"/>
                  </a:cxn>
                  <a:cxn ang="0">
                    <a:pos x="258" y="127"/>
                  </a:cxn>
                  <a:cxn ang="0">
                    <a:pos x="243" y="145"/>
                  </a:cxn>
                  <a:cxn ang="0">
                    <a:pos x="223" y="160"/>
                  </a:cxn>
                  <a:cxn ang="0">
                    <a:pos x="200" y="172"/>
                  </a:cxn>
                  <a:cxn ang="0">
                    <a:pos x="175" y="179"/>
                  </a:cxn>
                  <a:cxn ang="0">
                    <a:pos x="148" y="182"/>
                  </a:cxn>
                  <a:cxn ang="0">
                    <a:pos x="121" y="179"/>
                  </a:cxn>
                  <a:cxn ang="0">
                    <a:pos x="95" y="172"/>
                  </a:cxn>
                  <a:cxn ang="0">
                    <a:pos x="73" y="160"/>
                  </a:cxn>
                  <a:cxn ang="0">
                    <a:pos x="53" y="145"/>
                  </a:cxn>
                  <a:cxn ang="0">
                    <a:pos x="37" y="127"/>
                  </a:cxn>
                  <a:cxn ang="0">
                    <a:pos x="24" y="106"/>
                  </a:cxn>
                  <a:cxn ang="0">
                    <a:pos x="16" y="83"/>
                  </a:cxn>
                  <a:cxn ang="0">
                    <a:pos x="14" y="58"/>
                  </a:cxn>
                  <a:cxn ang="0">
                    <a:pos x="16" y="33"/>
                  </a:cxn>
                  <a:cxn ang="0">
                    <a:pos x="24" y="9"/>
                  </a:cxn>
                  <a:cxn ang="0">
                    <a:pos x="29" y="0"/>
                  </a:cxn>
                  <a:cxn ang="0">
                    <a:pos x="26" y="3"/>
                  </a:cxn>
                  <a:cxn ang="0">
                    <a:pos x="22" y="7"/>
                  </a:cxn>
                  <a:cxn ang="0">
                    <a:pos x="18" y="11"/>
                  </a:cxn>
                  <a:cxn ang="0">
                    <a:pos x="15" y="15"/>
                  </a:cxn>
                  <a:cxn ang="0">
                    <a:pos x="12" y="19"/>
                  </a:cxn>
                  <a:cxn ang="0">
                    <a:pos x="8" y="23"/>
                  </a:cxn>
                  <a:cxn ang="0">
                    <a:pos x="6" y="28"/>
                  </a:cxn>
                  <a:cxn ang="0">
                    <a:pos x="3" y="32"/>
                  </a:cxn>
                  <a:cxn ang="0">
                    <a:pos x="0" y="58"/>
                  </a:cxn>
                  <a:cxn ang="0">
                    <a:pos x="4" y="85"/>
                  </a:cxn>
                  <a:cxn ang="0">
                    <a:pos x="13" y="110"/>
                  </a:cxn>
                  <a:cxn ang="0">
                    <a:pos x="26" y="133"/>
                  </a:cxn>
                  <a:cxn ang="0">
                    <a:pos x="44" y="154"/>
                  </a:cxn>
                  <a:cxn ang="0">
                    <a:pos x="66" y="170"/>
                  </a:cxn>
                  <a:cxn ang="0">
                    <a:pos x="91" y="183"/>
                  </a:cxn>
                  <a:cxn ang="0">
                    <a:pos x="119" y="191"/>
                  </a:cxn>
                  <a:cxn ang="0">
                    <a:pos x="148" y="194"/>
                  </a:cxn>
                  <a:cxn ang="0">
                    <a:pos x="177" y="191"/>
                  </a:cxn>
                  <a:cxn ang="0">
                    <a:pos x="205" y="183"/>
                  </a:cxn>
                  <a:cxn ang="0">
                    <a:pos x="229" y="170"/>
                  </a:cxn>
                  <a:cxn ang="0">
                    <a:pos x="247" y="158"/>
                  </a:cxn>
                </a:cxnLst>
                <a:rect l="0" t="0" r="r" b="b"/>
                <a:pathLst>
                  <a:path w="262" h="194">
                    <a:moveTo>
                      <a:pt x="247" y="158"/>
                    </a:moveTo>
                    <a:lnTo>
                      <a:pt x="249" y="154"/>
                    </a:lnTo>
                    <a:lnTo>
                      <a:pt x="252" y="150"/>
                    </a:lnTo>
                    <a:lnTo>
                      <a:pt x="254" y="144"/>
                    </a:lnTo>
                    <a:lnTo>
                      <a:pt x="256" y="140"/>
                    </a:lnTo>
                    <a:lnTo>
                      <a:pt x="257" y="135"/>
                    </a:lnTo>
                    <a:lnTo>
                      <a:pt x="259" y="131"/>
                    </a:lnTo>
                    <a:lnTo>
                      <a:pt x="261" y="126"/>
                    </a:lnTo>
                    <a:lnTo>
                      <a:pt x="262" y="122"/>
                    </a:lnTo>
                    <a:lnTo>
                      <a:pt x="258" y="127"/>
                    </a:lnTo>
                    <a:lnTo>
                      <a:pt x="243" y="145"/>
                    </a:lnTo>
                    <a:lnTo>
                      <a:pt x="223" y="160"/>
                    </a:lnTo>
                    <a:lnTo>
                      <a:pt x="200" y="172"/>
                    </a:lnTo>
                    <a:lnTo>
                      <a:pt x="175" y="179"/>
                    </a:lnTo>
                    <a:lnTo>
                      <a:pt x="148" y="182"/>
                    </a:lnTo>
                    <a:lnTo>
                      <a:pt x="121" y="179"/>
                    </a:lnTo>
                    <a:lnTo>
                      <a:pt x="95" y="172"/>
                    </a:lnTo>
                    <a:lnTo>
                      <a:pt x="73" y="160"/>
                    </a:lnTo>
                    <a:lnTo>
                      <a:pt x="53" y="145"/>
                    </a:lnTo>
                    <a:lnTo>
                      <a:pt x="37" y="127"/>
                    </a:lnTo>
                    <a:lnTo>
                      <a:pt x="24" y="106"/>
                    </a:lnTo>
                    <a:lnTo>
                      <a:pt x="16" y="83"/>
                    </a:lnTo>
                    <a:lnTo>
                      <a:pt x="14" y="58"/>
                    </a:lnTo>
                    <a:lnTo>
                      <a:pt x="16" y="33"/>
                    </a:lnTo>
                    <a:lnTo>
                      <a:pt x="24" y="9"/>
                    </a:lnTo>
                    <a:lnTo>
                      <a:pt x="29" y="0"/>
                    </a:lnTo>
                    <a:lnTo>
                      <a:pt x="26" y="3"/>
                    </a:lnTo>
                    <a:lnTo>
                      <a:pt x="22" y="7"/>
                    </a:lnTo>
                    <a:lnTo>
                      <a:pt x="18" y="11"/>
                    </a:lnTo>
                    <a:lnTo>
                      <a:pt x="15" y="15"/>
                    </a:lnTo>
                    <a:lnTo>
                      <a:pt x="12" y="19"/>
                    </a:lnTo>
                    <a:lnTo>
                      <a:pt x="8" y="23"/>
                    </a:lnTo>
                    <a:lnTo>
                      <a:pt x="6" y="28"/>
                    </a:lnTo>
                    <a:lnTo>
                      <a:pt x="3" y="32"/>
                    </a:lnTo>
                    <a:lnTo>
                      <a:pt x="0" y="58"/>
                    </a:lnTo>
                    <a:lnTo>
                      <a:pt x="4" y="85"/>
                    </a:lnTo>
                    <a:lnTo>
                      <a:pt x="13" y="110"/>
                    </a:lnTo>
                    <a:lnTo>
                      <a:pt x="26" y="133"/>
                    </a:lnTo>
                    <a:lnTo>
                      <a:pt x="44" y="154"/>
                    </a:lnTo>
                    <a:lnTo>
                      <a:pt x="66" y="170"/>
                    </a:lnTo>
                    <a:lnTo>
                      <a:pt x="91" y="183"/>
                    </a:lnTo>
                    <a:lnTo>
                      <a:pt x="119" y="191"/>
                    </a:lnTo>
                    <a:lnTo>
                      <a:pt x="148" y="194"/>
                    </a:lnTo>
                    <a:lnTo>
                      <a:pt x="177" y="191"/>
                    </a:lnTo>
                    <a:lnTo>
                      <a:pt x="205" y="183"/>
                    </a:lnTo>
                    <a:lnTo>
                      <a:pt x="229" y="170"/>
                    </a:lnTo>
                    <a:lnTo>
                      <a:pt x="247" y="158"/>
                    </a:lnTo>
                    <a:close/>
                  </a:path>
                </a:pathLst>
              </a:custGeom>
              <a:solidFill>
                <a:srgbClr val="6B6B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74" name="Freeform 206"/>
              <p:cNvSpPr>
                <a:spLocks/>
              </p:cNvSpPr>
              <p:nvPr/>
            </p:nvSpPr>
            <p:spPr bwMode="auto">
              <a:xfrm>
                <a:off x="2962" y="2185"/>
                <a:ext cx="63" cy="50"/>
              </a:xfrm>
              <a:custGeom>
                <a:avLst/>
                <a:gdLst/>
                <a:ahLst/>
                <a:cxnLst>
                  <a:cxn ang="0">
                    <a:pos x="251" y="107"/>
                  </a:cxn>
                  <a:cxn ang="0">
                    <a:pos x="251" y="109"/>
                  </a:cxn>
                  <a:cxn ang="0">
                    <a:pos x="251" y="111"/>
                  </a:cxn>
                  <a:cxn ang="0">
                    <a:pos x="251" y="113"/>
                  </a:cxn>
                  <a:cxn ang="0">
                    <a:pos x="251" y="115"/>
                  </a:cxn>
                  <a:cxn ang="0">
                    <a:pos x="251" y="122"/>
                  </a:cxn>
                  <a:cxn ang="0">
                    <a:pos x="250" y="128"/>
                  </a:cxn>
                  <a:cxn ang="0">
                    <a:pos x="249" y="136"/>
                  </a:cxn>
                  <a:cxn ang="0">
                    <a:pos x="248" y="143"/>
                  </a:cxn>
                  <a:cxn ang="0">
                    <a:pos x="246" y="146"/>
                  </a:cxn>
                  <a:cxn ang="0">
                    <a:pos x="230" y="164"/>
                  </a:cxn>
                  <a:cxn ang="0">
                    <a:pos x="210" y="180"/>
                  </a:cxn>
                  <a:cxn ang="0">
                    <a:pos x="187" y="191"/>
                  </a:cxn>
                  <a:cxn ang="0">
                    <a:pos x="162" y="200"/>
                  </a:cxn>
                  <a:cxn ang="0">
                    <a:pos x="135" y="202"/>
                  </a:cxn>
                  <a:cxn ang="0">
                    <a:pos x="108" y="200"/>
                  </a:cxn>
                  <a:cxn ang="0">
                    <a:pos x="82" y="191"/>
                  </a:cxn>
                  <a:cxn ang="0">
                    <a:pos x="60" y="180"/>
                  </a:cxn>
                  <a:cxn ang="0">
                    <a:pos x="40" y="164"/>
                  </a:cxn>
                  <a:cxn ang="0">
                    <a:pos x="23" y="146"/>
                  </a:cxn>
                  <a:cxn ang="0">
                    <a:pos x="11" y="125"/>
                  </a:cxn>
                  <a:cxn ang="0">
                    <a:pos x="2" y="102"/>
                  </a:cxn>
                  <a:cxn ang="0">
                    <a:pos x="0" y="77"/>
                  </a:cxn>
                  <a:cxn ang="0">
                    <a:pos x="2" y="52"/>
                  </a:cxn>
                  <a:cxn ang="0">
                    <a:pos x="11" y="28"/>
                  </a:cxn>
                  <a:cxn ang="0">
                    <a:pos x="15" y="20"/>
                  </a:cxn>
                  <a:cxn ang="0">
                    <a:pos x="23" y="14"/>
                  </a:cxn>
                  <a:cxn ang="0">
                    <a:pos x="31" y="9"/>
                  </a:cxn>
                  <a:cxn ang="0">
                    <a:pos x="39" y="4"/>
                  </a:cxn>
                  <a:cxn ang="0">
                    <a:pos x="48" y="0"/>
                  </a:cxn>
                  <a:cxn ang="0">
                    <a:pos x="34" y="14"/>
                  </a:cxn>
                  <a:cxn ang="0">
                    <a:pos x="23" y="34"/>
                  </a:cxn>
                  <a:cxn ang="0">
                    <a:pos x="15" y="54"/>
                  </a:cxn>
                  <a:cxn ang="0">
                    <a:pos x="13" y="77"/>
                  </a:cxn>
                  <a:cxn ang="0">
                    <a:pos x="15" y="100"/>
                  </a:cxn>
                  <a:cxn ang="0">
                    <a:pos x="23" y="120"/>
                  </a:cxn>
                  <a:cxn ang="0">
                    <a:pos x="34" y="140"/>
                  </a:cxn>
                  <a:cxn ang="0">
                    <a:pos x="49" y="156"/>
                  </a:cxn>
                  <a:cxn ang="0">
                    <a:pos x="67" y="170"/>
                  </a:cxn>
                  <a:cxn ang="0">
                    <a:pos x="88" y="180"/>
                  </a:cxn>
                  <a:cxn ang="0">
                    <a:pos x="110" y="187"/>
                  </a:cxn>
                  <a:cxn ang="0">
                    <a:pos x="135" y="189"/>
                  </a:cxn>
                  <a:cxn ang="0">
                    <a:pos x="159" y="187"/>
                  </a:cxn>
                  <a:cxn ang="0">
                    <a:pos x="182" y="180"/>
                  </a:cxn>
                  <a:cxn ang="0">
                    <a:pos x="203" y="170"/>
                  </a:cxn>
                  <a:cxn ang="0">
                    <a:pos x="221" y="156"/>
                  </a:cxn>
                  <a:cxn ang="0">
                    <a:pos x="235" y="140"/>
                  </a:cxn>
                  <a:cxn ang="0">
                    <a:pos x="246" y="120"/>
                  </a:cxn>
                  <a:cxn ang="0">
                    <a:pos x="251" y="107"/>
                  </a:cxn>
                </a:cxnLst>
                <a:rect l="0" t="0" r="r" b="b"/>
                <a:pathLst>
                  <a:path w="251" h="202">
                    <a:moveTo>
                      <a:pt x="251" y="107"/>
                    </a:moveTo>
                    <a:lnTo>
                      <a:pt x="251" y="109"/>
                    </a:lnTo>
                    <a:lnTo>
                      <a:pt x="251" y="111"/>
                    </a:lnTo>
                    <a:lnTo>
                      <a:pt x="251" y="113"/>
                    </a:lnTo>
                    <a:lnTo>
                      <a:pt x="251" y="115"/>
                    </a:lnTo>
                    <a:lnTo>
                      <a:pt x="251" y="122"/>
                    </a:lnTo>
                    <a:lnTo>
                      <a:pt x="250" y="128"/>
                    </a:lnTo>
                    <a:lnTo>
                      <a:pt x="249" y="136"/>
                    </a:lnTo>
                    <a:lnTo>
                      <a:pt x="248" y="143"/>
                    </a:lnTo>
                    <a:lnTo>
                      <a:pt x="246" y="146"/>
                    </a:lnTo>
                    <a:lnTo>
                      <a:pt x="230" y="164"/>
                    </a:lnTo>
                    <a:lnTo>
                      <a:pt x="210" y="180"/>
                    </a:lnTo>
                    <a:lnTo>
                      <a:pt x="187" y="191"/>
                    </a:lnTo>
                    <a:lnTo>
                      <a:pt x="162" y="200"/>
                    </a:lnTo>
                    <a:lnTo>
                      <a:pt x="135" y="202"/>
                    </a:lnTo>
                    <a:lnTo>
                      <a:pt x="108" y="200"/>
                    </a:lnTo>
                    <a:lnTo>
                      <a:pt x="82" y="191"/>
                    </a:lnTo>
                    <a:lnTo>
                      <a:pt x="60" y="180"/>
                    </a:lnTo>
                    <a:lnTo>
                      <a:pt x="40" y="164"/>
                    </a:lnTo>
                    <a:lnTo>
                      <a:pt x="23" y="146"/>
                    </a:lnTo>
                    <a:lnTo>
                      <a:pt x="11" y="125"/>
                    </a:lnTo>
                    <a:lnTo>
                      <a:pt x="2" y="102"/>
                    </a:lnTo>
                    <a:lnTo>
                      <a:pt x="0" y="77"/>
                    </a:lnTo>
                    <a:lnTo>
                      <a:pt x="2" y="52"/>
                    </a:lnTo>
                    <a:lnTo>
                      <a:pt x="11" y="28"/>
                    </a:lnTo>
                    <a:lnTo>
                      <a:pt x="15" y="20"/>
                    </a:lnTo>
                    <a:lnTo>
                      <a:pt x="23" y="14"/>
                    </a:lnTo>
                    <a:lnTo>
                      <a:pt x="31" y="9"/>
                    </a:lnTo>
                    <a:lnTo>
                      <a:pt x="39" y="4"/>
                    </a:lnTo>
                    <a:lnTo>
                      <a:pt x="48" y="0"/>
                    </a:lnTo>
                    <a:lnTo>
                      <a:pt x="34" y="14"/>
                    </a:lnTo>
                    <a:lnTo>
                      <a:pt x="23" y="34"/>
                    </a:lnTo>
                    <a:lnTo>
                      <a:pt x="15" y="54"/>
                    </a:lnTo>
                    <a:lnTo>
                      <a:pt x="13" y="77"/>
                    </a:lnTo>
                    <a:lnTo>
                      <a:pt x="15" y="100"/>
                    </a:lnTo>
                    <a:lnTo>
                      <a:pt x="23" y="120"/>
                    </a:lnTo>
                    <a:lnTo>
                      <a:pt x="34" y="140"/>
                    </a:lnTo>
                    <a:lnTo>
                      <a:pt x="49" y="156"/>
                    </a:lnTo>
                    <a:lnTo>
                      <a:pt x="67" y="170"/>
                    </a:lnTo>
                    <a:lnTo>
                      <a:pt x="88" y="180"/>
                    </a:lnTo>
                    <a:lnTo>
                      <a:pt x="110" y="187"/>
                    </a:lnTo>
                    <a:lnTo>
                      <a:pt x="135" y="189"/>
                    </a:lnTo>
                    <a:lnTo>
                      <a:pt x="159" y="187"/>
                    </a:lnTo>
                    <a:lnTo>
                      <a:pt x="182" y="180"/>
                    </a:lnTo>
                    <a:lnTo>
                      <a:pt x="203" y="170"/>
                    </a:lnTo>
                    <a:lnTo>
                      <a:pt x="221" y="156"/>
                    </a:lnTo>
                    <a:lnTo>
                      <a:pt x="235" y="140"/>
                    </a:lnTo>
                    <a:lnTo>
                      <a:pt x="246" y="120"/>
                    </a:lnTo>
                    <a:lnTo>
                      <a:pt x="251" y="107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  <p:sp>
            <p:nvSpPr>
              <p:cNvPr id="365775" name="Freeform 207"/>
              <p:cNvSpPr>
                <a:spLocks noEditPoints="1"/>
              </p:cNvSpPr>
              <p:nvPr/>
            </p:nvSpPr>
            <p:spPr bwMode="auto">
              <a:xfrm>
                <a:off x="2965" y="2182"/>
                <a:ext cx="60" cy="51"/>
              </a:xfrm>
              <a:custGeom>
                <a:avLst/>
                <a:gdLst/>
                <a:ahLst/>
                <a:cxnLst>
                  <a:cxn ang="0">
                    <a:pos x="233" y="88"/>
                  </a:cxn>
                  <a:cxn ang="0">
                    <a:pos x="233" y="89"/>
                  </a:cxn>
                  <a:cxn ang="0">
                    <a:pos x="233" y="90"/>
                  </a:cxn>
                  <a:cxn ang="0">
                    <a:pos x="239" y="122"/>
                  </a:cxn>
                  <a:cxn ang="0">
                    <a:pos x="239" y="114"/>
                  </a:cxn>
                  <a:cxn ang="0">
                    <a:pos x="238" y="105"/>
                  </a:cxn>
                  <a:cxn ang="0">
                    <a:pos x="236" y="98"/>
                  </a:cxn>
                  <a:cxn ang="0">
                    <a:pos x="233" y="90"/>
                  </a:cxn>
                  <a:cxn ang="0">
                    <a:pos x="231" y="110"/>
                  </a:cxn>
                  <a:cxn ang="0">
                    <a:pos x="214" y="147"/>
                  </a:cxn>
                  <a:cxn ang="0">
                    <a:pos x="184" y="174"/>
                  </a:cxn>
                  <a:cxn ang="0">
                    <a:pos x="145" y="190"/>
                  </a:cxn>
                  <a:cxn ang="0">
                    <a:pos x="100" y="190"/>
                  </a:cxn>
                  <a:cxn ang="0">
                    <a:pos x="61" y="174"/>
                  </a:cxn>
                  <a:cxn ang="0">
                    <a:pos x="31" y="147"/>
                  </a:cxn>
                  <a:cxn ang="0">
                    <a:pos x="15" y="110"/>
                  </a:cxn>
                  <a:cxn ang="0">
                    <a:pos x="15" y="69"/>
                  </a:cxn>
                  <a:cxn ang="0">
                    <a:pos x="31" y="33"/>
                  </a:cxn>
                  <a:cxn ang="0">
                    <a:pos x="61" y="5"/>
                  </a:cxn>
                  <a:cxn ang="0">
                    <a:pos x="68" y="1"/>
                  </a:cxn>
                  <a:cxn ang="0">
                    <a:pos x="58" y="3"/>
                  </a:cxn>
                  <a:cxn ang="0">
                    <a:pos x="48" y="6"/>
                  </a:cxn>
                  <a:cxn ang="0">
                    <a:pos x="38" y="11"/>
                  </a:cxn>
                  <a:cxn ang="0">
                    <a:pos x="21" y="27"/>
                  </a:cxn>
                  <a:cxn ang="0">
                    <a:pos x="2" y="67"/>
                  </a:cxn>
                  <a:cxn ang="0">
                    <a:pos x="2" y="113"/>
                  </a:cxn>
                  <a:cxn ang="0">
                    <a:pos x="21" y="153"/>
                  </a:cxn>
                  <a:cxn ang="0">
                    <a:pos x="55" y="184"/>
                  </a:cxn>
                  <a:cxn ang="0">
                    <a:pos x="98" y="201"/>
                  </a:cxn>
                  <a:cxn ang="0">
                    <a:pos x="147" y="201"/>
                  </a:cxn>
                  <a:cxn ang="0">
                    <a:pos x="191" y="184"/>
                  </a:cxn>
                  <a:cxn ang="0">
                    <a:pos x="224" y="153"/>
                  </a:cxn>
                  <a:cxn ang="0">
                    <a:pos x="239" y="122"/>
                  </a:cxn>
                </a:cxnLst>
                <a:rect l="0" t="0" r="r" b="b"/>
                <a:pathLst>
                  <a:path w="239" h="203">
                    <a:moveTo>
                      <a:pt x="232" y="87"/>
                    </a:moveTo>
                    <a:lnTo>
                      <a:pt x="233" y="88"/>
                    </a:lnTo>
                    <a:lnTo>
                      <a:pt x="233" y="88"/>
                    </a:lnTo>
                    <a:lnTo>
                      <a:pt x="233" y="89"/>
                    </a:lnTo>
                    <a:lnTo>
                      <a:pt x="233" y="90"/>
                    </a:lnTo>
                    <a:lnTo>
                      <a:pt x="233" y="90"/>
                    </a:lnTo>
                    <a:lnTo>
                      <a:pt x="232" y="87"/>
                    </a:lnTo>
                    <a:close/>
                    <a:moveTo>
                      <a:pt x="239" y="122"/>
                    </a:moveTo>
                    <a:lnTo>
                      <a:pt x="239" y="118"/>
                    </a:lnTo>
                    <a:lnTo>
                      <a:pt x="239" y="114"/>
                    </a:lnTo>
                    <a:lnTo>
                      <a:pt x="238" y="109"/>
                    </a:lnTo>
                    <a:lnTo>
                      <a:pt x="238" y="105"/>
                    </a:lnTo>
                    <a:lnTo>
                      <a:pt x="237" y="102"/>
                    </a:lnTo>
                    <a:lnTo>
                      <a:pt x="236" y="98"/>
                    </a:lnTo>
                    <a:lnTo>
                      <a:pt x="234" y="94"/>
                    </a:lnTo>
                    <a:lnTo>
                      <a:pt x="233" y="90"/>
                    </a:lnTo>
                    <a:lnTo>
                      <a:pt x="233" y="90"/>
                    </a:lnTo>
                    <a:lnTo>
                      <a:pt x="231" y="110"/>
                    </a:lnTo>
                    <a:lnTo>
                      <a:pt x="224" y="129"/>
                    </a:lnTo>
                    <a:lnTo>
                      <a:pt x="214" y="147"/>
                    </a:lnTo>
                    <a:lnTo>
                      <a:pt x="201" y="162"/>
                    </a:lnTo>
                    <a:lnTo>
                      <a:pt x="184" y="174"/>
                    </a:lnTo>
                    <a:lnTo>
                      <a:pt x="165" y="184"/>
                    </a:lnTo>
                    <a:lnTo>
                      <a:pt x="145" y="190"/>
                    </a:lnTo>
                    <a:lnTo>
                      <a:pt x="123" y="192"/>
                    </a:lnTo>
                    <a:lnTo>
                      <a:pt x="100" y="190"/>
                    </a:lnTo>
                    <a:lnTo>
                      <a:pt x="80" y="184"/>
                    </a:lnTo>
                    <a:lnTo>
                      <a:pt x="61" y="174"/>
                    </a:lnTo>
                    <a:lnTo>
                      <a:pt x="45" y="162"/>
                    </a:lnTo>
                    <a:lnTo>
                      <a:pt x="31" y="147"/>
                    </a:lnTo>
                    <a:lnTo>
                      <a:pt x="21" y="129"/>
                    </a:lnTo>
                    <a:lnTo>
                      <a:pt x="15" y="110"/>
                    </a:lnTo>
                    <a:lnTo>
                      <a:pt x="12" y="90"/>
                    </a:lnTo>
                    <a:lnTo>
                      <a:pt x="15" y="69"/>
                    </a:lnTo>
                    <a:lnTo>
                      <a:pt x="21" y="51"/>
                    </a:lnTo>
                    <a:lnTo>
                      <a:pt x="31" y="33"/>
                    </a:lnTo>
                    <a:lnTo>
                      <a:pt x="45" y="18"/>
                    </a:lnTo>
                    <a:lnTo>
                      <a:pt x="61" y="5"/>
                    </a:lnTo>
                    <a:lnTo>
                      <a:pt x="74" y="0"/>
                    </a:lnTo>
                    <a:lnTo>
                      <a:pt x="68" y="1"/>
                    </a:lnTo>
                    <a:lnTo>
                      <a:pt x="63" y="2"/>
                    </a:lnTo>
                    <a:lnTo>
                      <a:pt x="58" y="3"/>
                    </a:lnTo>
                    <a:lnTo>
                      <a:pt x="52" y="4"/>
                    </a:lnTo>
                    <a:lnTo>
                      <a:pt x="48" y="6"/>
                    </a:lnTo>
                    <a:lnTo>
                      <a:pt x="42" y="8"/>
                    </a:lnTo>
                    <a:lnTo>
                      <a:pt x="38" y="11"/>
                    </a:lnTo>
                    <a:lnTo>
                      <a:pt x="33" y="13"/>
                    </a:lnTo>
                    <a:lnTo>
                      <a:pt x="21" y="27"/>
                    </a:lnTo>
                    <a:lnTo>
                      <a:pt x="10" y="46"/>
                    </a:lnTo>
                    <a:lnTo>
                      <a:pt x="2" y="67"/>
                    </a:lnTo>
                    <a:lnTo>
                      <a:pt x="0" y="90"/>
                    </a:lnTo>
                    <a:lnTo>
                      <a:pt x="2" y="113"/>
                    </a:lnTo>
                    <a:lnTo>
                      <a:pt x="10" y="133"/>
                    </a:lnTo>
                    <a:lnTo>
                      <a:pt x="21" y="153"/>
                    </a:lnTo>
                    <a:lnTo>
                      <a:pt x="37" y="169"/>
                    </a:lnTo>
                    <a:lnTo>
                      <a:pt x="55" y="184"/>
                    </a:lnTo>
                    <a:lnTo>
                      <a:pt x="76" y="194"/>
                    </a:lnTo>
                    <a:lnTo>
                      <a:pt x="98" y="201"/>
                    </a:lnTo>
                    <a:lnTo>
                      <a:pt x="123" y="203"/>
                    </a:lnTo>
                    <a:lnTo>
                      <a:pt x="147" y="201"/>
                    </a:lnTo>
                    <a:lnTo>
                      <a:pt x="171" y="194"/>
                    </a:lnTo>
                    <a:lnTo>
                      <a:pt x="191" y="184"/>
                    </a:lnTo>
                    <a:lnTo>
                      <a:pt x="210" y="169"/>
                    </a:lnTo>
                    <a:lnTo>
                      <a:pt x="224" y="153"/>
                    </a:lnTo>
                    <a:lnTo>
                      <a:pt x="236" y="133"/>
                    </a:lnTo>
                    <a:lnTo>
                      <a:pt x="239" y="122"/>
                    </a:lnTo>
                    <a:close/>
                  </a:path>
                </a:pathLst>
              </a:custGeom>
              <a:solidFill>
                <a:srgbClr val="8787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365777" name="Freeform 209"/>
            <p:cNvSpPr>
              <a:spLocks/>
            </p:cNvSpPr>
            <p:nvPr/>
          </p:nvSpPr>
          <p:spPr bwMode="auto">
            <a:xfrm>
              <a:off x="2968" y="2181"/>
              <a:ext cx="55" cy="49"/>
            </a:xfrm>
            <a:custGeom>
              <a:avLst/>
              <a:gdLst/>
              <a:ahLst/>
              <a:cxnLst>
                <a:cxn ang="0">
                  <a:pos x="108" y="1"/>
                </a:cxn>
                <a:cxn ang="0">
                  <a:pos x="95" y="0"/>
                </a:cxn>
                <a:cxn ang="0">
                  <a:pos x="79" y="0"/>
                </a:cxn>
                <a:cxn ang="0">
                  <a:pos x="65" y="2"/>
                </a:cxn>
                <a:cxn ang="0">
                  <a:pos x="49" y="6"/>
                </a:cxn>
                <a:cxn ang="0">
                  <a:pos x="19" y="34"/>
                </a:cxn>
                <a:cxn ang="0">
                  <a:pos x="2" y="71"/>
                </a:cxn>
                <a:cxn ang="0">
                  <a:pos x="2" y="112"/>
                </a:cxn>
                <a:cxn ang="0">
                  <a:pos x="19" y="150"/>
                </a:cxn>
                <a:cxn ang="0">
                  <a:pos x="49" y="177"/>
                </a:cxn>
                <a:cxn ang="0">
                  <a:pos x="89" y="193"/>
                </a:cxn>
                <a:cxn ang="0">
                  <a:pos x="134" y="193"/>
                </a:cxn>
                <a:cxn ang="0">
                  <a:pos x="174" y="177"/>
                </a:cxn>
                <a:cxn ang="0">
                  <a:pos x="204" y="150"/>
                </a:cxn>
                <a:cxn ang="0">
                  <a:pos x="221" y="112"/>
                </a:cxn>
                <a:cxn ang="0">
                  <a:pos x="222" y="93"/>
                </a:cxn>
                <a:cxn ang="0">
                  <a:pos x="222" y="93"/>
                </a:cxn>
                <a:cxn ang="0">
                  <a:pos x="210" y="92"/>
                </a:cxn>
                <a:cxn ang="0">
                  <a:pos x="202" y="57"/>
                </a:cxn>
                <a:cxn ang="0">
                  <a:pos x="199" y="50"/>
                </a:cxn>
                <a:cxn ang="0">
                  <a:pos x="207" y="61"/>
                </a:cxn>
                <a:cxn ang="0">
                  <a:pos x="215" y="72"/>
                </a:cxn>
                <a:cxn ang="0">
                  <a:pos x="220" y="86"/>
                </a:cxn>
                <a:cxn ang="0">
                  <a:pos x="210" y="92"/>
                </a:cxn>
                <a:cxn ang="0">
                  <a:pos x="202" y="127"/>
                </a:cxn>
                <a:cxn ang="0">
                  <a:pos x="181" y="156"/>
                </a:cxn>
                <a:cxn ang="0">
                  <a:pos x="150" y="175"/>
                </a:cxn>
                <a:cxn ang="0">
                  <a:pos x="112" y="183"/>
                </a:cxn>
                <a:cxn ang="0">
                  <a:pos x="74" y="175"/>
                </a:cxn>
                <a:cxn ang="0">
                  <a:pos x="43" y="156"/>
                </a:cxn>
                <a:cxn ang="0">
                  <a:pos x="21" y="127"/>
                </a:cxn>
                <a:cxn ang="0">
                  <a:pos x="14" y="92"/>
                </a:cxn>
                <a:cxn ang="0">
                  <a:pos x="21" y="57"/>
                </a:cxn>
                <a:cxn ang="0">
                  <a:pos x="43" y="28"/>
                </a:cxn>
                <a:cxn ang="0">
                  <a:pos x="74" y="8"/>
                </a:cxn>
                <a:cxn ang="0">
                  <a:pos x="112" y="1"/>
                </a:cxn>
              </a:cxnLst>
              <a:rect l="0" t="0" r="r" b="b"/>
              <a:pathLst>
                <a:path w="222" h="195">
                  <a:moveTo>
                    <a:pt x="115" y="2"/>
                  </a:moveTo>
                  <a:lnTo>
                    <a:pt x="108" y="1"/>
                  </a:lnTo>
                  <a:lnTo>
                    <a:pt x="102" y="0"/>
                  </a:lnTo>
                  <a:lnTo>
                    <a:pt x="95" y="0"/>
                  </a:lnTo>
                  <a:lnTo>
                    <a:pt x="87" y="0"/>
                  </a:lnTo>
                  <a:lnTo>
                    <a:pt x="79" y="0"/>
                  </a:lnTo>
                  <a:lnTo>
                    <a:pt x="73" y="1"/>
                  </a:lnTo>
                  <a:lnTo>
                    <a:pt x="65" y="2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33" y="19"/>
                  </a:lnTo>
                  <a:lnTo>
                    <a:pt x="19" y="34"/>
                  </a:lnTo>
                  <a:lnTo>
                    <a:pt x="9" y="52"/>
                  </a:lnTo>
                  <a:lnTo>
                    <a:pt x="2" y="71"/>
                  </a:lnTo>
                  <a:lnTo>
                    <a:pt x="0" y="92"/>
                  </a:lnTo>
                  <a:lnTo>
                    <a:pt x="2" y="112"/>
                  </a:lnTo>
                  <a:lnTo>
                    <a:pt x="9" y="132"/>
                  </a:lnTo>
                  <a:lnTo>
                    <a:pt x="19" y="150"/>
                  </a:lnTo>
                  <a:lnTo>
                    <a:pt x="33" y="165"/>
                  </a:lnTo>
                  <a:lnTo>
                    <a:pt x="49" y="177"/>
                  </a:lnTo>
                  <a:lnTo>
                    <a:pt x="68" y="187"/>
                  </a:lnTo>
                  <a:lnTo>
                    <a:pt x="89" y="193"/>
                  </a:lnTo>
                  <a:lnTo>
                    <a:pt x="112" y="195"/>
                  </a:lnTo>
                  <a:lnTo>
                    <a:pt x="134" y="193"/>
                  </a:lnTo>
                  <a:lnTo>
                    <a:pt x="155" y="187"/>
                  </a:lnTo>
                  <a:lnTo>
                    <a:pt x="174" y="177"/>
                  </a:lnTo>
                  <a:lnTo>
                    <a:pt x="191" y="165"/>
                  </a:lnTo>
                  <a:lnTo>
                    <a:pt x="204" y="150"/>
                  </a:lnTo>
                  <a:lnTo>
                    <a:pt x="215" y="132"/>
                  </a:lnTo>
                  <a:lnTo>
                    <a:pt x="221" y="112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22" y="92"/>
                  </a:lnTo>
                  <a:lnTo>
                    <a:pt x="210" y="92"/>
                  </a:lnTo>
                  <a:lnTo>
                    <a:pt x="208" y="73"/>
                  </a:lnTo>
                  <a:lnTo>
                    <a:pt x="202" y="57"/>
                  </a:lnTo>
                  <a:lnTo>
                    <a:pt x="194" y="44"/>
                  </a:lnTo>
                  <a:lnTo>
                    <a:pt x="199" y="50"/>
                  </a:lnTo>
                  <a:lnTo>
                    <a:pt x="203" y="55"/>
                  </a:lnTo>
                  <a:lnTo>
                    <a:pt x="207" y="61"/>
                  </a:lnTo>
                  <a:lnTo>
                    <a:pt x="211" y="66"/>
                  </a:lnTo>
                  <a:lnTo>
                    <a:pt x="215" y="72"/>
                  </a:lnTo>
                  <a:lnTo>
                    <a:pt x="218" y="78"/>
                  </a:lnTo>
                  <a:lnTo>
                    <a:pt x="220" y="86"/>
                  </a:lnTo>
                  <a:lnTo>
                    <a:pt x="222" y="92"/>
                  </a:lnTo>
                  <a:lnTo>
                    <a:pt x="210" y="92"/>
                  </a:lnTo>
                  <a:lnTo>
                    <a:pt x="208" y="110"/>
                  </a:lnTo>
                  <a:lnTo>
                    <a:pt x="202" y="127"/>
                  </a:lnTo>
                  <a:lnTo>
                    <a:pt x="193" y="142"/>
                  </a:lnTo>
                  <a:lnTo>
                    <a:pt x="181" y="156"/>
                  </a:lnTo>
                  <a:lnTo>
                    <a:pt x="167" y="167"/>
                  </a:lnTo>
                  <a:lnTo>
                    <a:pt x="150" y="175"/>
                  </a:lnTo>
                  <a:lnTo>
                    <a:pt x="132" y="181"/>
                  </a:lnTo>
                  <a:lnTo>
                    <a:pt x="112" y="183"/>
                  </a:lnTo>
                  <a:lnTo>
                    <a:pt x="92" y="181"/>
                  </a:lnTo>
                  <a:lnTo>
                    <a:pt x="74" y="175"/>
                  </a:lnTo>
                  <a:lnTo>
                    <a:pt x="57" y="167"/>
                  </a:lnTo>
                  <a:lnTo>
                    <a:pt x="43" y="156"/>
                  </a:lnTo>
                  <a:lnTo>
                    <a:pt x="30" y="142"/>
                  </a:lnTo>
                  <a:lnTo>
                    <a:pt x="21" y="127"/>
                  </a:lnTo>
                  <a:lnTo>
                    <a:pt x="16" y="110"/>
                  </a:lnTo>
                  <a:lnTo>
                    <a:pt x="14" y="92"/>
                  </a:lnTo>
                  <a:lnTo>
                    <a:pt x="16" y="73"/>
                  </a:lnTo>
                  <a:lnTo>
                    <a:pt x="21" y="57"/>
                  </a:lnTo>
                  <a:lnTo>
                    <a:pt x="30" y="41"/>
                  </a:lnTo>
                  <a:lnTo>
                    <a:pt x="43" y="28"/>
                  </a:lnTo>
                  <a:lnTo>
                    <a:pt x="57" y="17"/>
                  </a:lnTo>
                  <a:lnTo>
                    <a:pt x="74" y="8"/>
                  </a:lnTo>
                  <a:lnTo>
                    <a:pt x="92" y="3"/>
                  </a:lnTo>
                  <a:lnTo>
                    <a:pt x="112" y="1"/>
                  </a:lnTo>
                  <a:lnTo>
                    <a:pt x="115" y="2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78" name="Freeform 210"/>
            <p:cNvSpPr>
              <a:spLocks/>
            </p:cNvSpPr>
            <p:nvPr/>
          </p:nvSpPr>
          <p:spPr bwMode="auto">
            <a:xfrm>
              <a:off x="2971" y="2182"/>
              <a:ext cx="50" cy="45"/>
            </a:xfrm>
            <a:custGeom>
              <a:avLst/>
              <a:gdLst/>
              <a:ahLst/>
              <a:cxnLst>
                <a:cxn ang="0">
                  <a:pos x="178" y="39"/>
                </a:cxn>
                <a:cxn ang="0">
                  <a:pos x="158" y="23"/>
                </a:cxn>
                <a:cxn ang="0">
                  <a:pos x="136" y="10"/>
                </a:cxn>
                <a:cxn ang="0">
                  <a:pos x="110" y="2"/>
                </a:cxn>
                <a:cxn ang="0">
                  <a:pos x="80" y="1"/>
                </a:cxn>
                <a:cxn ang="0">
                  <a:pos x="44" y="15"/>
                </a:cxn>
                <a:cxn ang="0">
                  <a:pos x="17" y="39"/>
                </a:cxn>
                <a:cxn ang="0">
                  <a:pos x="3" y="72"/>
                </a:cxn>
                <a:cxn ang="0">
                  <a:pos x="3" y="109"/>
                </a:cxn>
                <a:cxn ang="0">
                  <a:pos x="17" y="142"/>
                </a:cxn>
                <a:cxn ang="0">
                  <a:pos x="44" y="167"/>
                </a:cxn>
                <a:cxn ang="0">
                  <a:pos x="80" y="181"/>
                </a:cxn>
                <a:cxn ang="0">
                  <a:pos x="120" y="181"/>
                </a:cxn>
                <a:cxn ang="0">
                  <a:pos x="156" y="167"/>
                </a:cxn>
                <a:cxn ang="0">
                  <a:pos x="182" y="142"/>
                </a:cxn>
                <a:cxn ang="0">
                  <a:pos x="197" y="109"/>
                </a:cxn>
                <a:cxn ang="0">
                  <a:pos x="186" y="91"/>
                </a:cxn>
                <a:cxn ang="0">
                  <a:pos x="179" y="60"/>
                </a:cxn>
                <a:cxn ang="0">
                  <a:pos x="160" y="35"/>
                </a:cxn>
                <a:cxn ang="0">
                  <a:pos x="133" y="18"/>
                </a:cxn>
                <a:cxn ang="0">
                  <a:pos x="100" y="12"/>
                </a:cxn>
                <a:cxn ang="0">
                  <a:pos x="66" y="18"/>
                </a:cxn>
                <a:cxn ang="0">
                  <a:pos x="40" y="35"/>
                </a:cxn>
                <a:cxn ang="0">
                  <a:pos x="21" y="60"/>
                </a:cxn>
                <a:cxn ang="0">
                  <a:pos x="14" y="91"/>
                </a:cxn>
                <a:cxn ang="0">
                  <a:pos x="21" y="122"/>
                </a:cxn>
                <a:cxn ang="0">
                  <a:pos x="40" y="147"/>
                </a:cxn>
                <a:cxn ang="0">
                  <a:pos x="66" y="164"/>
                </a:cxn>
                <a:cxn ang="0">
                  <a:pos x="100" y="170"/>
                </a:cxn>
                <a:cxn ang="0">
                  <a:pos x="133" y="164"/>
                </a:cxn>
                <a:cxn ang="0">
                  <a:pos x="160" y="147"/>
                </a:cxn>
                <a:cxn ang="0">
                  <a:pos x="179" y="122"/>
                </a:cxn>
                <a:cxn ang="0">
                  <a:pos x="186" y="91"/>
                </a:cxn>
                <a:cxn ang="0">
                  <a:pos x="197" y="72"/>
                </a:cxn>
                <a:cxn ang="0">
                  <a:pos x="187" y="49"/>
                </a:cxn>
              </a:cxnLst>
              <a:rect l="0" t="0" r="r" b="b"/>
              <a:pathLst>
                <a:path w="199" h="183">
                  <a:moveTo>
                    <a:pt x="187" y="49"/>
                  </a:moveTo>
                  <a:lnTo>
                    <a:pt x="178" y="39"/>
                  </a:lnTo>
                  <a:lnTo>
                    <a:pt x="169" y="31"/>
                  </a:lnTo>
                  <a:lnTo>
                    <a:pt x="158" y="23"/>
                  </a:lnTo>
                  <a:lnTo>
                    <a:pt x="147" y="17"/>
                  </a:lnTo>
                  <a:lnTo>
                    <a:pt x="136" y="10"/>
                  </a:lnTo>
                  <a:lnTo>
                    <a:pt x="123" y="6"/>
                  </a:lnTo>
                  <a:lnTo>
                    <a:pt x="110" y="2"/>
                  </a:lnTo>
                  <a:lnTo>
                    <a:pt x="96" y="0"/>
                  </a:lnTo>
                  <a:lnTo>
                    <a:pt x="80" y="1"/>
                  </a:lnTo>
                  <a:lnTo>
                    <a:pt x="61" y="6"/>
                  </a:lnTo>
                  <a:lnTo>
                    <a:pt x="44" y="15"/>
                  </a:lnTo>
                  <a:lnTo>
                    <a:pt x="29" y="26"/>
                  </a:lnTo>
                  <a:lnTo>
                    <a:pt x="17" y="39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0" y="91"/>
                  </a:lnTo>
                  <a:lnTo>
                    <a:pt x="3" y="109"/>
                  </a:lnTo>
                  <a:lnTo>
                    <a:pt x="8" y="127"/>
                  </a:lnTo>
                  <a:lnTo>
                    <a:pt x="17" y="142"/>
                  </a:lnTo>
                  <a:lnTo>
                    <a:pt x="29" y="156"/>
                  </a:lnTo>
                  <a:lnTo>
                    <a:pt x="44" y="167"/>
                  </a:lnTo>
                  <a:lnTo>
                    <a:pt x="61" y="175"/>
                  </a:lnTo>
                  <a:lnTo>
                    <a:pt x="80" y="181"/>
                  </a:lnTo>
                  <a:lnTo>
                    <a:pt x="100" y="183"/>
                  </a:lnTo>
                  <a:lnTo>
                    <a:pt x="120" y="181"/>
                  </a:lnTo>
                  <a:lnTo>
                    <a:pt x="139" y="175"/>
                  </a:lnTo>
                  <a:lnTo>
                    <a:pt x="156" y="167"/>
                  </a:lnTo>
                  <a:lnTo>
                    <a:pt x="170" y="156"/>
                  </a:lnTo>
                  <a:lnTo>
                    <a:pt x="182" y="142"/>
                  </a:lnTo>
                  <a:lnTo>
                    <a:pt x="191" y="127"/>
                  </a:lnTo>
                  <a:lnTo>
                    <a:pt x="197" y="109"/>
                  </a:lnTo>
                  <a:lnTo>
                    <a:pt x="199" y="91"/>
                  </a:lnTo>
                  <a:lnTo>
                    <a:pt x="186" y="91"/>
                  </a:lnTo>
                  <a:lnTo>
                    <a:pt x="184" y="75"/>
                  </a:lnTo>
                  <a:lnTo>
                    <a:pt x="179" y="60"/>
                  </a:lnTo>
                  <a:lnTo>
                    <a:pt x="171" y="47"/>
                  </a:lnTo>
                  <a:lnTo>
                    <a:pt x="160" y="35"/>
                  </a:lnTo>
                  <a:lnTo>
                    <a:pt x="148" y="25"/>
                  </a:lnTo>
                  <a:lnTo>
                    <a:pt x="133" y="18"/>
                  </a:lnTo>
                  <a:lnTo>
                    <a:pt x="117" y="14"/>
                  </a:lnTo>
                  <a:lnTo>
                    <a:pt x="100" y="12"/>
                  </a:lnTo>
                  <a:lnTo>
                    <a:pt x="83" y="14"/>
                  </a:lnTo>
                  <a:lnTo>
                    <a:pt x="66" y="18"/>
                  </a:lnTo>
                  <a:lnTo>
                    <a:pt x="52" y="25"/>
                  </a:lnTo>
                  <a:lnTo>
                    <a:pt x="40" y="35"/>
                  </a:lnTo>
                  <a:lnTo>
                    <a:pt x="28" y="47"/>
                  </a:lnTo>
                  <a:lnTo>
                    <a:pt x="21" y="60"/>
                  </a:lnTo>
                  <a:lnTo>
                    <a:pt x="16" y="75"/>
                  </a:lnTo>
                  <a:lnTo>
                    <a:pt x="14" y="91"/>
                  </a:lnTo>
                  <a:lnTo>
                    <a:pt x="16" y="106"/>
                  </a:lnTo>
                  <a:lnTo>
                    <a:pt x="21" y="122"/>
                  </a:lnTo>
                  <a:lnTo>
                    <a:pt x="28" y="135"/>
                  </a:lnTo>
                  <a:lnTo>
                    <a:pt x="40" y="147"/>
                  </a:lnTo>
                  <a:lnTo>
                    <a:pt x="52" y="157"/>
                  </a:lnTo>
                  <a:lnTo>
                    <a:pt x="66" y="164"/>
                  </a:lnTo>
                  <a:lnTo>
                    <a:pt x="83" y="168"/>
                  </a:lnTo>
                  <a:lnTo>
                    <a:pt x="100" y="170"/>
                  </a:lnTo>
                  <a:lnTo>
                    <a:pt x="117" y="168"/>
                  </a:lnTo>
                  <a:lnTo>
                    <a:pt x="133" y="164"/>
                  </a:lnTo>
                  <a:lnTo>
                    <a:pt x="148" y="157"/>
                  </a:lnTo>
                  <a:lnTo>
                    <a:pt x="160" y="147"/>
                  </a:lnTo>
                  <a:lnTo>
                    <a:pt x="171" y="135"/>
                  </a:lnTo>
                  <a:lnTo>
                    <a:pt x="179" y="122"/>
                  </a:lnTo>
                  <a:lnTo>
                    <a:pt x="184" y="106"/>
                  </a:lnTo>
                  <a:lnTo>
                    <a:pt x="186" y="91"/>
                  </a:lnTo>
                  <a:lnTo>
                    <a:pt x="199" y="91"/>
                  </a:lnTo>
                  <a:lnTo>
                    <a:pt x="197" y="72"/>
                  </a:lnTo>
                  <a:lnTo>
                    <a:pt x="191" y="55"/>
                  </a:lnTo>
                  <a:lnTo>
                    <a:pt x="187" y="49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79" name="Freeform 211"/>
            <p:cNvSpPr>
              <a:spLocks/>
            </p:cNvSpPr>
            <p:nvPr/>
          </p:nvSpPr>
          <p:spPr bwMode="auto">
            <a:xfrm>
              <a:off x="2974" y="2184"/>
              <a:ext cx="43" cy="40"/>
            </a:xfrm>
            <a:custGeom>
              <a:avLst/>
              <a:gdLst/>
              <a:ahLst/>
              <a:cxnLst>
                <a:cxn ang="0">
                  <a:pos x="172" y="64"/>
                </a:cxn>
                <a:cxn ang="0">
                  <a:pos x="159" y="36"/>
                </a:cxn>
                <a:cxn ang="0">
                  <a:pos x="136" y="14"/>
                </a:cxn>
                <a:cxn ang="0">
                  <a:pos x="105" y="3"/>
                </a:cxn>
                <a:cxn ang="0">
                  <a:pos x="69" y="3"/>
                </a:cxn>
                <a:cxn ang="0">
                  <a:pos x="38" y="14"/>
                </a:cxn>
                <a:cxn ang="0">
                  <a:pos x="14" y="36"/>
                </a:cxn>
                <a:cxn ang="0">
                  <a:pos x="2" y="64"/>
                </a:cxn>
                <a:cxn ang="0">
                  <a:pos x="2" y="97"/>
                </a:cxn>
                <a:cxn ang="0">
                  <a:pos x="14" y="126"/>
                </a:cxn>
                <a:cxn ang="0">
                  <a:pos x="38" y="148"/>
                </a:cxn>
                <a:cxn ang="0">
                  <a:pos x="69" y="159"/>
                </a:cxn>
                <a:cxn ang="0">
                  <a:pos x="105" y="159"/>
                </a:cxn>
                <a:cxn ang="0">
                  <a:pos x="136" y="148"/>
                </a:cxn>
                <a:cxn ang="0">
                  <a:pos x="159" y="126"/>
                </a:cxn>
                <a:cxn ang="0">
                  <a:pos x="172" y="97"/>
                </a:cxn>
                <a:cxn ang="0">
                  <a:pos x="161" y="81"/>
                </a:cxn>
                <a:cxn ang="0">
                  <a:pos x="155" y="54"/>
                </a:cxn>
                <a:cxn ang="0">
                  <a:pos x="139" y="32"/>
                </a:cxn>
                <a:cxn ang="0">
                  <a:pos x="116" y="18"/>
                </a:cxn>
                <a:cxn ang="0">
                  <a:pos x="87" y="13"/>
                </a:cxn>
                <a:cxn ang="0">
                  <a:pos x="59" y="18"/>
                </a:cxn>
                <a:cxn ang="0">
                  <a:pos x="35" y="32"/>
                </a:cxn>
                <a:cxn ang="0">
                  <a:pos x="19" y="54"/>
                </a:cxn>
                <a:cxn ang="0">
                  <a:pos x="13" y="81"/>
                </a:cxn>
                <a:cxn ang="0">
                  <a:pos x="19" y="107"/>
                </a:cxn>
                <a:cxn ang="0">
                  <a:pos x="35" y="128"/>
                </a:cxn>
                <a:cxn ang="0">
                  <a:pos x="59" y="144"/>
                </a:cxn>
                <a:cxn ang="0">
                  <a:pos x="87" y="149"/>
                </a:cxn>
                <a:cxn ang="0">
                  <a:pos x="116" y="144"/>
                </a:cxn>
                <a:cxn ang="0">
                  <a:pos x="139" y="128"/>
                </a:cxn>
                <a:cxn ang="0">
                  <a:pos x="155" y="107"/>
                </a:cxn>
                <a:cxn ang="0">
                  <a:pos x="161" y="81"/>
                </a:cxn>
              </a:cxnLst>
              <a:rect l="0" t="0" r="r" b="b"/>
              <a:pathLst>
                <a:path w="174" h="161">
                  <a:moveTo>
                    <a:pt x="174" y="81"/>
                  </a:moveTo>
                  <a:lnTo>
                    <a:pt x="172" y="64"/>
                  </a:lnTo>
                  <a:lnTo>
                    <a:pt x="167" y="50"/>
                  </a:lnTo>
                  <a:lnTo>
                    <a:pt x="159" y="36"/>
                  </a:lnTo>
                  <a:lnTo>
                    <a:pt x="148" y="24"/>
                  </a:lnTo>
                  <a:lnTo>
                    <a:pt x="136" y="14"/>
                  </a:lnTo>
                  <a:lnTo>
                    <a:pt x="120" y="7"/>
                  </a:lnTo>
                  <a:lnTo>
                    <a:pt x="105" y="3"/>
                  </a:lnTo>
                  <a:lnTo>
                    <a:pt x="87" y="0"/>
                  </a:lnTo>
                  <a:lnTo>
                    <a:pt x="69" y="3"/>
                  </a:lnTo>
                  <a:lnTo>
                    <a:pt x="53" y="7"/>
                  </a:lnTo>
                  <a:lnTo>
                    <a:pt x="38" y="14"/>
                  </a:lnTo>
                  <a:lnTo>
                    <a:pt x="25" y="24"/>
                  </a:lnTo>
                  <a:lnTo>
                    <a:pt x="14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1"/>
                  </a:lnTo>
                  <a:lnTo>
                    <a:pt x="2" y="97"/>
                  </a:lnTo>
                  <a:lnTo>
                    <a:pt x="6" y="112"/>
                  </a:lnTo>
                  <a:lnTo>
                    <a:pt x="14" y="126"/>
                  </a:lnTo>
                  <a:lnTo>
                    <a:pt x="25" y="138"/>
                  </a:lnTo>
                  <a:lnTo>
                    <a:pt x="38" y="148"/>
                  </a:lnTo>
                  <a:lnTo>
                    <a:pt x="53" y="155"/>
                  </a:lnTo>
                  <a:lnTo>
                    <a:pt x="69" y="159"/>
                  </a:lnTo>
                  <a:lnTo>
                    <a:pt x="87" y="161"/>
                  </a:lnTo>
                  <a:lnTo>
                    <a:pt x="105" y="159"/>
                  </a:lnTo>
                  <a:lnTo>
                    <a:pt x="120" y="155"/>
                  </a:lnTo>
                  <a:lnTo>
                    <a:pt x="136" y="148"/>
                  </a:lnTo>
                  <a:lnTo>
                    <a:pt x="148" y="138"/>
                  </a:lnTo>
                  <a:lnTo>
                    <a:pt x="159" y="126"/>
                  </a:lnTo>
                  <a:lnTo>
                    <a:pt x="167" y="112"/>
                  </a:lnTo>
                  <a:lnTo>
                    <a:pt x="172" y="97"/>
                  </a:lnTo>
                  <a:lnTo>
                    <a:pt x="174" y="81"/>
                  </a:lnTo>
                  <a:lnTo>
                    <a:pt x="161" y="81"/>
                  </a:lnTo>
                  <a:lnTo>
                    <a:pt x="159" y="67"/>
                  </a:lnTo>
                  <a:lnTo>
                    <a:pt x="155" y="54"/>
                  </a:lnTo>
                  <a:lnTo>
                    <a:pt x="148" y="43"/>
                  </a:lnTo>
                  <a:lnTo>
                    <a:pt x="139" y="32"/>
                  </a:lnTo>
                  <a:lnTo>
                    <a:pt x="128" y="24"/>
                  </a:lnTo>
                  <a:lnTo>
                    <a:pt x="116" y="18"/>
                  </a:lnTo>
                  <a:lnTo>
                    <a:pt x="101" y="14"/>
                  </a:lnTo>
                  <a:lnTo>
                    <a:pt x="87" y="13"/>
                  </a:lnTo>
                  <a:lnTo>
                    <a:pt x="72" y="14"/>
                  </a:lnTo>
                  <a:lnTo>
                    <a:pt x="59" y="18"/>
                  </a:lnTo>
                  <a:lnTo>
                    <a:pt x="46" y="24"/>
                  </a:lnTo>
                  <a:lnTo>
                    <a:pt x="35" y="32"/>
                  </a:lnTo>
                  <a:lnTo>
                    <a:pt x="25" y="43"/>
                  </a:lnTo>
                  <a:lnTo>
                    <a:pt x="19" y="54"/>
                  </a:lnTo>
                  <a:lnTo>
                    <a:pt x="14" y="67"/>
                  </a:lnTo>
                  <a:lnTo>
                    <a:pt x="13" y="81"/>
                  </a:lnTo>
                  <a:lnTo>
                    <a:pt x="14" y="94"/>
                  </a:lnTo>
                  <a:lnTo>
                    <a:pt x="19" y="107"/>
                  </a:lnTo>
                  <a:lnTo>
                    <a:pt x="25" y="119"/>
                  </a:lnTo>
                  <a:lnTo>
                    <a:pt x="35" y="128"/>
                  </a:lnTo>
                  <a:lnTo>
                    <a:pt x="46" y="138"/>
                  </a:lnTo>
                  <a:lnTo>
                    <a:pt x="59" y="144"/>
                  </a:lnTo>
                  <a:lnTo>
                    <a:pt x="72" y="148"/>
                  </a:lnTo>
                  <a:lnTo>
                    <a:pt x="87" y="149"/>
                  </a:lnTo>
                  <a:lnTo>
                    <a:pt x="101" y="148"/>
                  </a:lnTo>
                  <a:lnTo>
                    <a:pt x="116" y="144"/>
                  </a:lnTo>
                  <a:lnTo>
                    <a:pt x="128" y="138"/>
                  </a:lnTo>
                  <a:lnTo>
                    <a:pt x="139" y="128"/>
                  </a:lnTo>
                  <a:lnTo>
                    <a:pt x="148" y="119"/>
                  </a:lnTo>
                  <a:lnTo>
                    <a:pt x="155" y="107"/>
                  </a:lnTo>
                  <a:lnTo>
                    <a:pt x="159" y="94"/>
                  </a:lnTo>
                  <a:lnTo>
                    <a:pt x="161" y="81"/>
                  </a:lnTo>
                  <a:lnTo>
                    <a:pt x="174" y="81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0" name="Freeform 212"/>
            <p:cNvSpPr>
              <a:spLocks/>
            </p:cNvSpPr>
            <p:nvPr/>
          </p:nvSpPr>
          <p:spPr bwMode="auto">
            <a:xfrm>
              <a:off x="2977" y="2187"/>
              <a:ext cx="37" cy="34"/>
            </a:xfrm>
            <a:custGeom>
              <a:avLst/>
              <a:gdLst/>
              <a:ahLst/>
              <a:cxnLst>
                <a:cxn ang="0">
                  <a:pos x="149" y="54"/>
                </a:cxn>
                <a:cxn ang="0">
                  <a:pos x="137" y="31"/>
                </a:cxn>
                <a:cxn ang="0">
                  <a:pos x="116" y="11"/>
                </a:cxn>
                <a:cxn ang="0">
                  <a:pos x="90" y="1"/>
                </a:cxn>
                <a:cxn ang="0">
                  <a:pos x="59" y="1"/>
                </a:cxn>
                <a:cxn ang="0">
                  <a:pos x="34" y="11"/>
                </a:cxn>
                <a:cxn ang="0">
                  <a:pos x="12" y="31"/>
                </a:cxn>
                <a:cxn ang="0">
                  <a:pos x="1" y="54"/>
                </a:cxn>
                <a:cxn ang="0">
                  <a:pos x="1" y="83"/>
                </a:cxn>
                <a:cxn ang="0">
                  <a:pos x="12" y="107"/>
                </a:cxn>
                <a:cxn ang="0">
                  <a:pos x="34" y="127"/>
                </a:cxn>
                <a:cxn ang="0">
                  <a:pos x="59" y="137"/>
                </a:cxn>
                <a:cxn ang="0">
                  <a:pos x="90" y="137"/>
                </a:cxn>
                <a:cxn ang="0">
                  <a:pos x="116" y="127"/>
                </a:cxn>
                <a:cxn ang="0">
                  <a:pos x="137" y="107"/>
                </a:cxn>
                <a:cxn ang="0">
                  <a:pos x="149" y="83"/>
                </a:cxn>
                <a:cxn ang="0">
                  <a:pos x="136" y="69"/>
                </a:cxn>
                <a:cxn ang="0">
                  <a:pos x="132" y="47"/>
                </a:cxn>
                <a:cxn ang="0">
                  <a:pos x="118" y="29"/>
                </a:cxn>
                <a:cxn ang="0">
                  <a:pos x="98" y="16"/>
                </a:cxn>
                <a:cxn ang="0">
                  <a:pos x="75" y="12"/>
                </a:cxn>
                <a:cxn ang="0">
                  <a:pos x="51" y="16"/>
                </a:cxn>
                <a:cxn ang="0">
                  <a:pos x="31" y="29"/>
                </a:cxn>
                <a:cxn ang="0">
                  <a:pos x="18" y="47"/>
                </a:cxn>
                <a:cxn ang="0">
                  <a:pos x="13" y="69"/>
                </a:cxn>
                <a:cxn ang="0">
                  <a:pos x="18" y="91"/>
                </a:cxn>
                <a:cxn ang="0">
                  <a:pos x="31" y="109"/>
                </a:cxn>
                <a:cxn ang="0">
                  <a:pos x="51" y="121"/>
                </a:cxn>
                <a:cxn ang="0">
                  <a:pos x="75" y="126"/>
                </a:cxn>
                <a:cxn ang="0">
                  <a:pos x="98" y="121"/>
                </a:cxn>
                <a:cxn ang="0">
                  <a:pos x="118" y="109"/>
                </a:cxn>
                <a:cxn ang="0">
                  <a:pos x="132" y="91"/>
                </a:cxn>
                <a:cxn ang="0">
                  <a:pos x="136" y="69"/>
                </a:cxn>
              </a:cxnLst>
              <a:rect l="0" t="0" r="r" b="b"/>
              <a:pathLst>
                <a:path w="150" h="138">
                  <a:moveTo>
                    <a:pt x="150" y="69"/>
                  </a:moveTo>
                  <a:lnTo>
                    <a:pt x="149" y="54"/>
                  </a:lnTo>
                  <a:lnTo>
                    <a:pt x="144" y="42"/>
                  </a:lnTo>
                  <a:lnTo>
                    <a:pt x="137" y="31"/>
                  </a:lnTo>
                  <a:lnTo>
                    <a:pt x="127" y="20"/>
                  </a:lnTo>
                  <a:lnTo>
                    <a:pt x="116" y="11"/>
                  </a:lnTo>
                  <a:lnTo>
                    <a:pt x="104" y="5"/>
                  </a:lnTo>
                  <a:lnTo>
                    <a:pt x="90" y="1"/>
                  </a:lnTo>
                  <a:lnTo>
                    <a:pt x="75" y="0"/>
                  </a:lnTo>
                  <a:lnTo>
                    <a:pt x="59" y="1"/>
                  </a:lnTo>
                  <a:lnTo>
                    <a:pt x="46" y="5"/>
                  </a:lnTo>
                  <a:lnTo>
                    <a:pt x="34" y="11"/>
                  </a:lnTo>
                  <a:lnTo>
                    <a:pt x="22" y="20"/>
                  </a:lnTo>
                  <a:lnTo>
                    <a:pt x="12" y="31"/>
                  </a:lnTo>
                  <a:lnTo>
                    <a:pt x="6" y="42"/>
                  </a:lnTo>
                  <a:lnTo>
                    <a:pt x="1" y="54"/>
                  </a:lnTo>
                  <a:lnTo>
                    <a:pt x="0" y="69"/>
                  </a:lnTo>
                  <a:lnTo>
                    <a:pt x="1" y="83"/>
                  </a:lnTo>
                  <a:lnTo>
                    <a:pt x="6" y="96"/>
                  </a:lnTo>
                  <a:lnTo>
                    <a:pt x="12" y="107"/>
                  </a:lnTo>
                  <a:lnTo>
                    <a:pt x="22" y="117"/>
                  </a:lnTo>
                  <a:lnTo>
                    <a:pt x="34" y="127"/>
                  </a:lnTo>
                  <a:lnTo>
                    <a:pt x="46" y="133"/>
                  </a:lnTo>
                  <a:lnTo>
                    <a:pt x="59" y="137"/>
                  </a:lnTo>
                  <a:lnTo>
                    <a:pt x="75" y="138"/>
                  </a:lnTo>
                  <a:lnTo>
                    <a:pt x="90" y="137"/>
                  </a:lnTo>
                  <a:lnTo>
                    <a:pt x="104" y="133"/>
                  </a:lnTo>
                  <a:lnTo>
                    <a:pt x="116" y="127"/>
                  </a:lnTo>
                  <a:lnTo>
                    <a:pt x="127" y="117"/>
                  </a:lnTo>
                  <a:lnTo>
                    <a:pt x="137" y="107"/>
                  </a:lnTo>
                  <a:lnTo>
                    <a:pt x="144" y="96"/>
                  </a:lnTo>
                  <a:lnTo>
                    <a:pt x="149" y="83"/>
                  </a:lnTo>
                  <a:lnTo>
                    <a:pt x="150" y="69"/>
                  </a:lnTo>
                  <a:lnTo>
                    <a:pt x="136" y="69"/>
                  </a:lnTo>
                  <a:lnTo>
                    <a:pt x="135" y="58"/>
                  </a:lnTo>
                  <a:lnTo>
                    <a:pt x="132" y="47"/>
                  </a:lnTo>
                  <a:lnTo>
                    <a:pt x="126" y="37"/>
                  </a:lnTo>
                  <a:lnTo>
                    <a:pt x="118" y="29"/>
                  </a:lnTo>
                  <a:lnTo>
                    <a:pt x="109" y="21"/>
                  </a:lnTo>
                  <a:lnTo>
                    <a:pt x="98" y="16"/>
                  </a:lnTo>
                  <a:lnTo>
                    <a:pt x="87" y="13"/>
                  </a:lnTo>
                  <a:lnTo>
                    <a:pt x="75" y="12"/>
                  </a:lnTo>
                  <a:lnTo>
                    <a:pt x="63" y="13"/>
                  </a:lnTo>
                  <a:lnTo>
                    <a:pt x="51" y="16"/>
                  </a:lnTo>
                  <a:lnTo>
                    <a:pt x="40" y="21"/>
                  </a:lnTo>
                  <a:lnTo>
                    <a:pt x="31" y="29"/>
                  </a:lnTo>
                  <a:lnTo>
                    <a:pt x="23" y="37"/>
                  </a:lnTo>
                  <a:lnTo>
                    <a:pt x="18" y="47"/>
                  </a:lnTo>
                  <a:lnTo>
                    <a:pt x="15" y="58"/>
                  </a:lnTo>
                  <a:lnTo>
                    <a:pt x="13" y="69"/>
                  </a:lnTo>
                  <a:lnTo>
                    <a:pt x="15" y="80"/>
                  </a:lnTo>
                  <a:lnTo>
                    <a:pt x="18" y="91"/>
                  </a:lnTo>
                  <a:lnTo>
                    <a:pt x="23" y="101"/>
                  </a:lnTo>
                  <a:lnTo>
                    <a:pt x="31" y="109"/>
                  </a:lnTo>
                  <a:lnTo>
                    <a:pt x="40" y="116"/>
                  </a:lnTo>
                  <a:lnTo>
                    <a:pt x="51" y="121"/>
                  </a:lnTo>
                  <a:lnTo>
                    <a:pt x="63" y="125"/>
                  </a:lnTo>
                  <a:lnTo>
                    <a:pt x="75" y="126"/>
                  </a:lnTo>
                  <a:lnTo>
                    <a:pt x="87" y="125"/>
                  </a:lnTo>
                  <a:lnTo>
                    <a:pt x="98" y="121"/>
                  </a:lnTo>
                  <a:lnTo>
                    <a:pt x="109" y="116"/>
                  </a:lnTo>
                  <a:lnTo>
                    <a:pt x="118" y="109"/>
                  </a:lnTo>
                  <a:lnTo>
                    <a:pt x="126" y="101"/>
                  </a:lnTo>
                  <a:lnTo>
                    <a:pt x="132" y="91"/>
                  </a:lnTo>
                  <a:lnTo>
                    <a:pt x="135" y="80"/>
                  </a:lnTo>
                  <a:lnTo>
                    <a:pt x="136" y="69"/>
                  </a:lnTo>
                  <a:lnTo>
                    <a:pt x="150" y="69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1" name="Freeform 213"/>
            <p:cNvSpPr>
              <a:spLocks/>
            </p:cNvSpPr>
            <p:nvPr/>
          </p:nvSpPr>
          <p:spPr bwMode="auto">
            <a:xfrm>
              <a:off x="2980" y="2190"/>
              <a:ext cx="31" cy="29"/>
            </a:xfrm>
            <a:custGeom>
              <a:avLst/>
              <a:gdLst/>
              <a:ahLst/>
              <a:cxnLst>
                <a:cxn ang="0">
                  <a:pos x="124" y="47"/>
                </a:cxn>
                <a:cxn ang="0">
                  <a:pos x="114" y="26"/>
                </a:cxn>
                <a:cxn ang="0">
                  <a:pos x="97" y="10"/>
                </a:cxn>
                <a:cxn ang="0">
                  <a:pos x="75" y="1"/>
                </a:cxn>
                <a:cxn ang="0">
                  <a:pos x="51" y="1"/>
                </a:cxn>
                <a:cxn ang="0">
                  <a:pos x="28" y="10"/>
                </a:cxn>
                <a:cxn ang="0">
                  <a:pos x="11" y="26"/>
                </a:cxn>
                <a:cxn ang="0">
                  <a:pos x="1" y="47"/>
                </a:cxn>
                <a:cxn ang="0">
                  <a:pos x="1" y="69"/>
                </a:cxn>
                <a:cxn ang="0">
                  <a:pos x="11" y="90"/>
                </a:cxn>
                <a:cxn ang="0">
                  <a:pos x="28" y="105"/>
                </a:cxn>
                <a:cxn ang="0">
                  <a:pos x="51" y="115"/>
                </a:cxn>
                <a:cxn ang="0">
                  <a:pos x="75" y="115"/>
                </a:cxn>
                <a:cxn ang="0">
                  <a:pos x="97" y="105"/>
                </a:cxn>
                <a:cxn ang="0">
                  <a:pos x="114" y="90"/>
                </a:cxn>
                <a:cxn ang="0">
                  <a:pos x="124" y="69"/>
                </a:cxn>
                <a:cxn ang="0">
                  <a:pos x="112" y="58"/>
                </a:cxn>
                <a:cxn ang="0">
                  <a:pos x="109" y="40"/>
                </a:cxn>
                <a:cxn ang="0">
                  <a:pos x="97" y="26"/>
                </a:cxn>
                <a:cxn ang="0">
                  <a:pos x="82" y="16"/>
                </a:cxn>
                <a:cxn ang="0">
                  <a:pos x="63" y="13"/>
                </a:cxn>
                <a:cxn ang="0">
                  <a:pos x="44" y="16"/>
                </a:cxn>
                <a:cxn ang="0">
                  <a:pos x="28" y="26"/>
                </a:cxn>
                <a:cxn ang="0">
                  <a:pos x="18" y="40"/>
                </a:cxn>
                <a:cxn ang="0">
                  <a:pos x="14" y="58"/>
                </a:cxn>
                <a:cxn ang="0">
                  <a:pos x="18" y="75"/>
                </a:cxn>
                <a:cxn ang="0">
                  <a:pos x="28" y="90"/>
                </a:cxn>
                <a:cxn ang="0">
                  <a:pos x="44" y="99"/>
                </a:cxn>
                <a:cxn ang="0">
                  <a:pos x="63" y="103"/>
                </a:cxn>
                <a:cxn ang="0">
                  <a:pos x="82" y="99"/>
                </a:cxn>
                <a:cxn ang="0">
                  <a:pos x="97" y="90"/>
                </a:cxn>
                <a:cxn ang="0">
                  <a:pos x="109" y="75"/>
                </a:cxn>
                <a:cxn ang="0">
                  <a:pos x="112" y="58"/>
                </a:cxn>
              </a:cxnLst>
              <a:rect l="0" t="0" r="r" b="b"/>
              <a:pathLst>
                <a:path w="125" h="116">
                  <a:moveTo>
                    <a:pt x="125" y="58"/>
                  </a:moveTo>
                  <a:lnTo>
                    <a:pt x="124" y="47"/>
                  </a:lnTo>
                  <a:lnTo>
                    <a:pt x="120" y="36"/>
                  </a:lnTo>
                  <a:lnTo>
                    <a:pt x="114" y="26"/>
                  </a:lnTo>
                  <a:lnTo>
                    <a:pt x="106" y="18"/>
                  </a:lnTo>
                  <a:lnTo>
                    <a:pt x="97" y="10"/>
                  </a:lnTo>
                  <a:lnTo>
                    <a:pt x="86" y="5"/>
                  </a:lnTo>
                  <a:lnTo>
                    <a:pt x="75" y="1"/>
                  </a:lnTo>
                  <a:lnTo>
                    <a:pt x="63" y="0"/>
                  </a:lnTo>
                  <a:lnTo>
                    <a:pt x="51" y="1"/>
                  </a:lnTo>
                  <a:lnTo>
                    <a:pt x="39" y="5"/>
                  </a:lnTo>
                  <a:lnTo>
                    <a:pt x="28" y="10"/>
                  </a:lnTo>
                  <a:lnTo>
                    <a:pt x="19" y="18"/>
                  </a:lnTo>
                  <a:lnTo>
                    <a:pt x="11" y="26"/>
                  </a:lnTo>
                  <a:lnTo>
                    <a:pt x="6" y="36"/>
                  </a:lnTo>
                  <a:lnTo>
                    <a:pt x="1" y="47"/>
                  </a:lnTo>
                  <a:lnTo>
                    <a:pt x="0" y="58"/>
                  </a:lnTo>
                  <a:lnTo>
                    <a:pt x="1" y="69"/>
                  </a:lnTo>
                  <a:lnTo>
                    <a:pt x="6" y="80"/>
                  </a:lnTo>
                  <a:lnTo>
                    <a:pt x="11" y="90"/>
                  </a:lnTo>
                  <a:lnTo>
                    <a:pt x="19" y="98"/>
                  </a:lnTo>
                  <a:lnTo>
                    <a:pt x="28" y="105"/>
                  </a:lnTo>
                  <a:lnTo>
                    <a:pt x="39" y="110"/>
                  </a:lnTo>
                  <a:lnTo>
                    <a:pt x="51" y="115"/>
                  </a:lnTo>
                  <a:lnTo>
                    <a:pt x="63" y="116"/>
                  </a:lnTo>
                  <a:lnTo>
                    <a:pt x="75" y="115"/>
                  </a:lnTo>
                  <a:lnTo>
                    <a:pt x="86" y="110"/>
                  </a:lnTo>
                  <a:lnTo>
                    <a:pt x="97" y="105"/>
                  </a:lnTo>
                  <a:lnTo>
                    <a:pt x="106" y="98"/>
                  </a:lnTo>
                  <a:lnTo>
                    <a:pt x="114" y="90"/>
                  </a:lnTo>
                  <a:lnTo>
                    <a:pt x="120" y="80"/>
                  </a:lnTo>
                  <a:lnTo>
                    <a:pt x="124" y="69"/>
                  </a:lnTo>
                  <a:lnTo>
                    <a:pt x="125" y="58"/>
                  </a:lnTo>
                  <a:lnTo>
                    <a:pt x="112" y="58"/>
                  </a:lnTo>
                  <a:lnTo>
                    <a:pt x="111" y="49"/>
                  </a:lnTo>
                  <a:lnTo>
                    <a:pt x="109" y="40"/>
                  </a:lnTo>
                  <a:lnTo>
                    <a:pt x="103" y="33"/>
                  </a:lnTo>
                  <a:lnTo>
                    <a:pt x="97" y="26"/>
                  </a:lnTo>
                  <a:lnTo>
                    <a:pt x="90" y="21"/>
                  </a:lnTo>
                  <a:lnTo>
                    <a:pt x="82" y="16"/>
                  </a:lnTo>
                  <a:lnTo>
                    <a:pt x="73" y="14"/>
                  </a:lnTo>
                  <a:lnTo>
                    <a:pt x="63" y="13"/>
                  </a:lnTo>
                  <a:lnTo>
                    <a:pt x="53" y="14"/>
                  </a:lnTo>
                  <a:lnTo>
                    <a:pt x="44" y="16"/>
                  </a:lnTo>
                  <a:lnTo>
                    <a:pt x="36" y="21"/>
                  </a:lnTo>
                  <a:lnTo>
                    <a:pt x="28" y="26"/>
                  </a:lnTo>
                  <a:lnTo>
                    <a:pt x="23" y="33"/>
                  </a:lnTo>
                  <a:lnTo>
                    <a:pt x="18" y="40"/>
                  </a:lnTo>
                  <a:lnTo>
                    <a:pt x="15" y="49"/>
                  </a:lnTo>
                  <a:lnTo>
                    <a:pt x="14" y="58"/>
                  </a:lnTo>
                  <a:lnTo>
                    <a:pt x="15" y="67"/>
                  </a:lnTo>
                  <a:lnTo>
                    <a:pt x="18" y="75"/>
                  </a:lnTo>
                  <a:lnTo>
                    <a:pt x="23" y="83"/>
                  </a:lnTo>
                  <a:lnTo>
                    <a:pt x="28" y="90"/>
                  </a:lnTo>
                  <a:lnTo>
                    <a:pt x="36" y="95"/>
                  </a:lnTo>
                  <a:lnTo>
                    <a:pt x="44" y="99"/>
                  </a:lnTo>
                  <a:lnTo>
                    <a:pt x="53" y="102"/>
                  </a:lnTo>
                  <a:lnTo>
                    <a:pt x="63" y="103"/>
                  </a:lnTo>
                  <a:lnTo>
                    <a:pt x="73" y="102"/>
                  </a:lnTo>
                  <a:lnTo>
                    <a:pt x="82" y="99"/>
                  </a:lnTo>
                  <a:lnTo>
                    <a:pt x="90" y="95"/>
                  </a:lnTo>
                  <a:lnTo>
                    <a:pt x="97" y="90"/>
                  </a:lnTo>
                  <a:lnTo>
                    <a:pt x="103" y="83"/>
                  </a:lnTo>
                  <a:lnTo>
                    <a:pt x="109" y="75"/>
                  </a:lnTo>
                  <a:lnTo>
                    <a:pt x="111" y="67"/>
                  </a:lnTo>
                  <a:lnTo>
                    <a:pt x="112" y="58"/>
                  </a:lnTo>
                  <a:lnTo>
                    <a:pt x="125" y="58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2" name="Freeform 214"/>
            <p:cNvSpPr>
              <a:spLocks/>
            </p:cNvSpPr>
            <p:nvPr/>
          </p:nvSpPr>
          <p:spPr bwMode="auto">
            <a:xfrm>
              <a:off x="2983" y="2193"/>
              <a:ext cx="25" cy="23"/>
            </a:xfrm>
            <a:custGeom>
              <a:avLst/>
              <a:gdLst/>
              <a:ahLst/>
              <a:cxnLst>
                <a:cxn ang="0">
                  <a:pos x="99" y="38"/>
                </a:cxn>
                <a:cxn ang="0">
                  <a:pos x="91" y="21"/>
                </a:cxn>
                <a:cxn ang="0">
                  <a:pos x="78" y="9"/>
                </a:cxn>
                <a:cxn ang="0">
                  <a:pos x="60" y="2"/>
                </a:cxn>
                <a:cxn ang="0">
                  <a:pos x="40" y="2"/>
                </a:cxn>
                <a:cxn ang="0">
                  <a:pos x="22" y="9"/>
                </a:cxn>
                <a:cxn ang="0">
                  <a:pos x="9" y="21"/>
                </a:cxn>
                <a:cxn ang="0">
                  <a:pos x="1" y="38"/>
                </a:cxn>
                <a:cxn ang="0">
                  <a:pos x="1" y="56"/>
                </a:cxn>
                <a:cxn ang="0">
                  <a:pos x="9" y="73"/>
                </a:cxn>
                <a:cxn ang="0">
                  <a:pos x="22" y="85"/>
                </a:cxn>
                <a:cxn ang="0">
                  <a:pos x="40" y="92"/>
                </a:cxn>
                <a:cxn ang="0">
                  <a:pos x="60" y="92"/>
                </a:cxn>
                <a:cxn ang="0">
                  <a:pos x="78" y="85"/>
                </a:cxn>
                <a:cxn ang="0">
                  <a:pos x="91" y="73"/>
                </a:cxn>
                <a:cxn ang="0">
                  <a:pos x="99" y="56"/>
                </a:cxn>
                <a:cxn ang="0">
                  <a:pos x="87" y="47"/>
                </a:cxn>
                <a:cxn ang="0">
                  <a:pos x="83" y="33"/>
                </a:cxn>
                <a:cxn ang="0">
                  <a:pos x="75" y="23"/>
                </a:cxn>
                <a:cxn ang="0">
                  <a:pos x="64" y="16"/>
                </a:cxn>
                <a:cxn ang="0">
                  <a:pos x="50" y="13"/>
                </a:cxn>
                <a:cxn ang="0">
                  <a:pos x="35" y="16"/>
                </a:cxn>
                <a:cxn ang="0">
                  <a:pos x="24" y="23"/>
                </a:cxn>
                <a:cxn ang="0">
                  <a:pos x="16" y="33"/>
                </a:cxn>
                <a:cxn ang="0">
                  <a:pos x="13" y="47"/>
                </a:cxn>
                <a:cxn ang="0">
                  <a:pos x="16" y="60"/>
                </a:cxn>
                <a:cxn ang="0">
                  <a:pos x="24" y="71"/>
                </a:cxn>
                <a:cxn ang="0">
                  <a:pos x="35" y="78"/>
                </a:cxn>
                <a:cxn ang="0">
                  <a:pos x="50" y="81"/>
                </a:cxn>
                <a:cxn ang="0">
                  <a:pos x="64" y="78"/>
                </a:cxn>
                <a:cxn ang="0">
                  <a:pos x="75" y="71"/>
                </a:cxn>
                <a:cxn ang="0">
                  <a:pos x="83" y="60"/>
                </a:cxn>
                <a:cxn ang="0">
                  <a:pos x="87" y="47"/>
                </a:cxn>
              </a:cxnLst>
              <a:rect l="0" t="0" r="r" b="b"/>
              <a:pathLst>
                <a:path w="100" h="93">
                  <a:moveTo>
                    <a:pt x="100" y="47"/>
                  </a:moveTo>
                  <a:lnTo>
                    <a:pt x="99" y="38"/>
                  </a:lnTo>
                  <a:lnTo>
                    <a:pt x="96" y="29"/>
                  </a:lnTo>
                  <a:lnTo>
                    <a:pt x="91" y="21"/>
                  </a:lnTo>
                  <a:lnTo>
                    <a:pt x="86" y="14"/>
                  </a:lnTo>
                  <a:lnTo>
                    <a:pt x="78" y="9"/>
                  </a:lnTo>
                  <a:lnTo>
                    <a:pt x="69" y="5"/>
                  </a:lnTo>
                  <a:lnTo>
                    <a:pt x="60" y="2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1" y="5"/>
                  </a:lnTo>
                  <a:lnTo>
                    <a:pt x="22" y="9"/>
                  </a:lnTo>
                  <a:lnTo>
                    <a:pt x="15" y="14"/>
                  </a:lnTo>
                  <a:lnTo>
                    <a:pt x="9" y="21"/>
                  </a:lnTo>
                  <a:lnTo>
                    <a:pt x="4" y="29"/>
                  </a:lnTo>
                  <a:lnTo>
                    <a:pt x="1" y="38"/>
                  </a:lnTo>
                  <a:lnTo>
                    <a:pt x="0" y="47"/>
                  </a:lnTo>
                  <a:lnTo>
                    <a:pt x="1" y="56"/>
                  </a:lnTo>
                  <a:lnTo>
                    <a:pt x="4" y="64"/>
                  </a:lnTo>
                  <a:lnTo>
                    <a:pt x="9" y="73"/>
                  </a:lnTo>
                  <a:lnTo>
                    <a:pt x="15" y="79"/>
                  </a:lnTo>
                  <a:lnTo>
                    <a:pt x="22" y="85"/>
                  </a:lnTo>
                  <a:lnTo>
                    <a:pt x="31" y="89"/>
                  </a:lnTo>
                  <a:lnTo>
                    <a:pt x="40" y="92"/>
                  </a:lnTo>
                  <a:lnTo>
                    <a:pt x="50" y="93"/>
                  </a:lnTo>
                  <a:lnTo>
                    <a:pt x="60" y="92"/>
                  </a:lnTo>
                  <a:lnTo>
                    <a:pt x="69" y="89"/>
                  </a:lnTo>
                  <a:lnTo>
                    <a:pt x="78" y="85"/>
                  </a:lnTo>
                  <a:lnTo>
                    <a:pt x="86" y="79"/>
                  </a:lnTo>
                  <a:lnTo>
                    <a:pt x="91" y="73"/>
                  </a:lnTo>
                  <a:lnTo>
                    <a:pt x="96" y="64"/>
                  </a:lnTo>
                  <a:lnTo>
                    <a:pt x="99" y="56"/>
                  </a:lnTo>
                  <a:lnTo>
                    <a:pt x="100" y="47"/>
                  </a:lnTo>
                  <a:lnTo>
                    <a:pt x="87" y="47"/>
                  </a:lnTo>
                  <a:lnTo>
                    <a:pt x="86" y="40"/>
                  </a:lnTo>
                  <a:lnTo>
                    <a:pt x="83" y="33"/>
                  </a:lnTo>
                  <a:lnTo>
                    <a:pt x="80" y="28"/>
                  </a:lnTo>
                  <a:lnTo>
                    <a:pt x="75" y="23"/>
                  </a:lnTo>
                  <a:lnTo>
                    <a:pt x="70" y="19"/>
                  </a:lnTo>
                  <a:lnTo>
                    <a:pt x="64" y="16"/>
                  </a:lnTo>
                  <a:lnTo>
                    <a:pt x="58" y="14"/>
                  </a:lnTo>
                  <a:lnTo>
                    <a:pt x="50" y="13"/>
                  </a:lnTo>
                  <a:lnTo>
                    <a:pt x="42" y="14"/>
                  </a:lnTo>
                  <a:lnTo>
                    <a:pt x="35" y="16"/>
                  </a:lnTo>
                  <a:lnTo>
                    <a:pt x="30" y="19"/>
                  </a:lnTo>
                  <a:lnTo>
                    <a:pt x="24" y="23"/>
                  </a:lnTo>
                  <a:lnTo>
                    <a:pt x="20" y="28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4"/>
                  </a:lnTo>
                  <a:lnTo>
                    <a:pt x="16" y="60"/>
                  </a:lnTo>
                  <a:lnTo>
                    <a:pt x="20" y="65"/>
                  </a:lnTo>
                  <a:lnTo>
                    <a:pt x="24" y="71"/>
                  </a:lnTo>
                  <a:lnTo>
                    <a:pt x="30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50" y="81"/>
                  </a:lnTo>
                  <a:lnTo>
                    <a:pt x="58" y="80"/>
                  </a:lnTo>
                  <a:lnTo>
                    <a:pt x="64" y="78"/>
                  </a:lnTo>
                  <a:lnTo>
                    <a:pt x="70" y="75"/>
                  </a:lnTo>
                  <a:lnTo>
                    <a:pt x="75" y="71"/>
                  </a:lnTo>
                  <a:lnTo>
                    <a:pt x="80" y="65"/>
                  </a:lnTo>
                  <a:lnTo>
                    <a:pt x="83" y="60"/>
                  </a:lnTo>
                  <a:lnTo>
                    <a:pt x="86" y="54"/>
                  </a:lnTo>
                  <a:lnTo>
                    <a:pt x="87" y="47"/>
                  </a:lnTo>
                  <a:lnTo>
                    <a:pt x="100" y="47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3" name="Freeform 215"/>
            <p:cNvSpPr>
              <a:spLocks/>
            </p:cNvSpPr>
            <p:nvPr/>
          </p:nvSpPr>
          <p:spPr bwMode="auto">
            <a:xfrm>
              <a:off x="2987" y="2195"/>
              <a:ext cx="18" cy="18"/>
            </a:xfrm>
            <a:custGeom>
              <a:avLst/>
              <a:gdLst/>
              <a:ahLst/>
              <a:cxnLst>
                <a:cxn ang="0">
                  <a:pos x="76" y="35"/>
                </a:cxn>
                <a:cxn ang="0">
                  <a:pos x="75" y="28"/>
                </a:cxn>
                <a:cxn ang="0">
                  <a:pos x="72" y="21"/>
                </a:cxn>
                <a:cxn ang="0">
                  <a:pos x="69" y="15"/>
                </a:cxn>
                <a:cxn ang="0">
                  <a:pos x="65" y="10"/>
                </a:cxn>
                <a:cxn ang="0">
                  <a:pos x="59" y="6"/>
                </a:cxn>
                <a:cxn ang="0">
                  <a:pos x="52" y="3"/>
                </a:cxn>
                <a:cxn ang="0">
                  <a:pos x="46" y="1"/>
                </a:cxn>
                <a:cxn ang="0">
                  <a:pos x="38" y="0"/>
                </a:cxn>
                <a:cxn ang="0">
                  <a:pos x="30" y="1"/>
                </a:cxn>
                <a:cxn ang="0">
                  <a:pos x="23" y="3"/>
                </a:cxn>
                <a:cxn ang="0">
                  <a:pos x="17" y="6"/>
                </a:cxn>
                <a:cxn ang="0">
                  <a:pos x="11" y="10"/>
                </a:cxn>
                <a:cxn ang="0">
                  <a:pos x="7" y="15"/>
                </a:cxn>
                <a:cxn ang="0">
                  <a:pos x="3" y="21"/>
                </a:cxn>
                <a:cxn ang="0">
                  <a:pos x="1" y="28"/>
                </a:cxn>
                <a:cxn ang="0">
                  <a:pos x="0" y="35"/>
                </a:cxn>
                <a:cxn ang="0">
                  <a:pos x="1" y="42"/>
                </a:cxn>
                <a:cxn ang="0">
                  <a:pos x="3" y="48"/>
                </a:cxn>
                <a:cxn ang="0">
                  <a:pos x="7" y="54"/>
                </a:cxn>
                <a:cxn ang="0">
                  <a:pos x="11" y="60"/>
                </a:cxn>
                <a:cxn ang="0">
                  <a:pos x="17" y="64"/>
                </a:cxn>
                <a:cxn ang="0">
                  <a:pos x="23" y="67"/>
                </a:cxn>
                <a:cxn ang="0">
                  <a:pos x="30" y="69"/>
                </a:cxn>
                <a:cxn ang="0">
                  <a:pos x="38" y="70"/>
                </a:cxn>
                <a:cxn ang="0">
                  <a:pos x="46" y="69"/>
                </a:cxn>
                <a:cxn ang="0">
                  <a:pos x="52" y="67"/>
                </a:cxn>
                <a:cxn ang="0">
                  <a:pos x="59" y="64"/>
                </a:cxn>
                <a:cxn ang="0">
                  <a:pos x="65" y="60"/>
                </a:cxn>
                <a:cxn ang="0">
                  <a:pos x="69" y="54"/>
                </a:cxn>
                <a:cxn ang="0">
                  <a:pos x="72" y="48"/>
                </a:cxn>
                <a:cxn ang="0">
                  <a:pos x="75" y="42"/>
                </a:cxn>
                <a:cxn ang="0">
                  <a:pos x="76" y="35"/>
                </a:cxn>
                <a:cxn ang="0">
                  <a:pos x="62" y="35"/>
                </a:cxn>
                <a:cxn ang="0">
                  <a:pos x="60" y="26"/>
                </a:cxn>
                <a:cxn ang="0">
                  <a:pos x="56" y="18"/>
                </a:cxn>
                <a:cxn ang="0">
                  <a:pos x="48" y="14"/>
                </a:cxn>
                <a:cxn ang="0">
                  <a:pos x="38" y="12"/>
                </a:cxn>
                <a:cxn ang="0">
                  <a:pos x="29" y="14"/>
                </a:cxn>
                <a:cxn ang="0">
                  <a:pos x="21" y="18"/>
                </a:cxn>
                <a:cxn ang="0">
                  <a:pos x="15" y="26"/>
                </a:cxn>
                <a:cxn ang="0">
                  <a:pos x="13" y="35"/>
                </a:cxn>
                <a:cxn ang="0">
                  <a:pos x="15" y="43"/>
                </a:cxn>
                <a:cxn ang="0">
                  <a:pos x="21" y="50"/>
                </a:cxn>
                <a:cxn ang="0">
                  <a:pos x="29" y="55"/>
                </a:cxn>
                <a:cxn ang="0">
                  <a:pos x="38" y="58"/>
                </a:cxn>
                <a:cxn ang="0">
                  <a:pos x="48" y="55"/>
                </a:cxn>
                <a:cxn ang="0">
                  <a:pos x="56" y="50"/>
                </a:cxn>
                <a:cxn ang="0">
                  <a:pos x="60" y="43"/>
                </a:cxn>
                <a:cxn ang="0">
                  <a:pos x="62" y="35"/>
                </a:cxn>
                <a:cxn ang="0">
                  <a:pos x="76" y="35"/>
                </a:cxn>
              </a:cxnLst>
              <a:rect l="0" t="0" r="r" b="b"/>
              <a:pathLst>
                <a:path w="76" h="70">
                  <a:moveTo>
                    <a:pt x="76" y="35"/>
                  </a:moveTo>
                  <a:lnTo>
                    <a:pt x="75" y="28"/>
                  </a:lnTo>
                  <a:lnTo>
                    <a:pt x="72" y="21"/>
                  </a:lnTo>
                  <a:lnTo>
                    <a:pt x="69" y="15"/>
                  </a:lnTo>
                  <a:lnTo>
                    <a:pt x="65" y="10"/>
                  </a:lnTo>
                  <a:lnTo>
                    <a:pt x="59" y="6"/>
                  </a:lnTo>
                  <a:lnTo>
                    <a:pt x="52" y="3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0" y="1"/>
                  </a:lnTo>
                  <a:lnTo>
                    <a:pt x="23" y="3"/>
                  </a:lnTo>
                  <a:lnTo>
                    <a:pt x="17" y="6"/>
                  </a:lnTo>
                  <a:lnTo>
                    <a:pt x="11" y="10"/>
                  </a:lnTo>
                  <a:lnTo>
                    <a:pt x="7" y="15"/>
                  </a:lnTo>
                  <a:lnTo>
                    <a:pt x="3" y="21"/>
                  </a:lnTo>
                  <a:lnTo>
                    <a:pt x="1" y="28"/>
                  </a:lnTo>
                  <a:lnTo>
                    <a:pt x="0" y="35"/>
                  </a:lnTo>
                  <a:lnTo>
                    <a:pt x="1" y="42"/>
                  </a:lnTo>
                  <a:lnTo>
                    <a:pt x="3" y="48"/>
                  </a:lnTo>
                  <a:lnTo>
                    <a:pt x="7" y="54"/>
                  </a:lnTo>
                  <a:lnTo>
                    <a:pt x="11" y="60"/>
                  </a:lnTo>
                  <a:lnTo>
                    <a:pt x="17" y="64"/>
                  </a:lnTo>
                  <a:lnTo>
                    <a:pt x="23" y="67"/>
                  </a:lnTo>
                  <a:lnTo>
                    <a:pt x="30" y="69"/>
                  </a:lnTo>
                  <a:lnTo>
                    <a:pt x="38" y="70"/>
                  </a:lnTo>
                  <a:lnTo>
                    <a:pt x="46" y="69"/>
                  </a:lnTo>
                  <a:lnTo>
                    <a:pt x="52" y="67"/>
                  </a:lnTo>
                  <a:lnTo>
                    <a:pt x="59" y="64"/>
                  </a:lnTo>
                  <a:lnTo>
                    <a:pt x="65" y="60"/>
                  </a:lnTo>
                  <a:lnTo>
                    <a:pt x="69" y="54"/>
                  </a:lnTo>
                  <a:lnTo>
                    <a:pt x="72" y="48"/>
                  </a:lnTo>
                  <a:lnTo>
                    <a:pt x="75" y="42"/>
                  </a:lnTo>
                  <a:lnTo>
                    <a:pt x="76" y="35"/>
                  </a:lnTo>
                  <a:lnTo>
                    <a:pt x="62" y="35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48" y="14"/>
                  </a:lnTo>
                  <a:lnTo>
                    <a:pt x="38" y="12"/>
                  </a:lnTo>
                  <a:lnTo>
                    <a:pt x="29" y="14"/>
                  </a:lnTo>
                  <a:lnTo>
                    <a:pt x="21" y="18"/>
                  </a:lnTo>
                  <a:lnTo>
                    <a:pt x="15" y="26"/>
                  </a:lnTo>
                  <a:lnTo>
                    <a:pt x="13" y="35"/>
                  </a:lnTo>
                  <a:lnTo>
                    <a:pt x="15" y="43"/>
                  </a:lnTo>
                  <a:lnTo>
                    <a:pt x="21" y="50"/>
                  </a:lnTo>
                  <a:lnTo>
                    <a:pt x="29" y="55"/>
                  </a:lnTo>
                  <a:lnTo>
                    <a:pt x="38" y="58"/>
                  </a:lnTo>
                  <a:lnTo>
                    <a:pt x="48" y="55"/>
                  </a:lnTo>
                  <a:lnTo>
                    <a:pt x="56" y="50"/>
                  </a:lnTo>
                  <a:lnTo>
                    <a:pt x="60" y="43"/>
                  </a:lnTo>
                  <a:lnTo>
                    <a:pt x="62" y="35"/>
                  </a:lnTo>
                  <a:lnTo>
                    <a:pt x="76" y="35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4" name="Freeform 216"/>
            <p:cNvSpPr>
              <a:spLocks/>
            </p:cNvSpPr>
            <p:nvPr/>
          </p:nvSpPr>
          <p:spPr bwMode="auto">
            <a:xfrm>
              <a:off x="2989" y="2198"/>
              <a:ext cx="13" cy="12"/>
            </a:xfrm>
            <a:custGeom>
              <a:avLst/>
              <a:gdLst/>
              <a:ahLst/>
              <a:cxnLst>
                <a:cxn ang="0">
                  <a:pos x="51" y="24"/>
                </a:cxn>
                <a:cxn ang="0">
                  <a:pos x="49" y="15"/>
                </a:cxn>
                <a:cxn ang="0">
                  <a:pos x="44" y="7"/>
                </a:cxn>
                <a:cxn ang="0">
                  <a:pos x="36" y="2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5"/>
                </a:cxn>
                <a:cxn ang="0">
                  <a:pos x="0" y="24"/>
                </a:cxn>
                <a:cxn ang="0">
                  <a:pos x="2" y="33"/>
                </a:cxn>
                <a:cxn ang="0">
                  <a:pos x="8" y="40"/>
                </a:cxn>
                <a:cxn ang="0">
                  <a:pos x="16" y="46"/>
                </a:cxn>
                <a:cxn ang="0">
                  <a:pos x="26" y="48"/>
                </a:cxn>
                <a:cxn ang="0">
                  <a:pos x="36" y="46"/>
                </a:cxn>
                <a:cxn ang="0">
                  <a:pos x="44" y="40"/>
                </a:cxn>
                <a:cxn ang="0">
                  <a:pos x="49" y="33"/>
                </a:cxn>
                <a:cxn ang="0">
                  <a:pos x="51" y="24"/>
                </a:cxn>
                <a:cxn ang="0">
                  <a:pos x="51" y="24"/>
                </a:cxn>
              </a:cxnLst>
              <a:rect l="0" t="0" r="r" b="b"/>
              <a:pathLst>
                <a:path w="51" h="48">
                  <a:moveTo>
                    <a:pt x="51" y="24"/>
                  </a:moveTo>
                  <a:lnTo>
                    <a:pt x="49" y="15"/>
                  </a:lnTo>
                  <a:lnTo>
                    <a:pt x="44" y="7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5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8" y="40"/>
                  </a:lnTo>
                  <a:lnTo>
                    <a:pt x="16" y="46"/>
                  </a:lnTo>
                  <a:lnTo>
                    <a:pt x="26" y="48"/>
                  </a:lnTo>
                  <a:lnTo>
                    <a:pt x="36" y="46"/>
                  </a:lnTo>
                  <a:lnTo>
                    <a:pt x="44" y="40"/>
                  </a:lnTo>
                  <a:lnTo>
                    <a:pt x="49" y="33"/>
                  </a:lnTo>
                  <a:lnTo>
                    <a:pt x="51" y="24"/>
                  </a:lnTo>
                  <a:lnTo>
                    <a:pt x="51" y="24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5" name="Freeform 217"/>
            <p:cNvSpPr>
              <a:spLocks/>
            </p:cNvSpPr>
            <p:nvPr/>
          </p:nvSpPr>
          <p:spPr bwMode="auto">
            <a:xfrm>
              <a:off x="2992" y="2201"/>
              <a:ext cx="8" cy="6"/>
            </a:xfrm>
            <a:custGeom>
              <a:avLst/>
              <a:gdLst/>
              <a:ahLst/>
              <a:cxnLst>
                <a:cxn ang="0">
                  <a:pos x="27" y="12"/>
                </a:cxn>
                <a:cxn ang="0">
                  <a:pos x="26" y="8"/>
                </a:cxn>
                <a:cxn ang="0">
                  <a:pos x="23" y="4"/>
                </a:cxn>
                <a:cxn ang="0">
                  <a:pos x="18" y="1"/>
                </a:cxn>
                <a:cxn ang="0">
                  <a:pos x="14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5" y="20"/>
                </a:cxn>
                <a:cxn ang="0">
                  <a:pos x="9" y="23"/>
                </a:cxn>
                <a:cxn ang="0">
                  <a:pos x="14" y="24"/>
                </a:cxn>
                <a:cxn ang="0">
                  <a:pos x="18" y="23"/>
                </a:cxn>
                <a:cxn ang="0">
                  <a:pos x="23" y="20"/>
                </a:cxn>
                <a:cxn ang="0">
                  <a:pos x="26" y="16"/>
                </a:cxn>
                <a:cxn ang="0">
                  <a:pos x="27" y="12"/>
                </a:cxn>
                <a:cxn ang="0">
                  <a:pos x="27" y="12"/>
                </a:cxn>
              </a:cxnLst>
              <a:rect l="0" t="0" r="r" b="b"/>
              <a:pathLst>
                <a:path w="27" h="24">
                  <a:moveTo>
                    <a:pt x="27" y="12"/>
                  </a:moveTo>
                  <a:lnTo>
                    <a:pt x="26" y="8"/>
                  </a:lnTo>
                  <a:lnTo>
                    <a:pt x="23" y="4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5" y="20"/>
                  </a:lnTo>
                  <a:lnTo>
                    <a:pt x="9" y="23"/>
                  </a:lnTo>
                  <a:lnTo>
                    <a:pt x="14" y="24"/>
                  </a:lnTo>
                  <a:lnTo>
                    <a:pt x="18" y="23"/>
                  </a:lnTo>
                  <a:lnTo>
                    <a:pt x="23" y="20"/>
                  </a:lnTo>
                  <a:lnTo>
                    <a:pt x="26" y="16"/>
                  </a:lnTo>
                  <a:lnTo>
                    <a:pt x="27" y="12"/>
                  </a:lnTo>
                  <a:lnTo>
                    <a:pt x="27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6" name="Freeform 218"/>
            <p:cNvSpPr>
              <a:spLocks/>
            </p:cNvSpPr>
            <p:nvPr/>
          </p:nvSpPr>
          <p:spPr bwMode="auto">
            <a:xfrm>
              <a:off x="2955" y="2182"/>
              <a:ext cx="69" cy="64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39" y="0"/>
                </a:cxn>
                <a:cxn ang="0">
                  <a:pos x="167" y="3"/>
                </a:cxn>
                <a:cxn ang="0">
                  <a:pos x="194" y="10"/>
                </a:cxn>
                <a:cxn ang="0">
                  <a:pos x="217" y="22"/>
                </a:cxn>
                <a:cxn ang="0">
                  <a:pos x="238" y="38"/>
                </a:cxn>
                <a:cxn ang="0">
                  <a:pos x="255" y="57"/>
                </a:cxn>
                <a:cxn ang="0">
                  <a:pos x="268" y="79"/>
                </a:cxn>
                <a:cxn ang="0">
                  <a:pos x="275" y="103"/>
                </a:cxn>
                <a:cxn ang="0">
                  <a:pos x="279" y="129"/>
                </a:cxn>
                <a:cxn ang="0">
                  <a:pos x="279" y="129"/>
                </a:cxn>
                <a:cxn ang="0">
                  <a:pos x="275" y="155"/>
                </a:cxn>
                <a:cxn ang="0">
                  <a:pos x="268" y="180"/>
                </a:cxn>
                <a:cxn ang="0">
                  <a:pos x="255" y="201"/>
                </a:cxn>
                <a:cxn ang="0">
                  <a:pos x="238" y="220"/>
                </a:cxn>
                <a:cxn ang="0">
                  <a:pos x="217" y="236"/>
                </a:cxn>
                <a:cxn ang="0">
                  <a:pos x="194" y="248"/>
                </a:cxn>
                <a:cxn ang="0">
                  <a:pos x="167" y="255"/>
                </a:cxn>
                <a:cxn ang="0">
                  <a:pos x="139" y="258"/>
                </a:cxn>
                <a:cxn ang="0">
                  <a:pos x="139" y="258"/>
                </a:cxn>
                <a:cxn ang="0">
                  <a:pos x="111" y="255"/>
                </a:cxn>
                <a:cxn ang="0">
                  <a:pos x="85" y="248"/>
                </a:cxn>
                <a:cxn ang="0">
                  <a:pos x="61" y="236"/>
                </a:cxn>
                <a:cxn ang="0">
                  <a:pos x="41" y="220"/>
                </a:cxn>
                <a:cxn ang="0">
                  <a:pos x="23" y="201"/>
                </a:cxn>
                <a:cxn ang="0">
                  <a:pos x="11" y="180"/>
                </a:cxn>
                <a:cxn ang="0">
                  <a:pos x="3" y="155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3" y="103"/>
                </a:cxn>
                <a:cxn ang="0">
                  <a:pos x="11" y="79"/>
                </a:cxn>
                <a:cxn ang="0">
                  <a:pos x="23" y="57"/>
                </a:cxn>
                <a:cxn ang="0">
                  <a:pos x="41" y="38"/>
                </a:cxn>
                <a:cxn ang="0">
                  <a:pos x="61" y="22"/>
                </a:cxn>
                <a:cxn ang="0">
                  <a:pos x="85" y="10"/>
                </a:cxn>
                <a:cxn ang="0">
                  <a:pos x="111" y="3"/>
                </a:cxn>
                <a:cxn ang="0">
                  <a:pos x="139" y="0"/>
                </a:cxn>
              </a:cxnLst>
              <a:rect l="0" t="0" r="r" b="b"/>
              <a:pathLst>
                <a:path w="279" h="258">
                  <a:moveTo>
                    <a:pt x="139" y="0"/>
                  </a:moveTo>
                  <a:lnTo>
                    <a:pt x="139" y="0"/>
                  </a:lnTo>
                  <a:lnTo>
                    <a:pt x="167" y="3"/>
                  </a:lnTo>
                  <a:lnTo>
                    <a:pt x="194" y="10"/>
                  </a:lnTo>
                  <a:lnTo>
                    <a:pt x="217" y="22"/>
                  </a:lnTo>
                  <a:lnTo>
                    <a:pt x="238" y="38"/>
                  </a:lnTo>
                  <a:lnTo>
                    <a:pt x="255" y="57"/>
                  </a:lnTo>
                  <a:lnTo>
                    <a:pt x="268" y="79"/>
                  </a:lnTo>
                  <a:lnTo>
                    <a:pt x="275" y="103"/>
                  </a:lnTo>
                  <a:lnTo>
                    <a:pt x="279" y="129"/>
                  </a:lnTo>
                  <a:lnTo>
                    <a:pt x="279" y="129"/>
                  </a:lnTo>
                  <a:lnTo>
                    <a:pt x="275" y="155"/>
                  </a:lnTo>
                  <a:lnTo>
                    <a:pt x="268" y="180"/>
                  </a:lnTo>
                  <a:lnTo>
                    <a:pt x="255" y="201"/>
                  </a:lnTo>
                  <a:lnTo>
                    <a:pt x="238" y="220"/>
                  </a:lnTo>
                  <a:lnTo>
                    <a:pt x="217" y="236"/>
                  </a:lnTo>
                  <a:lnTo>
                    <a:pt x="194" y="248"/>
                  </a:lnTo>
                  <a:lnTo>
                    <a:pt x="167" y="255"/>
                  </a:lnTo>
                  <a:lnTo>
                    <a:pt x="139" y="258"/>
                  </a:lnTo>
                  <a:lnTo>
                    <a:pt x="139" y="258"/>
                  </a:lnTo>
                  <a:lnTo>
                    <a:pt x="111" y="255"/>
                  </a:lnTo>
                  <a:lnTo>
                    <a:pt x="85" y="248"/>
                  </a:lnTo>
                  <a:lnTo>
                    <a:pt x="61" y="236"/>
                  </a:lnTo>
                  <a:lnTo>
                    <a:pt x="41" y="220"/>
                  </a:lnTo>
                  <a:lnTo>
                    <a:pt x="23" y="201"/>
                  </a:lnTo>
                  <a:lnTo>
                    <a:pt x="11" y="180"/>
                  </a:lnTo>
                  <a:lnTo>
                    <a:pt x="3" y="155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3" y="103"/>
                  </a:lnTo>
                  <a:lnTo>
                    <a:pt x="11" y="79"/>
                  </a:lnTo>
                  <a:lnTo>
                    <a:pt x="23" y="57"/>
                  </a:lnTo>
                  <a:lnTo>
                    <a:pt x="41" y="38"/>
                  </a:lnTo>
                  <a:lnTo>
                    <a:pt x="61" y="22"/>
                  </a:lnTo>
                  <a:lnTo>
                    <a:pt x="85" y="10"/>
                  </a:lnTo>
                  <a:lnTo>
                    <a:pt x="111" y="3"/>
                  </a:lnTo>
                  <a:lnTo>
                    <a:pt x="1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7" name="Freeform 219"/>
            <p:cNvSpPr>
              <a:spLocks/>
            </p:cNvSpPr>
            <p:nvPr/>
          </p:nvSpPr>
          <p:spPr bwMode="auto">
            <a:xfrm>
              <a:off x="2578" y="2297"/>
              <a:ext cx="2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5" y="36"/>
                </a:cxn>
                <a:cxn ang="0">
                  <a:pos x="56" y="41"/>
                </a:cxn>
                <a:cxn ang="0">
                  <a:pos x="67" y="45"/>
                </a:cxn>
                <a:cxn ang="0">
                  <a:pos x="80" y="48"/>
                </a:cxn>
                <a:cxn ang="0">
                  <a:pos x="65" y="42"/>
                </a:cxn>
                <a:cxn ang="0">
                  <a:pos x="50" y="35"/>
                </a:cxn>
                <a:cxn ang="0">
                  <a:pos x="35" y="27"/>
                </a:cxn>
                <a:cxn ang="0">
                  <a:pos x="21" y="16"/>
                </a:cxn>
                <a:cxn ang="0">
                  <a:pos x="7" y="6"/>
                </a:cxn>
                <a:cxn ang="0">
                  <a:pos x="0" y="0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5" y="36"/>
                  </a:lnTo>
                  <a:lnTo>
                    <a:pt x="56" y="41"/>
                  </a:lnTo>
                  <a:lnTo>
                    <a:pt x="67" y="45"/>
                  </a:lnTo>
                  <a:lnTo>
                    <a:pt x="80" y="48"/>
                  </a:lnTo>
                  <a:lnTo>
                    <a:pt x="65" y="42"/>
                  </a:lnTo>
                  <a:lnTo>
                    <a:pt x="50" y="35"/>
                  </a:lnTo>
                  <a:lnTo>
                    <a:pt x="35" y="27"/>
                  </a:lnTo>
                  <a:lnTo>
                    <a:pt x="21" y="16"/>
                  </a:lnTo>
                  <a:lnTo>
                    <a:pt x="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8" name="Freeform 220"/>
            <p:cNvSpPr>
              <a:spLocks/>
            </p:cNvSpPr>
            <p:nvPr/>
          </p:nvSpPr>
          <p:spPr bwMode="auto">
            <a:xfrm>
              <a:off x="2571" y="2280"/>
              <a:ext cx="51" cy="30"/>
            </a:xfrm>
            <a:custGeom>
              <a:avLst/>
              <a:gdLst/>
              <a:ahLst/>
              <a:cxnLst>
                <a:cxn ang="0">
                  <a:pos x="193" y="109"/>
                </a:cxn>
                <a:cxn ang="0">
                  <a:pos x="187" y="111"/>
                </a:cxn>
                <a:cxn ang="0">
                  <a:pos x="180" y="113"/>
                </a:cxn>
                <a:cxn ang="0">
                  <a:pos x="174" y="115"/>
                </a:cxn>
                <a:cxn ang="0">
                  <a:pos x="167" y="116"/>
                </a:cxn>
                <a:cxn ang="0">
                  <a:pos x="160" y="117"/>
                </a:cxn>
                <a:cxn ang="0">
                  <a:pos x="154" y="118"/>
                </a:cxn>
                <a:cxn ang="0">
                  <a:pos x="146" y="119"/>
                </a:cxn>
                <a:cxn ang="0">
                  <a:pos x="139" y="119"/>
                </a:cxn>
                <a:cxn ang="0">
                  <a:pos x="134" y="119"/>
                </a:cxn>
                <a:cxn ang="0">
                  <a:pos x="128" y="118"/>
                </a:cxn>
                <a:cxn ang="0">
                  <a:pos x="122" y="118"/>
                </a:cxn>
                <a:cxn ang="0">
                  <a:pos x="117" y="117"/>
                </a:cxn>
                <a:cxn ang="0">
                  <a:pos x="111" y="116"/>
                </a:cxn>
                <a:cxn ang="0">
                  <a:pos x="106" y="115"/>
                </a:cxn>
                <a:cxn ang="0">
                  <a:pos x="101" y="113"/>
                </a:cxn>
                <a:cxn ang="0">
                  <a:pos x="96" y="112"/>
                </a:cxn>
                <a:cxn ang="0">
                  <a:pos x="91" y="110"/>
                </a:cxn>
                <a:cxn ang="0">
                  <a:pos x="74" y="103"/>
                </a:cxn>
                <a:cxn ang="0">
                  <a:pos x="60" y="95"/>
                </a:cxn>
                <a:cxn ang="0">
                  <a:pos x="45" y="84"/>
                </a:cxn>
                <a:cxn ang="0">
                  <a:pos x="40" y="81"/>
                </a:cxn>
                <a:cxn ang="0">
                  <a:pos x="32" y="73"/>
                </a:cxn>
                <a:cxn ang="0">
                  <a:pos x="24" y="64"/>
                </a:cxn>
                <a:cxn ang="0">
                  <a:pos x="17" y="55"/>
                </a:cxn>
                <a:cxn ang="0">
                  <a:pos x="12" y="44"/>
                </a:cxn>
                <a:cxn ang="0">
                  <a:pos x="7" y="34"/>
                </a:cxn>
                <a:cxn ang="0">
                  <a:pos x="4" y="23"/>
                </a:cxn>
                <a:cxn ang="0">
                  <a:pos x="1" y="11"/>
                </a:cxn>
                <a:cxn ang="0">
                  <a:pos x="0" y="0"/>
                </a:cxn>
                <a:cxn ang="0">
                  <a:pos x="5" y="14"/>
                </a:cxn>
                <a:cxn ang="0">
                  <a:pos x="21" y="41"/>
                </a:cxn>
                <a:cxn ang="0">
                  <a:pos x="42" y="65"/>
                </a:cxn>
                <a:cxn ang="0">
                  <a:pos x="68" y="84"/>
                </a:cxn>
                <a:cxn ang="0">
                  <a:pos x="97" y="99"/>
                </a:cxn>
                <a:cxn ang="0">
                  <a:pos x="128" y="108"/>
                </a:cxn>
                <a:cxn ang="0">
                  <a:pos x="163" y="111"/>
                </a:cxn>
                <a:cxn ang="0">
                  <a:pos x="193" y="109"/>
                </a:cxn>
              </a:cxnLst>
              <a:rect l="0" t="0" r="r" b="b"/>
              <a:pathLst>
                <a:path w="193" h="119">
                  <a:moveTo>
                    <a:pt x="193" y="109"/>
                  </a:moveTo>
                  <a:lnTo>
                    <a:pt x="187" y="111"/>
                  </a:lnTo>
                  <a:lnTo>
                    <a:pt x="180" y="113"/>
                  </a:lnTo>
                  <a:lnTo>
                    <a:pt x="174" y="115"/>
                  </a:lnTo>
                  <a:lnTo>
                    <a:pt x="167" y="116"/>
                  </a:lnTo>
                  <a:lnTo>
                    <a:pt x="160" y="117"/>
                  </a:lnTo>
                  <a:lnTo>
                    <a:pt x="154" y="118"/>
                  </a:lnTo>
                  <a:lnTo>
                    <a:pt x="146" y="119"/>
                  </a:lnTo>
                  <a:lnTo>
                    <a:pt x="139" y="119"/>
                  </a:lnTo>
                  <a:lnTo>
                    <a:pt x="134" y="119"/>
                  </a:lnTo>
                  <a:lnTo>
                    <a:pt x="128" y="118"/>
                  </a:lnTo>
                  <a:lnTo>
                    <a:pt x="122" y="118"/>
                  </a:lnTo>
                  <a:lnTo>
                    <a:pt x="117" y="117"/>
                  </a:lnTo>
                  <a:lnTo>
                    <a:pt x="111" y="116"/>
                  </a:lnTo>
                  <a:lnTo>
                    <a:pt x="106" y="115"/>
                  </a:lnTo>
                  <a:lnTo>
                    <a:pt x="101" y="113"/>
                  </a:lnTo>
                  <a:lnTo>
                    <a:pt x="96" y="112"/>
                  </a:lnTo>
                  <a:lnTo>
                    <a:pt x="91" y="110"/>
                  </a:lnTo>
                  <a:lnTo>
                    <a:pt x="74" y="103"/>
                  </a:lnTo>
                  <a:lnTo>
                    <a:pt x="60" y="95"/>
                  </a:lnTo>
                  <a:lnTo>
                    <a:pt x="45" y="84"/>
                  </a:lnTo>
                  <a:lnTo>
                    <a:pt x="40" y="81"/>
                  </a:lnTo>
                  <a:lnTo>
                    <a:pt x="32" y="73"/>
                  </a:lnTo>
                  <a:lnTo>
                    <a:pt x="24" y="64"/>
                  </a:lnTo>
                  <a:lnTo>
                    <a:pt x="17" y="55"/>
                  </a:lnTo>
                  <a:lnTo>
                    <a:pt x="12" y="44"/>
                  </a:lnTo>
                  <a:lnTo>
                    <a:pt x="7" y="34"/>
                  </a:lnTo>
                  <a:lnTo>
                    <a:pt x="4" y="23"/>
                  </a:lnTo>
                  <a:lnTo>
                    <a:pt x="1" y="11"/>
                  </a:lnTo>
                  <a:lnTo>
                    <a:pt x="0" y="0"/>
                  </a:lnTo>
                  <a:lnTo>
                    <a:pt x="5" y="14"/>
                  </a:lnTo>
                  <a:lnTo>
                    <a:pt x="21" y="41"/>
                  </a:lnTo>
                  <a:lnTo>
                    <a:pt x="42" y="65"/>
                  </a:lnTo>
                  <a:lnTo>
                    <a:pt x="68" y="84"/>
                  </a:lnTo>
                  <a:lnTo>
                    <a:pt x="97" y="99"/>
                  </a:lnTo>
                  <a:lnTo>
                    <a:pt x="128" y="108"/>
                  </a:lnTo>
                  <a:lnTo>
                    <a:pt x="163" y="111"/>
                  </a:lnTo>
                  <a:lnTo>
                    <a:pt x="193" y="109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89" name="Freeform 221"/>
            <p:cNvSpPr>
              <a:spLocks/>
            </p:cNvSpPr>
            <p:nvPr/>
          </p:nvSpPr>
          <p:spPr bwMode="auto">
            <a:xfrm>
              <a:off x="2570" y="2269"/>
              <a:ext cx="60" cy="39"/>
            </a:xfrm>
            <a:custGeom>
              <a:avLst/>
              <a:gdLst/>
              <a:ahLst/>
              <a:cxnLst>
                <a:cxn ang="0">
                  <a:pos x="191" y="153"/>
                </a:cxn>
                <a:cxn ang="0">
                  <a:pos x="198" y="151"/>
                </a:cxn>
                <a:cxn ang="0">
                  <a:pos x="205" y="148"/>
                </a:cxn>
                <a:cxn ang="0">
                  <a:pos x="210" y="145"/>
                </a:cxn>
                <a:cxn ang="0">
                  <a:pos x="216" y="142"/>
                </a:cxn>
                <a:cxn ang="0">
                  <a:pos x="222" y="138"/>
                </a:cxn>
                <a:cxn ang="0">
                  <a:pos x="227" y="135"/>
                </a:cxn>
                <a:cxn ang="0">
                  <a:pos x="233" y="131"/>
                </a:cxn>
                <a:cxn ang="0">
                  <a:pos x="237" y="126"/>
                </a:cxn>
                <a:cxn ang="0">
                  <a:pos x="226" y="132"/>
                </a:cxn>
                <a:cxn ang="0">
                  <a:pos x="196" y="140"/>
                </a:cxn>
                <a:cxn ang="0">
                  <a:pos x="165" y="143"/>
                </a:cxn>
                <a:cxn ang="0">
                  <a:pos x="133" y="140"/>
                </a:cxn>
                <a:cxn ang="0">
                  <a:pos x="103" y="132"/>
                </a:cxn>
                <a:cxn ang="0">
                  <a:pos x="76" y="118"/>
                </a:cxn>
                <a:cxn ang="0">
                  <a:pos x="53" y="100"/>
                </a:cxn>
                <a:cxn ang="0">
                  <a:pos x="33" y="78"/>
                </a:cxn>
                <a:cxn ang="0">
                  <a:pos x="18" y="53"/>
                </a:cxn>
                <a:cxn ang="0">
                  <a:pos x="9" y="25"/>
                </a:cxn>
                <a:cxn ang="0">
                  <a:pos x="6" y="0"/>
                </a:cxn>
                <a:cxn ang="0">
                  <a:pos x="5" y="4"/>
                </a:cxn>
                <a:cxn ang="0">
                  <a:pos x="4" y="8"/>
                </a:cxn>
                <a:cxn ang="0">
                  <a:pos x="3" y="12"/>
                </a:cxn>
                <a:cxn ang="0">
                  <a:pos x="2" y="17"/>
                </a:cxn>
                <a:cxn ang="0">
                  <a:pos x="2" y="21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5"/>
                </a:cxn>
                <a:cxn ang="0">
                  <a:pos x="0" y="38"/>
                </a:cxn>
                <a:cxn ang="0">
                  <a:pos x="2" y="41"/>
                </a:cxn>
                <a:cxn ang="0">
                  <a:pos x="2" y="45"/>
                </a:cxn>
                <a:cxn ang="0">
                  <a:pos x="2" y="48"/>
                </a:cxn>
                <a:cxn ang="0">
                  <a:pos x="6" y="58"/>
                </a:cxn>
                <a:cxn ang="0">
                  <a:pos x="22" y="85"/>
                </a:cxn>
                <a:cxn ang="0">
                  <a:pos x="43" y="109"/>
                </a:cxn>
                <a:cxn ang="0">
                  <a:pos x="69" y="128"/>
                </a:cxn>
                <a:cxn ang="0">
                  <a:pos x="98" y="143"/>
                </a:cxn>
                <a:cxn ang="0">
                  <a:pos x="130" y="152"/>
                </a:cxn>
                <a:cxn ang="0">
                  <a:pos x="165" y="155"/>
                </a:cxn>
                <a:cxn ang="0">
                  <a:pos x="191" y="153"/>
                </a:cxn>
              </a:cxnLst>
              <a:rect l="0" t="0" r="r" b="b"/>
              <a:pathLst>
                <a:path w="237" h="155">
                  <a:moveTo>
                    <a:pt x="191" y="153"/>
                  </a:moveTo>
                  <a:lnTo>
                    <a:pt x="198" y="151"/>
                  </a:lnTo>
                  <a:lnTo>
                    <a:pt x="205" y="148"/>
                  </a:lnTo>
                  <a:lnTo>
                    <a:pt x="210" y="145"/>
                  </a:lnTo>
                  <a:lnTo>
                    <a:pt x="216" y="142"/>
                  </a:lnTo>
                  <a:lnTo>
                    <a:pt x="222" y="138"/>
                  </a:lnTo>
                  <a:lnTo>
                    <a:pt x="227" y="135"/>
                  </a:lnTo>
                  <a:lnTo>
                    <a:pt x="233" y="131"/>
                  </a:lnTo>
                  <a:lnTo>
                    <a:pt x="237" y="126"/>
                  </a:lnTo>
                  <a:lnTo>
                    <a:pt x="226" y="132"/>
                  </a:lnTo>
                  <a:lnTo>
                    <a:pt x="196" y="140"/>
                  </a:lnTo>
                  <a:lnTo>
                    <a:pt x="165" y="143"/>
                  </a:lnTo>
                  <a:lnTo>
                    <a:pt x="133" y="140"/>
                  </a:lnTo>
                  <a:lnTo>
                    <a:pt x="103" y="132"/>
                  </a:lnTo>
                  <a:lnTo>
                    <a:pt x="76" y="118"/>
                  </a:lnTo>
                  <a:lnTo>
                    <a:pt x="53" y="100"/>
                  </a:lnTo>
                  <a:lnTo>
                    <a:pt x="33" y="78"/>
                  </a:lnTo>
                  <a:lnTo>
                    <a:pt x="18" y="53"/>
                  </a:lnTo>
                  <a:lnTo>
                    <a:pt x="9" y="25"/>
                  </a:lnTo>
                  <a:lnTo>
                    <a:pt x="6" y="0"/>
                  </a:lnTo>
                  <a:lnTo>
                    <a:pt x="5" y="4"/>
                  </a:lnTo>
                  <a:lnTo>
                    <a:pt x="4" y="8"/>
                  </a:lnTo>
                  <a:lnTo>
                    <a:pt x="3" y="12"/>
                  </a:lnTo>
                  <a:lnTo>
                    <a:pt x="2" y="17"/>
                  </a:lnTo>
                  <a:lnTo>
                    <a:pt x="2" y="21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0" y="38"/>
                  </a:lnTo>
                  <a:lnTo>
                    <a:pt x="2" y="41"/>
                  </a:lnTo>
                  <a:lnTo>
                    <a:pt x="2" y="45"/>
                  </a:lnTo>
                  <a:lnTo>
                    <a:pt x="2" y="48"/>
                  </a:lnTo>
                  <a:lnTo>
                    <a:pt x="6" y="58"/>
                  </a:lnTo>
                  <a:lnTo>
                    <a:pt x="22" y="85"/>
                  </a:lnTo>
                  <a:lnTo>
                    <a:pt x="43" y="109"/>
                  </a:lnTo>
                  <a:lnTo>
                    <a:pt x="69" y="128"/>
                  </a:lnTo>
                  <a:lnTo>
                    <a:pt x="98" y="143"/>
                  </a:lnTo>
                  <a:lnTo>
                    <a:pt x="130" y="152"/>
                  </a:lnTo>
                  <a:lnTo>
                    <a:pt x="165" y="155"/>
                  </a:lnTo>
                  <a:lnTo>
                    <a:pt x="191" y="153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0" name="Freeform 222"/>
            <p:cNvSpPr>
              <a:spLocks/>
            </p:cNvSpPr>
            <p:nvPr/>
          </p:nvSpPr>
          <p:spPr bwMode="auto">
            <a:xfrm>
              <a:off x="2572" y="2261"/>
              <a:ext cx="64" cy="44"/>
            </a:xfrm>
            <a:custGeom>
              <a:avLst/>
              <a:gdLst/>
              <a:ahLst/>
              <a:cxnLst>
                <a:cxn ang="0">
                  <a:pos x="230" y="163"/>
                </a:cxn>
                <a:cxn ang="0">
                  <a:pos x="234" y="160"/>
                </a:cxn>
                <a:cxn ang="0">
                  <a:pos x="238" y="156"/>
                </a:cxn>
                <a:cxn ang="0">
                  <a:pos x="241" y="152"/>
                </a:cxn>
                <a:cxn ang="0">
                  <a:pos x="246" y="148"/>
                </a:cxn>
                <a:cxn ang="0">
                  <a:pos x="249" y="144"/>
                </a:cxn>
                <a:cxn ang="0">
                  <a:pos x="252" y="140"/>
                </a:cxn>
                <a:cxn ang="0">
                  <a:pos x="255" y="135"/>
                </a:cxn>
                <a:cxn ang="0">
                  <a:pos x="258" y="131"/>
                </a:cxn>
                <a:cxn ang="0">
                  <a:pos x="241" y="144"/>
                </a:cxn>
                <a:cxn ang="0">
                  <a:pos x="217" y="156"/>
                </a:cxn>
                <a:cxn ang="0">
                  <a:pos x="189" y="163"/>
                </a:cxn>
                <a:cxn ang="0">
                  <a:pos x="160" y="167"/>
                </a:cxn>
                <a:cxn ang="0">
                  <a:pos x="131" y="163"/>
                </a:cxn>
                <a:cxn ang="0">
                  <a:pos x="103" y="156"/>
                </a:cxn>
                <a:cxn ang="0">
                  <a:pos x="78" y="144"/>
                </a:cxn>
                <a:cxn ang="0">
                  <a:pos x="57" y="126"/>
                </a:cxn>
                <a:cxn ang="0">
                  <a:pos x="38" y="107"/>
                </a:cxn>
                <a:cxn ang="0">
                  <a:pos x="25" y="84"/>
                </a:cxn>
                <a:cxn ang="0">
                  <a:pos x="17" y="58"/>
                </a:cxn>
                <a:cxn ang="0">
                  <a:pos x="13" y="32"/>
                </a:cxn>
                <a:cxn ang="0">
                  <a:pos x="17" y="5"/>
                </a:cxn>
                <a:cxn ang="0">
                  <a:pos x="18" y="0"/>
                </a:cxn>
                <a:cxn ang="0">
                  <a:pos x="14" y="4"/>
                </a:cxn>
                <a:cxn ang="0">
                  <a:pos x="12" y="9"/>
                </a:cxn>
                <a:cxn ang="0">
                  <a:pos x="10" y="13"/>
                </a:cxn>
                <a:cxn ang="0">
                  <a:pos x="8" y="18"/>
                </a:cxn>
                <a:cxn ang="0">
                  <a:pos x="6" y="22"/>
                </a:cxn>
                <a:cxn ang="0">
                  <a:pos x="3" y="27"/>
                </a:cxn>
                <a:cxn ang="0">
                  <a:pos x="1" y="33"/>
                </a:cxn>
                <a:cxn ang="0">
                  <a:pos x="0" y="38"/>
                </a:cxn>
                <a:cxn ang="0">
                  <a:pos x="3" y="61"/>
                </a:cxn>
                <a:cxn ang="0">
                  <a:pos x="12" y="88"/>
                </a:cxn>
                <a:cxn ang="0">
                  <a:pos x="28" y="114"/>
                </a:cxn>
                <a:cxn ang="0">
                  <a:pos x="47" y="136"/>
                </a:cxn>
                <a:cxn ang="0">
                  <a:pos x="70" y="153"/>
                </a:cxn>
                <a:cxn ang="0">
                  <a:pos x="98" y="168"/>
                </a:cxn>
                <a:cxn ang="0">
                  <a:pos x="127" y="176"/>
                </a:cxn>
                <a:cxn ang="0">
                  <a:pos x="160" y="179"/>
                </a:cxn>
                <a:cxn ang="0">
                  <a:pos x="192" y="176"/>
                </a:cxn>
                <a:cxn ang="0">
                  <a:pos x="221" y="168"/>
                </a:cxn>
                <a:cxn ang="0">
                  <a:pos x="230" y="163"/>
                </a:cxn>
              </a:cxnLst>
              <a:rect l="0" t="0" r="r" b="b"/>
              <a:pathLst>
                <a:path w="258" h="179">
                  <a:moveTo>
                    <a:pt x="230" y="163"/>
                  </a:moveTo>
                  <a:lnTo>
                    <a:pt x="234" y="160"/>
                  </a:lnTo>
                  <a:lnTo>
                    <a:pt x="238" y="156"/>
                  </a:lnTo>
                  <a:lnTo>
                    <a:pt x="241" y="152"/>
                  </a:lnTo>
                  <a:lnTo>
                    <a:pt x="246" y="148"/>
                  </a:lnTo>
                  <a:lnTo>
                    <a:pt x="249" y="144"/>
                  </a:lnTo>
                  <a:lnTo>
                    <a:pt x="252" y="140"/>
                  </a:lnTo>
                  <a:lnTo>
                    <a:pt x="255" y="135"/>
                  </a:lnTo>
                  <a:lnTo>
                    <a:pt x="258" y="131"/>
                  </a:lnTo>
                  <a:lnTo>
                    <a:pt x="241" y="144"/>
                  </a:lnTo>
                  <a:lnTo>
                    <a:pt x="217" y="156"/>
                  </a:lnTo>
                  <a:lnTo>
                    <a:pt x="189" y="163"/>
                  </a:lnTo>
                  <a:lnTo>
                    <a:pt x="160" y="167"/>
                  </a:lnTo>
                  <a:lnTo>
                    <a:pt x="131" y="163"/>
                  </a:lnTo>
                  <a:lnTo>
                    <a:pt x="103" y="156"/>
                  </a:lnTo>
                  <a:lnTo>
                    <a:pt x="78" y="144"/>
                  </a:lnTo>
                  <a:lnTo>
                    <a:pt x="57" y="126"/>
                  </a:lnTo>
                  <a:lnTo>
                    <a:pt x="38" y="107"/>
                  </a:lnTo>
                  <a:lnTo>
                    <a:pt x="25" y="84"/>
                  </a:lnTo>
                  <a:lnTo>
                    <a:pt x="17" y="58"/>
                  </a:lnTo>
                  <a:lnTo>
                    <a:pt x="13" y="32"/>
                  </a:lnTo>
                  <a:lnTo>
                    <a:pt x="17" y="5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2" y="9"/>
                  </a:lnTo>
                  <a:lnTo>
                    <a:pt x="10" y="13"/>
                  </a:lnTo>
                  <a:lnTo>
                    <a:pt x="8" y="18"/>
                  </a:lnTo>
                  <a:lnTo>
                    <a:pt x="6" y="22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38"/>
                  </a:lnTo>
                  <a:lnTo>
                    <a:pt x="3" y="61"/>
                  </a:lnTo>
                  <a:lnTo>
                    <a:pt x="12" y="88"/>
                  </a:lnTo>
                  <a:lnTo>
                    <a:pt x="28" y="114"/>
                  </a:lnTo>
                  <a:lnTo>
                    <a:pt x="47" y="136"/>
                  </a:lnTo>
                  <a:lnTo>
                    <a:pt x="70" y="153"/>
                  </a:lnTo>
                  <a:lnTo>
                    <a:pt x="98" y="168"/>
                  </a:lnTo>
                  <a:lnTo>
                    <a:pt x="127" y="176"/>
                  </a:lnTo>
                  <a:lnTo>
                    <a:pt x="160" y="179"/>
                  </a:lnTo>
                  <a:lnTo>
                    <a:pt x="192" y="176"/>
                  </a:lnTo>
                  <a:lnTo>
                    <a:pt x="221" y="168"/>
                  </a:lnTo>
                  <a:lnTo>
                    <a:pt x="230" y="163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1" name="Freeform 223"/>
            <p:cNvSpPr>
              <a:spLocks/>
            </p:cNvSpPr>
            <p:nvPr/>
          </p:nvSpPr>
          <p:spPr bwMode="auto">
            <a:xfrm>
              <a:off x="2575" y="2254"/>
              <a:ext cx="65" cy="49"/>
            </a:xfrm>
            <a:custGeom>
              <a:avLst/>
              <a:gdLst/>
              <a:ahLst/>
              <a:cxnLst>
                <a:cxn ang="0">
                  <a:pos x="245" y="160"/>
                </a:cxn>
                <a:cxn ang="0">
                  <a:pos x="247" y="155"/>
                </a:cxn>
                <a:cxn ang="0">
                  <a:pos x="249" y="151"/>
                </a:cxn>
                <a:cxn ang="0">
                  <a:pos x="251" y="147"/>
                </a:cxn>
                <a:cxn ang="0">
                  <a:pos x="254" y="143"/>
                </a:cxn>
                <a:cxn ang="0">
                  <a:pos x="255" y="139"/>
                </a:cxn>
                <a:cxn ang="0">
                  <a:pos x="257" y="134"/>
                </a:cxn>
                <a:cxn ang="0">
                  <a:pos x="258" y="130"/>
                </a:cxn>
                <a:cxn ang="0">
                  <a:pos x="259" y="126"/>
                </a:cxn>
                <a:cxn ang="0">
                  <a:pos x="258" y="128"/>
                </a:cxn>
                <a:cxn ang="0">
                  <a:pos x="243" y="146"/>
                </a:cxn>
                <a:cxn ang="0">
                  <a:pos x="222" y="161"/>
                </a:cxn>
                <a:cxn ang="0">
                  <a:pos x="200" y="173"/>
                </a:cxn>
                <a:cxn ang="0">
                  <a:pos x="174" y="180"/>
                </a:cxn>
                <a:cxn ang="0">
                  <a:pos x="148" y="182"/>
                </a:cxn>
                <a:cxn ang="0">
                  <a:pos x="121" y="180"/>
                </a:cxn>
                <a:cxn ang="0">
                  <a:pos x="95" y="173"/>
                </a:cxn>
                <a:cxn ang="0">
                  <a:pos x="73" y="161"/>
                </a:cxn>
                <a:cxn ang="0">
                  <a:pos x="53" y="146"/>
                </a:cxn>
                <a:cxn ang="0">
                  <a:pos x="37" y="128"/>
                </a:cxn>
                <a:cxn ang="0">
                  <a:pos x="24" y="107"/>
                </a:cxn>
                <a:cxn ang="0">
                  <a:pos x="16" y="83"/>
                </a:cxn>
                <a:cxn ang="0">
                  <a:pos x="14" y="59"/>
                </a:cxn>
                <a:cxn ang="0">
                  <a:pos x="16" y="34"/>
                </a:cxn>
                <a:cxn ang="0">
                  <a:pos x="24" y="10"/>
                </a:cxn>
                <a:cxn ang="0">
                  <a:pos x="30" y="0"/>
                </a:cxn>
                <a:cxn ang="0">
                  <a:pos x="23" y="6"/>
                </a:cxn>
                <a:cxn ang="0">
                  <a:pos x="16" y="13"/>
                </a:cxn>
                <a:cxn ang="0">
                  <a:pos x="10" y="21"/>
                </a:cxn>
                <a:cxn ang="0">
                  <a:pos x="5" y="29"/>
                </a:cxn>
                <a:cxn ang="0">
                  <a:pos x="4" y="32"/>
                </a:cxn>
                <a:cxn ang="0">
                  <a:pos x="0" y="59"/>
                </a:cxn>
                <a:cxn ang="0">
                  <a:pos x="4" y="85"/>
                </a:cxn>
                <a:cxn ang="0">
                  <a:pos x="13" y="111"/>
                </a:cxn>
                <a:cxn ang="0">
                  <a:pos x="26" y="134"/>
                </a:cxn>
                <a:cxn ang="0">
                  <a:pos x="44" y="154"/>
                </a:cxn>
                <a:cxn ang="0">
                  <a:pos x="66" y="171"/>
                </a:cxn>
                <a:cxn ang="0">
                  <a:pos x="91" y="183"/>
                </a:cxn>
                <a:cxn ang="0">
                  <a:pos x="119" y="192"/>
                </a:cxn>
                <a:cxn ang="0">
                  <a:pos x="148" y="195"/>
                </a:cxn>
                <a:cxn ang="0">
                  <a:pos x="177" y="192"/>
                </a:cxn>
                <a:cxn ang="0">
                  <a:pos x="205" y="183"/>
                </a:cxn>
                <a:cxn ang="0">
                  <a:pos x="229" y="171"/>
                </a:cxn>
                <a:cxn ang="0">
                  <a:pos x="245" y="160"/>
                </a:cxn>
              </a:cxnLst>
              <a:rect l="0" t="0" r="r" b="b"/>
              <a:pathLst>
                <a:path w="259" h="195">
                  <a:moveTo>
                    <a:pt x="245" y="160"/>
                  </a:moveTo>
                  <a:lnTo>
                    <a:pt x="247" y="155"/>
                  </a:lnTo>
                  <a:lnTo>
                    <a:pt x="249" y="151"/>
                  </a:lnTo>
                  <a:lnTo>
                    <a:pt x="251" y="147"/>
                  </a:lnTo>
                  <a:lnTo>
                    <a:pt x="254" y="143"/>
                  </a:lnTo>
                  <a:lnTo>
                    <a:pt x="255" y="139"/>
                  </a:lnTo>
                  <a:lnTo>
                    <a:pt x="257" y="134"/>
                  </a:lnTo>
                  <a:lnTo>
                    <a:pt x="258" y="130"/>
                  </a:lnTo>
                  <a:lnTo>
                    <a:pt x="259" y="126"/>
                  </a:lnTo>
                  <a:lnTo>
                    <a:pt x="258" y="128"/>
                  </a:lnTo>
                  <a:lnTo>
                    <a:pt x="243" y="146"/>
                  </a:lnTo>
                  <a:lnTo>
                    <a:pt x="222" y="161"/>
                  </a:lnTo>
                  <a:lnTo>
                    <a:pt x="200" y="173"/>
                  </a:lnTo>
                  <a:lnTo>
                    <a:pt x="174" y="180"/>
                  </a:lnTo>
                  <a:lnTo>
                    <a:pt x="148" y="182"/>
                  </a:lnTo>
                  <a:lnTo>
                    <a:pt x="121" y="180"/>
                  </a:lnTo>
                  <a:lnTo>
                    <a:pt x="95" y="173"/>
                  </a:lnTo>
                  <a:lnTo>
                    <a:pt x="73" y="161"/>
                  </a:lnTo>
                  <a:lnTo>
                    <a:pt x="53" y="146"/>
                  </a:lnTo>
                  <a:lnTo>
                    <a:pt x="37" y="128"/>
                  </a:lnTo>
                  <a:lnTo>
                    <a:pt x="24" y="107"/>
                  </a:lnTo>
                  <a:lnTo>
                    <a:pt x="16" y="83"/>
                  </a:lnTo>
                  <a:lnTo>
                    <a:pt x="14" y="59"/>
                  </a:lnTo>
                  <a:lnTo>
                    <a:pt x="16" y="34"/>
                  </a:lnTo>
                  <a:lnTo>
                    <a:pt x="24" y="10"/>
                  </a:lnTo>
                  <a:lnTo>
                    <a:pt x="30" y="0"/>
                  </a:lnTo>
                  <a:lnTo>
                    <a:pt x="23" y="6"/>
                  </a:lnTo>
                  <a:lnTo>
                    <a:pt x="16" y="13"/>
                  </a:lnTo>
                  <a:lnTo>
                    <a:pt x="10" y="21"/>
                  </a:lnTo>
                  <a:lnTo>
                    <a:pt x="5" y="29"/>
                  </a:lnTo>
                  <a:lnTo>
                    <a:pt x="4" y="32"/>
                  </a:lnTo>
                  <a:lnTo>
                    <a:pt x="0" y="59"/>
                  </a:lnTo>
                  <a:lnTo>
                    <a:pt x="4" y="85"/>
                  </a:lnTo>
                  <a:lnTo>
                    <a:pt x="13" y="111"/>
                  </a:lnTo>
                  <a:lnTo>
                    <a:pt x="26" y="134"/>
                  </a:lnTo>
                  <a:lnTo>
                    <a:pt x="44" y="154"/>
                  </a:lnTo>
                  <a:lnTo>
                    <a:pt x="66" y="171"/>
                  </a:lnTo>
                  <a:lnTo>
                    <a:pt x="91" y="183"/>
                  </a:lnTo>
                  <a:lnTo>
                    <a:pt x="119" y="192"/>
                  </a:lnTo>
                  <a:lnTo>
                    <a:pt x="148" y="195"/>
                  </a:lnTo>
                  <a:lnTo>
                    <a:pt x="177" y="192"/>
                  </a:lnTo>
                  <a:lnTo>
                    <a:pt x="205" y="183"/>
                  </a:lnTo>
                  <a:lnTo>
                    <a:pt x="229" y="171"/>
                  </a:lnTo>
                  <a:lnTo>
                    <a:pt x="245" y="160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2" name="Freeform 224"/>
            <p:cNvSpPr>
              <a:spLocks/>
            </p:cNvSpPr>
            <p:nvPr/>
          </p:nvSpPr>
          <p:spPr bwMode="auto">
            <a:xfrm>
              <a:off x="2578" y="2249"/>
              <a:ext cx="63" cy="51"/>
            </a:xfrm>
            <a:custGeom>
              <a:avLst/>
              <a:gdLst/>
              <a:ahLst/>
              <a:cxnLst>
                <a:cxn ang="0">
                  <a:pos x="250" y="111"/>
                </a:cxn>
                <a:cxn ang="0">
                  <a:pos x="250" y="112"/>
                </a:cxn>
                <a:cxn ang="0">
                  <a:pos x="250" y="114"/>
                </a:cxn>
                <a:cxn ang="0">
                  <a:pos x="250" y="115"/>
                </a:cxn>
                <a:cxn ang="0">
                  <a:pos x="250" y="117"/>
                </a:cxn>
                <a:cxn ang="0">
                  <a:pos x="250" y="121"/>
                </a:cxn>
                <a:cxn ang="0">
                  <a:pos x="250" y="125"/>
                </a:cxn>
                <a:cxn ang="0">
                  <a:pos x="250" y="129"/>
                </a:cxn>
                <a:cxn ang="0">
                  <a:pos x="249" y="132"/>
                </a:cxn>
                <a:cxn ang="0">
                  <a:pos x="249" y="136"/>
                </a:cxn>
                <a:cxn ang="0">
                  <a:pos x="247" y="140"/>
                </a:cxn>
                <a:cxn ang="0">
                  <a:pos x="247" y="145"/>
                </a:cxn>
                <a:cxn ang="0">
                  <a:pos x="246" y="148"/>
                </a:cxn>
                <a:cxn ang="0">
                  <a:pos x="246" y="148"/>
                </a:cxn>
                <a:cxn ang="0">
                  <a:pos x="230" y="166"/>
                </a:cxn>
                <a:cxn ang="0">
                  <a:pos x="209" y="182"/>
                </a:cxn>
                <a:cxn ang="0">
                  <a:pos x="187" y="193"/>
                </a:cxn>
                <a:cxn ang="0">
                  <a:pos x="161" y="201"/>
                </a:cxn>
                <a:cxn ang="0">
                  <a:pos x="135" y="203"/>
                </a:cxn>
                <a:cxn ang="0">
                  <a:pos x="108" y="201"/>
                </a:cxn>
                <a:cxn ang="0">
                  <a:pos x="82" y="193"/>
                </a:cxn>
                <a:cxn ang="0">
                  <a:pos x="60" y="182"/>
                </a:cxn>
                <a:cxn ang="0">
                  <a:pos x="40" y="166"/>
                </a:cxn>
                <a:cxn ang="0">
                  <a:pos x="23" y="148"/>
                </a:cxn>
                <a:cxn ang="0">
                  <a:pos x="11" y="127"/>
                </a:cxn>
                <a:cxn ang="0">
                  <a:pos x="2" y="103"/>
                </a:cxn>
                <a:cxn ang="0">
                  <a:pos x="0" y="79"/>
                </a:cxn>
                <a:cxn ang="0">
                  <a:pos x="2" y="54"/>
                </a:cxn>
                <a:cxn ang="0">
                  <a:pos x="11" y="30"/>
                </a:cxn>
                <a:cxn ang="0">
                  <a:pos x="16" y="21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4"/>
                </a:cxn>
                <a:cxn ang="0">
                  <a:pos x="48" y="0"/>
                </a:cxn>
                <a:cxn ang="0">
                  <a:pos x="34" y="16"/>
                </a:cxn>
                <a:cxn ang="0">
                  <a:pos x="23" y="35"/>
                </a:cxn>
                <a:cxn ang="0">
                  <a:pos x="15" y="56"/>
                </a:cxn>
                <a:cxn ang="0">
                  <a:pos x="13" y="79"/>
                </a:cxn>
                <a:cxn ang="0">
                  <a:pos x="15" y="101"/>
                </a:cxn>
                <a:cxn ang="0">
                  <a:pos x="23" y="122"/>
                </a:cxn>
                <a:cxn ang="0">
                  <a:pos x="34" y="141"/>
                </a:cxn>
                <a:cxn ang="0">
                  <a:pos x="49" y="158"/>
                </a:cxn>
                <a:cxn ang="0">
                  <a:pos x="67" y="171"/>
                </a:cxn>
                <a:cxn ang="0">
                  <a:pos x="88" y="182"/>
                </a:cxn>
                <a:cxn ang="0">
                  <a:pos x="110" y="189"/>
                </a:cxn>
                <a:cxn ang="0">
                  <a:pos x="135" y="191"/>
                </a:cxn>
                <a:cxn ang="0">
                  <a:pos x="159" y="189"/>
                </a:cxn>
                <a:cxn ang="0">
                  <a:pos x="182" y="182"/>
                </a:cxn>
                <a:cxn ang="0">
                  <a:pos x="203" y="171"/>
                </a:cxn>
                <a:cxn ang="0">
                  <a:pos x="221" y="158"/>
                </a:cxn>
                <a:cxn ang="0">
                  <a:pos x="235" y="141"/>
                </a:cxn>
                <a:cxn ang="0">
                  <a:pos x="246" y="122"/>
                </a:cxn>
                <a:cxn ang="0">
                  <a:pos x="250" y="111"/>
                </a:cxn>
              </a:cxnLst>
              <a:rect l="0" t="0" r="r" b="b"/>
              <a:pathLst>
                <a:path w="250" h="203">
                  <a:moveTo>
                    <a:pt x="250" y="111"/>
                  </a:moveTo>
                  <a:lnTo>
                    <a:pt x="250" y="112"/>
                  </a:lnTo>
                  <a:lnTo>
                    <a:pt x="250" y="114"/>
                  </a:lnTo>
                  <a:lnTo>
                    <a:pt x="250" y="115"/>
                  </a:lnTo>
                  <a:lnTo>
                    <a:pt x="250" y="117"/>
                  </a:lnTo>
                  <a:lnTo>
                    <a:pt x="250" y="121"/>
                  </a:lnTo>
                  <a:lnTo>
                    <a:pt x="250" y="125"/>
                  </a:lnTo>
                  <a:lnTo>
                    <a:pt x="250" y="129"/>
                  </a:lnTo>
                  <a:lnTo>
                    <a:pt x="249" y="132"/>
                  </a:lnTo>
                  <a:lnTo>
                    <a:pt x="249" y="136"/>
                  </a:lnTo>
                  <a:lnTo>
                    <a:pt x="247" y="140"/>
                  </a:lnTo>
                  <a:lnTo>
                    <a:pt x="247" y="145"/>
                  </a:lnTo>
                  <a:lnTo>
                    <a:pt x="246" y="148"/>
                  </a:lnTo>
                  <a:lnTo>
                    <a:pt x="246" y="148"/>
                  </a:lnTo>
                  <a:lnTo>
                    <a:pt x="230" y="166"/>
                  </a:lnTo>
                  <a:lnTo>
                    <a:pt x="209" y="182"/>
                  </a:lnTo>
                  <a:lnTo>
                    <a:pt x="187" y="193"/>
                  </a:lnTo>
                  <a:lnTo>
                    <a:pt x="161" y="201"/>
                  </a:lnTo>
                  <a:lnTo>
                    <a:pt x="135" y="203"/>
                  </a:lnTo>
                  <a:lnTo>
                    <a:pt x="108" y="201"/>
                  </a:lnTo>
                  <a:lnTo>
                    <a:pt x="82" y="193"/>
                  </a:lnTo>
                  <a:lnTo>
                    <a:pt x="60" y="182"/>
                  </a:lnTo>
                  <a:lnTo>
                    <a:pt x="40" y="166"/>
                  </a:lnTo>
                  <a:lnTo>
                    <a:pt x="23" y="148"/>
                  </a:lnTo>
                  <a:lnTo>
                    <a:pt x="11" y="127"/>
                  </a:lnTo>
                  <a:lnTo>
                    <a:pt x="2" y="103"/>
                  </a:lnTo>
                  <a:lnTo>
                    <a:pt x="0" y="79"/>
                  </a:lnTo>
                  <a:lnTo>
                    <a:pt x="2" y="54"/>
                  </a:lnTo>
                  <a:lnTo>
                    <a:pt x="11" y="30"/>
                  </a:lnTo>
                  <a:lnTo>
                    <a:pt x="16" y="21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4"/>
                  </a:lnTo>
                  <a:lnTo>
                    <a:pt x="48" y="0"/>
                  </a:lnTo>
                  <a:lnTo>
                    <a:pt x="34" y="16"/>
                  </a:lnTo>
                  <a:lnTo>
                    <a:pt x="23" y="35"/>
                  </a:lnTo>
                  <a:lnTo>
                    <a:pt x="15" y="56"/>
                  </a:lnTo>
                  <a:lnTo>
                    <a:pt x="13" y="79"/>
                  </a:lnTo>
                  <a:lnTo>
                    <a:pt x="15" y="101"/>
                  </a:lnTo>
                  <a:lnTo>
                    <a:pt x="23" y="122"/>
                  </a:lnTo>
                  <a:lnTo>
                    <a:pt x="34" y="141"/>
                  </a:lnTo>
                  <a:lnTo>
                    <a:pt x="49" y="158"/>
                  </a:lnTo>
                  <a:lnTo>
                    <a:pt x="67" y="171"/>
                  </a:lnTo>
                  <a:lnTo>
                    <a:pt x="88" y="182"/>
                  </a:lnTo>
                  <a:lnTo>
                    <a:pt x="110" y="189"/>
                  </a:lnTo>
                  <a:lnTo>
                    <a:pt x="135" y="191"/>
                  </a:lnTo>
                  <a:lnTo>
                    <a:pt x="159" y="189"/>
                  </a:lnTo>
                  <a:lnTo>
                    <a:pt x="182" y="182"/>
                  </a:lnTo>
                  <a:lnTo>
                    <a:pt x="203" y="171"/>
                  </a:lnTo>
                  <a:lnTo>
                    <a:pt x="221" y="158"/>
                  </a:lnTo>
                  <a:lnTo>
                    <a:pt x="235" y="141"/>
                  </a:lnTo>
                  <a:lnTo>
                    <a:pt x="246" y="122"/>
                  </a:lnTo>
                  <a:lnTo>
                    <a:pt x="250" y="111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3" name="Freeform 225"/>
            <p:cNvSpPr>
              <a:spLocks/>
            </p:cNvSpPr>
            <p:nvPr/>
          </p:nvSpPr>
          <p:spPr bwMode="auto">
            <a:xfrm>
              <a:off x="2581" y="2246"/>
              <a:ext cx="60" cy="51"/>
            </a:xfrm>
            <a:custGeom>
              <a:avLst/>
              <a:gdLst/>
              <a:ahLst/>
              <a:cxnLst>
                <a:cxn ang="0">
                  <a:pos x="238" y="125"/>
                </a:cxn>
                <a:cxn ang="0">
                  <a:pos x="238" y="120"/>
                </a:cxn>
                <a:cxn ang="0">
                  <a:pos x="238" y="116"/>
                </a:cxn>
                <a:cxn ang="0">
                  <a:pos x="237" y="111"/>
                </a:cxn>
                <a:cxn ang="0">
                  <a:pos x="237" y="107"/>
                </a:cxn>
                <a:cxn ang="0">
                  <a:pos x="235" y="103"/>
                </a:cxn>
                <a:cxn ang="0">
                  <a:pos x="234" y="99"/>
                </a:cxn>
                <a:cxn ang="0">
                  <a:pos x="233" y="95"/>
                </a:cxn>
                <a:cxn ang="0">
                  <a:pos x="232" y="91"/>
                </a:cxn>
                <a:cxn ang="0">
                  <a:pos x="231" y="110"/>
                </a:cxn>
                <a:cxn ang="0">
                  <a:pos x="224" y="129"/>
                </a:cxn>
                <a:cxn ang="0">
                  <a:pos x="214" y="146"/>
                </a:cxn>
                <a:cxn ang="0">
                  <a:pos x="201" y="162"/>
                </a:cxn>
                <a:cxn ang="0">
                  <a:pos x="184" y="174"/>
                </a:cxn>
                <a:cxn ang="0">
                  <a:pos x="165" y="183"/>
                </a:cxn>
                <a:cxn ang="0">
                  <a:pos x="145" y="190"/>
                </a:cxn>
                <a:cxn ang="0">
                  <a:pos x="123" y="192"/>
                </a:cxn>
                <a:cxn ang="0">
                  <a:pos x="100" y="190"/>
                </a:cxn>
                <a:cxn ang="0">
                  <a:pos x="80" y="183"/>
                </a:cxn>
                <a:cxn ang="0">
                  <a:pos x="61" y="174"/>
                </a:cxn>
                <a:cxn ang="0">
                  <a:pos x="44" y="162"/>
                </a:cxn>
                <a:cxn ang="0">
                  <a:pos x="31" y="146"/>
                </a:cxn>
                <a:cxn ang="0">
                  <a:pos x="21" y="129"/>
                </a:cxn>
                <a:cxn ang="0">
                  <a:pos x="14" y="110"/>
                </a:cxn>
                <a:cxn ang="0">
                  <a:pos x="12" y="90"/>
                </a:cxn>
                <a:cxn ang="0">
                  <a:pos x="14" y="69"/>
                </a:cxn>
                <a:cxn ang="0">
                  <a:pos x="21" y="50"/>
                </a:cxn>
                <a:cxn ang="0">
                  <a:pos x="31" y="33"/>
                </a:cxn>
                <a:cxn ang="0">
                  <a:pos x="44" y="17"/>
                </a:cxn>
                <a:cxn ang="0">
                  <a:pos x="61" y="5"/>
                </a:cxn>
                <a:cxn ang="0">
                  <a:pos x="72" y="0"/>
                </a:cxn>
                <a:cxn ang="0">
                  <a:pos x="68" y="1"/>
                </a:cxn>
                <a:cxn ang="0">
                  <a:pos x="62" y="2"/>
                </a:cxn>
                <a:cxn ang="0">
                  <a:pos x="58" y="3"/>
                </a:cxn>
                <a:cxn ang="0">
                  <a:pos x="52" y="4"/>
                </a:cxn>
                <a:cxn ang="0">
                  <a:pos x="48" y="6"/>
                </a:cxn>
                <a:cxn ang="0">
                  <a:pos x="42" y="8"/>
                </a:cxn>
                <a:cxn ang="0">
                  <a:pos x="38" y="10"/>
                </a:cxn>
                <a:cxn ang="0">
                  <a:pos x="33" y="12"/>
                </a:cxn>
                <a:cxn ang="0">
                  <a:pos x="21" y="27"/>
                </a:cxn>
                <a:cxn ang="0">
                  <a:pos x="10" y="45"/>
                </a:cxn>
                <a:cxn ang="0">
                  <a:pos x="2" y="67"/>
                </a:cxn>
                <a:cxn ang="0">
                  <a:pos x="0" y="90"/>
                </a:cxn>
                <a:cxn ang="0">
                  <a:pos x="2" y="112"/>
                </a:cxn>
                <a:cxn ang="0">
                  <a:pos x="10" y="133"/>
                </a:cxn>
                <a:cxn ang="0">
                  <a:pos x="21" y="152"/>
                </a:cxn>
                <a:cxn ang="0">
                  <a:pos x="37" y="169"/>
                </a:cxn>
                <a:cxn ang="0">
                  <a:pos x="55" y="183"/>
                </a:cxn>
                <a:cxn ang="0">
                  <a:pos x="76" y="194"/>
                </a:cxn>
                <a:cxn ang="0">
                  <a:pos x="98" y="201"/>
                </a:cxn>
                <a:cxn ang="0">
                  <a:pos x="123" y="203"/>
                </a:cxn>
                <a:cxn ang="0">
                  <a:pos x="147" y="201"/>
                </a:cxn>
                <a:cxn ang="0">
                  <a:pos x="171" y="194"/>
                </a:cxn>
                <a:cxn ang="0">
                  <a:pos x="191" y="183"/>
                </a:cxn>
                <a:cxn ang="0">
                  <a:pos x="210" y="169"/>
                </a:cxn>
                <a:cxn ang="0">
                  <a:pos x="224" y="152"/>
                </a:cxn>
                <a:cxn ang="0">
                  <a:pos x="235" y="133"/>
                </a:cxn>
                <a:cxn ang="0">
                  <a:pos x="238" y="125"/>
                </a:cxn>
              </a:cxnLst>
              <a:rect l="0" t="0" r="r" b="b"/>
              <a:pathLst>
                <a:path w="238" h="203">
                  <a:moveTo>
                    <a:pt x="238" y="125"/>
                  </a:moveTo>
                  <a:lnTo>
                    <a:pt x="238" y="120"/>
                  </a:lnTo>
                  <a:lnTo>
                    <a:pt x="238" y="116"/>
                  </a:lnTo>
                  <a:lnTo>
                    <a:pt x="237" y="111"/>
                  </a:lnTo>
                  <a:lnTo>
                    <a:pt x="237" y="107"/>
                  </a:lnTo>
                  <a:lnTo>
                    <a:pt x="235" y="103"/>
                  </a:lnTo>
                  <a:lnTo>
                    <a:pt x="234" y="99"/>
                  </a:lnTo>
                  <a:lnTo>
                    <a:pt x="233" y="95"/>
                  </a:lnTo>
                  <a:lnTo>
                    <a:pt x="232" y="91"/>
                  </a:lnTo>
                  <a:lnTo>
                    <a:pt x="231" y="110"/>
                  </a:lnTo>
                  <a:lnTo>
                    <a:pt x="224" y="129"/>
                  </a:lnTo>
                  <a:lnTo>
                    <a:pt x="214" y="146"/>
                  </a:lnTo>
                  <a:lnTo>
                    <a:pt x="201" y="162"/>
                  </a:lnTo>
                  <a:lnTo>
                    <a:pt x="184" y="174"/>
                  </a:lnTo>
                  <a:lnTo>
                    <a:pt x="165" y="183"/>
                  </a:lnTo>
                  <a:lnTo>
                    <a:pt x="145" y="190"/>
                  </a:lnTo>
                  <a:lnTo>
                    <a:pt x="123" y="192"/>
                  </a:lnTo>
                  <a:lnTo>
                    <a:pt x="100" y="190"/>
                  </a:lnTo>
                  <a:lnTo>
                    <a:pt x="80" y="183"/>
                  </a:lnTo>
                  <a:lnTo>
                    <a:pt x="61" y="174"/>
                  </a:lnTo>
                  <a:lnTo>
                    <a:pt x="44" y="162"/>
                  </a:lnTo>
                  <a:lnTo>
                    <a:pt x="31" y="146"/>
                  </a:lnTo>
                  <a:lnTo>
                    <a:pt x="21" y="129"/>
                  </a:lnTo>
                  <a:lnTo>
                    <a:pt x="14" y="110"/>
                  </a:lnTo>
                  <a:lnTo>
                    <a:pt x="12" y="90"/>
                  </a:lnTo>
                  <a:lnTo>
                    <a:pt x="14" y="69"/>
                  </a:lnTo>
                  <a:lnTo>
                    <a:pt x="21" y="50"/>
                  </a:lnTo>
                  <a:lnTo>
                    <a:pt x="31" y="33"/>
                  </a:lnTo>
                  <a:lnTo>
                    <a:pt x="44" y="17"/>
                  </a:lnTo>
                  <a:lnTo>
                    <a:pt x="61" y="5"/>
                  </a:lnTo>
                  <a:lnTo>
                    <a:pt x="72" y="0"/>
                  </a:lnTo>
                  <a:lnTo>
                    <a:pt x="68" y="1"/>
                  </a:lnTo>
                  <a:lnTo>
                    <a:pt x="62" y="2"/>
                  </a:lnTo>
                  <a:lnTo>
                    <a:pt x="58" y="3"/>
                  </a:lnTo>
                  <a:lnTo>
                    <a:pt x="52" y="4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3" y="12"/>
                  </a:lnTo>
                  <a:lnTo>
                    <a:pt x="21" y="27"/>
                  </a:lnTo>
                  <a:lnTo>
                    <a:pt x="10" y="45"/>
                  </a:lnTo>
                  <a:lnTo>
                    <a:pt x="2" y="67"/>
                  </a:lnTo>
                  <a:lnTo>
                    <a:pt x="0" y="90"/>
                  </a:lnTo>
                  <a:lnTo>
                    <a:pt x="2" y="112"/>
                  </a:lnTo>
                  <a:lnTo>
                    <a:pt x="10" y="133"/>
                  </a:lnTo>
                  <a:lnTo>
                    <a:pt x="21" y="152"/>
                  </a:lnTo>
                  <a:lnTo>
                    <a:pt x="37" y="169"/>
                  </a:lnTo>
                  <a:lnTo>
                    <a:pt x="55" y="183"/>
                  </a:lnTo>
                  <a:lnTo>
                    <a:pt x="76" y="194"/>
                  </a:lnTo>
                  <a:lnTo>
                    <a:pt x="98" y="201"/>
                  </a:lnTo>
                  <a:lnTo>
                    <a:pt x="123" y="203"/>
                  </a:lnTo>
                  <a:lnTo>
                    <a:pt x="147" y="201"/>
                  </a:lnTo>
                  <a:lnTo>
                    <a:pt x="171" y="194"/>
                  </a:lnTo>
                  <a:lnTo>
                    <a:pt x="191" y="183"/>
                  </a:lnTo>
                  <a:lnTo>
                    <a:pt x="210" y="169"/>
                  </a:lnTo>
                  <a:lnTo>
                    <a:pt x="224" y="152"/>
                  </a:lnTo>
                  <a:lnTo>
                    <a:pt x="235" y="133"/>
                  </a:lnTo>
                  <a:lnTo>
                    <a:pt x="238" y="125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4" name="Freeform 226"/>
            <p:cNvSpPr>
              <a:spLocks/>
            </p:cNvSpPr>
            <p:nvPr/>
          </p:nvSpPr>
          <p:spPr bwMode="auto">
            <a:xfrm>
              <a:off x="2584" y="2246"/>
              <a:ext cx="56" cy="48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96" y="0"/>
                </a:cxn>
                <a:cxn ang="0">
                  <a:pos x="80" y="0"/>
                </a:cxn>
                <a:cxn ang="0">
                  <a:pos x="64" y="2"/>
                </a:cxn>
                <a:cxn ang="0">
                  <a:pos x="49" y="6"/>
                </a:cxn>
                <a:cxn ang="0">
                  <a:pos x="19" y="34"/>
                </a:cxn>
                <a:cxn ang="0">
                  <a:pos x="2" y="71"/>
                </a:cxn>
                <a:cxn ang="0">
                  <a:pos x="2" y="112"/>
                </a:cxn>
                <a:cxn ang="0">
                  <a:pos x="19" y="149"/>
                </a:cxn>
                <a:cxn ang="0">
                  <a:pos x="49" y="177"/>
                </a:cxn>
                <a:cxn ang="0">
                  <a:pos x="89" y="193"/>
                </a:cxn>
                <a:cxn ang="0">
                  <a:pos x="134" y="193"/>
                </a:cxn>
                <a:cxn ang="0">
                  <a:pos x="174" y="177"/>
                </a:cxn>
                <a:cxn ang="0">
                  <a:pos x="204" y="149"/>
                </a:cxn>
                <a:cxn ang="0">
                  <a:pos x="221" y="112"/>
                </a:cxn>
                <a:cxn ang="0">
                  <a:pos x="222" y="95"/>
                </a:cxn>
                <a:cxn ang="0">
                  <a:pos x="222" y="93"/>
                </a:cxn>
                <a:cxn ang="0">
                  <a:pos x="210" y="92"/>
                </a:cxn>
                <a:cxn ang="0">
                  <a:pos x="202" y="57"/>
                </a:cxn>
                <a:cxn ang="0">
                  <a:pos x="200" y="51"/>
                </a:cxn>
                <a:cxn ang="0">
                  <a:pos x="208" y="62"/>
                </a:cxn>
                <a:cxn ang="0">
                  <a:pos x="214" y="73"/>
                </a:cxn>
                <a:cxn ang="0">
                  <a:pos x="219" y="85"/>
                </a:cxn>
                <a:cxn ang="0">
                  <a:pos x="210" y="92"/>
                </a:cxn>
                <a:cxn ang="0">
                  <a:pos x="202" y="127"/>
                </a:cxn>
                <a:cxn ang="0">
                  <a:pos x="181" y="155"/>
                </a:cxn>
                <a:cxn ang="0">
                  <a:pos x="150" y="175"/>
                </a:cxn>
                <a:cxn ang="0">
                  <a:pos x="112" y="182"/>
                </a:cxn>
                <a:cxn ang="0">
                  <a:pos x="74" y="175"/>
                </a:cxn>
                <a:cxn ang="0">
                  <a:pos x="42" y="155"/>
                </a:cxn>
                <a:cxn ang="0">
                  <a:pos x="21" y="127"/>
                </a:cxn>
                <a:cxn ang="0">
                  <a:pos x="13" y="92"/>
                </a:cxn>
                <a:cxn ang="0">
                  <a:pos x="21" y="57"/>
                </a:cxn>
                <a:cxn ang="0">
                  <a:pos x="42" y="28"/>
                </a:cxn>
                <a:cxn ang="0">
                  <a:pos x="74" y="8"/>
                </a:cxn>
                <a:cxn ang="0">
                  <a:pos x="112" y="1"/>
                </a:cxn>
              </a:cxnLst>
              <a:rect l="0" t="0" r="r" b="b"/>
              <a:pathLst>
                <a:path w="222" h="195">
                  <a:moveTo>
                    <a:pt x="116" y="2"/>
                  </a:moveTo>
                  <a:lnTo>
                    <a:pt x="109" y="1"/>
                  </a:lnTo>
                  <a:lnTo>
                    <a:pt x="103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80" y="0"/>
                  </a:lnTo>
                  <a:lnTo>
                    <a:pt x="73" y="1"/>
                  </a:lnTo>
                  <a:lnTo>
                    <a:pt x="64" y="2"/>
                  </a:lnTo>
                  <a:lnTo>
                    <a:pt x="56" y="3"/>
                  </a:lnTo>
                  <a:lnTo>
                    <a:pt x="49" y="6"/>
                  </a:lnTo>
                  <a:lnTo>
                    <a:pt x="32" y="18"/>
                  </a:lnTo>
                  <a:lnTo>
                    <a:pt x="19" y="34"/>
                  </a:lnTo>
                  <a:lnTo>
                    <a:pt x="9" y="51"/>
                  </a:lnTo>
                  <a:lnTo>
                    <a:pt x="2" y="71"/>
                  </a:lnTo>
                  <a:lnTo>
                    <a:pt x="0" y="92"/>
                  </a:lnTo>
                  <a:lnTo>
                    <a:pt x="2" y="112"/>
                  </a:lnTo>
                  <a:lnTo>
                    <a:pt x="9" y="132"/>
                  </a:lnTo>
                  <a:lnTo>
                    <a:pt x="19" y="149"/>
                  </a:lnTo>
                  <a:lnTo>
                    <a:pt x="32" y="165"/>
                  </a:lnTo>
                  <a:lnTo>
                    <a:pt x="49" y="177"/>
                  </a:lnTo>
                  <a:lnTo>
                    <a:pt x="68" y="186"/>
                  </a:lnTo>
                  <a:lnTo>
                    <a:pt x="89" y="193"/>
                  </a:lnTo>
                  <a:lnTo>
                    <a:pt x="112" y="195"/>
                  </a:lnTo>
                  <a:lnTo>
                    <a:pt x="134" y="193"/>
                  </a:lnTo>
                  <a:lnTo>
                    <a:pt x="155" y="186"/>
                  </a:lnTo>
                  <a:lnTo>
                    <a:pt x="174" y="177"/>
                  </a:lnTo>
                  <a:lnTo>
                    <a:pt x="191" y="165"/>
                  </a:lnTo>
                  <a:lnTo>
                    <a:pt x="204" y="149"/>
                  </a:lnTo>
                  <a:lnTo>
                    <a:pt x="214" y="132"/>
                  </a:lnTo>
                  <a:lnTo>
                    <a:pt x="221" y="112"/>
                  </a:lnTo>
                  <a:lnTo>
                    <a:pt x="222" y="96"/>
                  </a:lnTo>
                  <a:lnTo>
                    <a:pt x="222" y="95"/>
                  </a:lnTo>
                  <a:lnTo>
                    <a:pt x="222" y="94"/>
                  </a:lnTo>
                  <a:lnTo>
                    <a:pt x="222" y="93"/>
                  </a:lnTo>
                  <a:lnTo>
                    <a:pt x="221" y="92"/>
                  </a:lnTo>
                  <a:lnTo>
                    <a:pt x="210" y="92"/>
                  </a:lnTo>
                  <a:lnTo>
                    <a:pt x="208" y="73"/>
                  </a:lnTo>
                  <a:lnTo>
                    <a:pt x="202" y="57"/>
                  </a:lnTo>
                  <a:lnTo>
                    <a:pt x="195" y="46"/>
                  </a:lnTo>
                  <a:lnTo>
                    <a:pt x="200" y="51"/>
                  </a:lnTo>
                  <a:lnTo>
                    <a:pt x="203" y="57"/>
                  </a:lnTo>
                  <a:lnTo>
                    <a:pt x="208" y="62"/>
                  </a:lnTo>
                  <a:lnTo>
                    <a:pt x="211" y="68"/>
                  </a:lnTo>
                  <a:lnTo>
                    <a:pt x="214" y="73"/>
                  </a:lnTo>
                  <a:lnTo>
                    <a:pt x="217" y="79"/>
                  </a:lnTo>
                  <a:lnTo>
                    <a:pt x="219" y="85"/>
                  </a:lnTo>
                  <a:lnTo>
                    <a:pt x="221" y="92"/>
                  </a:lnTo>
                  <a:lnTo>
                    <a:pt x="210" y="92"/>
                  </a:lnTo>
                  <a:lnTo>
                    <a:pt x="208" y="110"/>
                  </a:lnTo>
                  <a:lnTo>
                    <a:pt x="202" y="127"/>
                  </a:lnTo>
                  <a:lnTo>
                    <a:pt x="193" y="142"/>
                  </a:lnTo>
                  <a:lnTo>
                    <a:pt x="181" y="155"/>
                  </a:lnTo>
                  <a:lnTo>
                    <a:pt x="166" y="167"/>
                  </a:lnTo>
                  <a:lnTo>
                    <a:pt x="150" y="175"/>
                  </a:lnTo>
                  <a:lnTo>
                    <a:pt x="132" y="180"/>
                  </a:lnTo>
                  <a:lnTo>
                    <a:pt x="112" y="182"/>
                  </a:lnTo>
                  <a:lnTo>
                    <a:pt x="92" y="180"/>
                  </a:lnTo>
                  <a:lnTo>
                    <a:pt x="74" y="175"/>
                  </a:lnTo>
                  <a:lnTo>
                    <a:pt x="57" y="167"/>
                  </a:lnTo>
                  <a:lnTo>
                    <a:pt x="42" y="155"/>
                  </a:lnTo>
                  <a:lnTo>
                    <a:pt x="30" y="142"/>
                  </a:lnTo>
                  <a:lnTo>
                    <a:pt x="21" y="127"/>
                  </a:lnTo>
                  <a:lnTo>
                    <a:pt x="16" y="110"/>
                  </a:lnTo>
                  <a:lnTo>
                    <a:pt x="13" y="92"/>
                  </a:lnTo>
                  <a:lnTo>
                    <a:pt x="16" y="73"/>
                  </a:lnTo>
                  <a:lnTo>
                    <a:pt x="21" y="57"/>
                  </a:lnTo>
                  <a:lnTo>
                    <a:pt x="30" y="41"/>
                  </a:lnTo>
                  <a:lnTo>
                    <a:pt x="42" y="28"/>
                  </a:lnTo>
                  <a:lnTo>
                    <a:pt x="57" y="16"/>
                  </a:lnTo>
                  <a:lnTo>
                    <a:pt x="74" y="8"/>
                  </a:lnTo>
                  <a:lnTo>
                    <a:pt x="92" y="3"/>
                  </a:lnTo>
                  <a:lnTo>
                    <a:pt x="112" y="1"/>
                  </a:lnTo>
                  <a:lnTo>
                    <a:pt x="116" y="2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5" name="Freeform 227"/>
            <p:cNvSpPr>
              <a:spLocks/>
            </p:cNvSpPr>
            <p:nvPr/>
          </p:nvSpPr>
          <p:spPr bwMode="auto">
            <a:xfrm>
              <a:off x="2587" y="2246"/>
              <a:ext cx="50" cy="46"/>
            </a:xfrm>
            <a:custGeom>
              <a:avLst/>
              <a:gdLst/>
              <a:ahLst/>
              <a:cxnLst>
                <a:cxn ang="0">
                  <a:pos x="180" y="42"/>
                </a:cxn>
                <a:cxn ang="0">
                  <a:pos x="160" y="25"/>
                </a:cxn>
                <a:cxn ang="0">
                  <a:pos x="136" y="11"/>
                </a:cxn>
                <a:cxn ang="0">
                  <a:pos x="111" y="3"/>
                </a:cxn>
                <a:cxn ang="0">
                  <a:pos x="80" y="1"/>
                </a:cxn>
                <a:cxn ang="0">
                  <a:pos x="44" y="14"/>
                </a:cxn>
                <a:cxn ang="0">
                  <a:pos x="17" y="39"/>
                </a:cxn>
                <a:cxn ang="0">
                  <a:pos x="2" y="72"/>
                </a:cxn>
                <a:cxn ang="0">
                  <a:pos x="2" y="109"/>
                </a:cxn>
                <a:cxn ang="0">
                  <a:pos x="17" y="142"/>
                </a:cxn>
                <a:cxn ang="0">
                  <a:pos x="44" y="167"/>
                </a:cxn>
                <a:cxn ang="0">
                  <a:pos x="80" y="180"/>
                </a:cxn>
                <a:cxn ang="0">
                  <a:pos x="120" y="180"/>
                </a:cxn>
                <a:cxn ang="0">
                  <a:pos x="155" y="167"/>
                </a:cxn>
                <a:cxn ang="0">
                  <a:pos x="182" y="142"/>
                </a:cxn>
                <a:cxn ang="0">
                  <a:pos x="197" y="109"/>
                </a:cxn>
                <a:cxn ang="0">
                  <a:pos x="186" y="91"/>
                </a:cxn>
                <a:cxn ang="0">
                  <a:pos x="179" y="60"/>
                </a:cxn>
                <a:cxn ang="0">
                  <a:pos x="160" y="35"/>
                </a:cxn>
                <a:cxn ang="0">
                  <a:pos x="133" y="17"/>
                </a:cxn>
                <a:cxn ang="0">
                  <a:pos x="100" y="11"/>
                </a:cxn>
                <a:cxn ang="0">
                  <a:pos x="66" y="17"/>
                </a:cxn>
                <a:cxn ang="0">
                  <a:pos x="39" y="35"/>
                </a:cxn>
                <a:cxn ang="0">
                  <a:pos x="20" y="60"/>
                </a:cxn>
                <a:cxn ang="0">
                  <a:pos x="14" y="91"/>
                </a:cxn>
                <a:cxn ang="0">
                  <a:pos x="20" y="121"/>
                </a:cxn>
                <a:cxn ang="0">
                  <a:pos x="39" y="146"/>
                </a:cxn>
                <a:cxn ang="0">
                  <a:pos x="66" y="164"/>
                </a:cxn>
                <a:cxn ang="0">
                  <a:pos x="100" y="170"/>
                </a:cxn>
                <a:cxn ang="0">
                  <a:pos x="133" y="164"/>
                </a:cxn>
                <a:cxn ang="0">
                  <a:pos x="160" y="146"/>
                </a:cxn>
                <a:cxn ang="0">
                  <a:pos x="179" y="121"/>
                </a:cxn>
                <a:cxn ang="0">
                  <a:pos x="186" y="91"/>
                </a:cxn>
                <a:cxn ang="0">
                  <a:pos x="197" y="72"/>
                </a:cxn>
                <a:cxn ang="0">
                  <a:pos x="189" y="52"/>
                </a:cxn>
              </a:cxnLst>
              <a:rect l="0" t="0" r="r" b="b"/>
              <a:pathLst>
                <a:path w="199" h="182">
                  <a:moveTo>
                    <a:pt x="189" y="52"/>
                  </a:moveTo>
                  <a:lnTo>
                    <a:pt x="180" y="42"/>
                  </a:lnTo>
                  <a:lnTo>
                    <a:pt x="171" y="33"/>
                  </a:lnTo>
                  <a:lnTo>
                    <a:pt x="160" y="25"/>
                  </a:lnTo>
                  <a:lnTo>
                    <a:pt x="149" y="17"/>
                  </a:lnTo>
                  <a:lnTo>
                    <a:pt x="136" y="11"/>
                  </a:lnTo>
                  <a:lnTo>
                    <a:pt x="124" y="6"/>
                  </a:lnTo>
                  <a:lnTo>
                    <a:pt x="111" y="3"/>
                  </a:lnTo>
                  <a:lnTo>
                    <a:pt x="96" y="0"/>
                  </a:lnTo>
                  <a:lnTo>
                    <a:pt x="80" y="1"/>
                  </a:lnTo>
                  <a:lnTo>
                    <a:pt x="61" y="6"/>
                  </a:lnTo>
                  <a:lnTo>
                    <a:pt x="44" y="14"/>
                  </a:lnTo>
                  <a:lnTo>
                    <a:pt x="29" y="26"/>
                  </a:lnTo>
                  <a:lnTo>
                    <a:pt x="17" y="39"/>
                  </a:lnTo>
                  <a:lnTo>
                    <a:pt x="8" y="54"/>
                  </a:lnTo>
                  <a:lnTo>
                    <a:pt x="2" y="72"/>
                  </a:lnTo>
                  <a:lnTo>
                    <a:pt x="0" y="91"/>
                  </a:lnTo>
                  <a:lnTo>
                    <a:pt x="2" y="109"/>
                  </a:lnTo>
                  <a:lnTo>
                    <a:pt x="8" y="127"/>
                  </a:lnTo>
                  <a:lnTo>
                    <a:pt x="17" y="142"/>
                  </a:lnTo>
                  <a:lnTo>
                    <a:pt x="29" y="155"/>
                  </a:lnTo>
                  <a:lnTo>
                    <a:pt x="44" y="167"/>
                  </a:lnTo>
                  <a:lnTo>
                    <a:pt x="61" y="175"/>
                  </a:lnTo>
                  <a:lnTo>
                    <a:pt x="80" y="180"/>
                  </a:lnTo>
                  <a:lnTo>
                    <a:pt x="100" y="182"/>
                  </a:lnTo>
                  <a:lnTo>
                    <a:pt x="120" y="180"/>
                  </a:lnTo>
                  <a:lnTo>
                    <a:pt x="139" y="175"/>
                  </a:lnTo>
                  <a:lnTo>
                    <a:pt x="155" y="167"/>
                  </a:lnTo>
                  <a:lnTo>
                    <a:pt x="170" y="155"/>
                  </a:lnTo>
                  <a:lnTo>
                    <a:pt x="182" y="142"/>
                  </a:lnTo>
                  <a:lnTo>
                    <a:pt x="191" y="127"/>
                  </a:lnTo>
                  <a:lnTo>
                    <a:pt x="197" y="109"/>
                  </a:lnTo>
                  <a:lnTo>
                    <a:pt x="199" y="91"/>
                  </a:lnTo>
                  <a:lnTo>
                    <a:pt x="186" y="91"/>
                  </a:lnTo>
                  <a:lnTo>
                    <a:pt x="183" y="75"/>
                  </a:lnTo>
                  <a:lnTo>
                    <a:pt x="179" y="60"/>
                  </a:lnTo>
                  <a:lnTo>
                    <a:pt x="171" y="46"/>
                  </a:lnTo>
                  <a:lnTo>
                    <a:pt x="160" y="35"/>
                  </a:lnTo>
                  <a:lnTo>
                    <a:pt x="148" y="25"/>
                  </a:lnTo>
                  <a:lnTo>
                    <a:pt x="133" y="17"/>
                  </a:lnTo>
                  <a:lnTo>
                    <a:pt x="116" y="13"/>
                  </a:lnTo>
                  <a:lnTo>
                    <a:pt x="100" y="11"/>
                  </a:lnTo>
                  <a:lnTo>
                    <a:pt x="83" y="13"/>
                  </a:lnTo>
                  <a:lnTo>
                    <a:pt x="66" y="17"/>
                  </a:lnTo>
                  <a:lnTo>
                    <a:pt x="52" y="25"/>
                  </a:lnTo>
                  <a:lnTo>
                    <a:pt x="39" y="35"/>
                  </a:lnTo>
                  <a:lnTo>
                    <a:pt x="28" y="46"/>
                  </a:lnTo>
                  <a:lnTo>
                    <a:pt x="20" y="60"/>
                  </a:lnTo>
                  <a:lnTo>
                    <a:pt x="16" y="75"/>
                  </a:lnTo>
                  <a:lnTo>
                    <a:pt x="14" y="91"/>
                  </a:lnTo>
                  <a:lnTo>
                    <a:pt x="16" y="106"/>
                  </a:lnTo>
                  <a:lnTo>
                    <a:pt x="20" y="121"/>
                  </a:lnTo>
                  <a:lnTo>
                    <a:pt x="28" y="135"/>
                  </a:lnTo>
                  <a:lnTo>
                    <a:pt x="39" y="146"/>
                  </a:lnTo>
                  <a:lnTo>
                    <a:pt x="52" y="157"/>
                  </a:lnTo>
                  <a:lnTo>
                    <a:pt x="66" y="164"/>
                  </a:lnTo>
                  <a:lnTo>
                    <a:pt x="83" y="168"/>
                  </a:lnTo>
                  <a:lnTo>
                    <a:pt x="100" y="170"/>
                  </a:lnTo>
                  <a:lnTo>
                    <a:pt x="116" y="168"/>
                  </a:lnTo>
                  <a:lnTo>
                    <a:pt x="133" y="164"/>
                  </a:lnTo>
                  <a:lnTo>
                    <a:pt x="148" y="157"/>
                  </a:lnTo>
                  <a:lnTo>
                    <a:pt x="160" y="146"/>
                  </a:lnTo>
                  <a:lnTo>
                    <a:pt x="171" y="135"/>
                  </a:lnTo>
                  <a:lnTo>
                    <a:pt x="179" y="121"/>
                  </a:lnTo>
                  <a:lnTo>
                    <a:pt x="183" y="106"/>
                  </a:lnTo>
                  <a:lnTo>
                    <a:pt x="186" y="91"/>
                  </a:lnTo>
                  <a:lnTo>
                    <a:pt x="199" y="91"/>
                  </a:lnTo>
                  <a:lnTo>
                    <a:pt x="197" y="72"/>
                  </a:lnTo>
                  <a:lnTo>
                    <a:pt x="191" y="54"/>
                  </a:lnTo>
                  <a:lnTo>
                    <a:pt x="189" y="52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6" name="Freeform 228"/>
            <p:cNvSpPr>
              <a:spLocks/>
            </p:cNvSpPr>
            <p:nvPr/>
          </p:nvSpPr>
          <p:spPr bwMode="auto">
            <a:xfrm>
              <a:off x="2590" y="2249"/>
              <a:ext cx="44" cy="40"/>
            </a:xfrm>
            <a:custGeom>
              <a:avLst/>
              <a:gdLst/>
              <a:ahLst/>
              <a:cxnLst>
                <a:cxn ang="0">
                  <a:pos x="171" y="64"/>
                </a:cxn>
                <a:cxn ang="0">
                  <a:pos x="159" y="35"/>
                </a:cxn>
                <a:cxn ang="0">
                  <a:pos x="136" y="14"/>
                </a:cxn>
                <a:cxn ang="0">
                  <a:pos x="104" y="2"/>
                </a:cxn>
                <a:cxn ang="0">
                  <a:pos x="69" y="2"/>
                </a:cxn>
                <a:cxn ang="0">
                  <a:pos x="37" y="14"/>
                </a:cxn>
                <a:cxn ang="0">
                  <a:pos x="14" y="35"/>
                </a:cxn>
                <a:cxn ang="0">
                  <a:pos x="2" y="64"/>
                </a:cxn>
                <a:cxn ang="0">
                  <a:pos x="2" y="97"/>
                </a:cxn>
                <a:cxn ang="0">
                  <a:pos x="14" y="126"/>
                </a:cxn>
                <a:cxn ang="0">
                  <a:pos x="37" y="148"/>
                </a:cxn>
                <a:cxn ang="0">
                  <a:pos x="69" y="159"/>
                </a:cxn>
                <a:cxn ang="0">
                  <a:pos x="104" y="159"/>
                </a:cxn>
                <a:cxn ang="0">
                  <a:pos x="136" y="148"/>
                </a:cxn>
                <a:cxn ang="0">
                  <a:pos x="159" y="126"/>
                </a:cxn>
                <a:cxn ang="0">
                  <a:pos x="171" y="97"/>
                </a:cxn>
                <a:cxn ang="0">
                  <a:pos x="160" y="81"/>
                </a:cxn>
                <a:cxn ang="0">
                  <a:pos x="155" y="54"/>
                </a:cxn>
                <a:cxn ang="0">
                  <a:pos x="139" y="32"/>
                </a:cxn>
                <a:cxn ang="0">
                  <a:pos x="116" y="18"/>
                </a:cxn>
                <a:cxn ang="0">
                  <a:pos x="87" y="13"/>
                </a:cxn>
                <a:cxn ang="0">
                  <a:pos x="59" y="18"/>
                </a:cxn>
                <a:cxn ang="0">
                  <a:pos x="35" y="32"/>
                </a:cxn>
                <a:cxn ang="0">
                  <a:pos x="19" y="54"/>
                </a:cxn>
                <a:cxn ang="0">
                  <a:pos x="13" y="81"/>
                </a:cxn>
                <a:cxn ang="0">
                  <a:pos x="19" y="106"/>
                </a:cxn>
                <a:cxn ang="0">
                  <a:pos x="35" y="128"/>
                </a:cxn>
                <a:cxn ang="0">
                  <a:pos x="59" y="143"/>
                </a:cxn>
                <a:cxn ang="0">
                  <a:pos x="87" y="149"/>
                </a:cxn>
                <a:cxn ang="0">
                  <a:pos x="116" y="143"/>
                </a:cxn>
                <a:cxn ang="0">
                  <a:pos x="139" y="128"/>
                </a:cxn>
                <a:cxn ang="0">
                  <a:pos x="155" y="106"/>
                </a:cxn>
                <a:cxn ang="0">
                  <a:pos x="160" y="81"/>
                </a:cxn>
              </a:cxnLst>
              <a:rect l="0" t="0" r="r" b="b"/>
              <a:pathLst>
                <a:path w="174" h="161">
                  <a:moveTo>
                    <a:pt x="174" y="81"/>
                  </a:moveTo>
                  <a:lnTo>
                    <a:pt x="171" y="64"/>
                  </a:lnTo>
                  <a:lnTo>
                    <a:pt x="167" y="50"/>
                  </a:lnTo>
                  <a:lnTo>
                    <a:pt x="159" y="35"/>
                  </a:lnTo>
                  <a:lnTo>
                    <a:pt x="148" y="24"/>
                  </a:lnTo>
                  <a:lnTo>
                    <a:pt x="136" y="14"/>
                  </a:lnTo>
                  <a:lnTo>
                    <a:pt x="120" y="6"/>
                  </a:lnTo>
                  <a:lnTo>
                    <a:pt x="104" y="2"/>
                  </a:lnTo>
                  <a:lnTo>
                    <a:pt x="87" y="0"/>
                  </a:lnTo>
                  <a:lnTo>
                    <a:pt x="69" y="2"/>
                  </a:lnTo>
                  <a:lnTo>
                    <a:pt x="53" y="6"/>
                  </a:lnTo>
                  <a:lnTo>
                    <a:pt x="37" y="14"/>
                  </a:lnTo>
                  <a:lnTo>
                    <a:pt x="25" y="24"/>
                  </a:lnTo>
                  <a:lnTo>
                    <a:pt x="14" y="35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1"/>
                  </a:lnTo>
                  <a:lnTo>
                    <a:pt x="2" y="97"/>
                  </a:lnTo>
                  <a:lnTo>
                    <a:pt x="6" y="111"/>
                  </a:lnTo>
                  <a:lnTo>
                    <a:pt x="14" y="126"/>
                  </a:lnTo>
                  <a:lnTo>
                    <a:pt x="25" y="137"/>
                  </a:lnTo>
                  <a:lnTo>
                    <a:pt x="37" y="148"/>
                  </a:lnTo>
                  <a:lnTo>
                    <a:pt x="53" y="155"/>
                  </a:lnTo>
                  <a:lnTo>
                    <a:pt x="69" y="159"/>
                  </a:lnTo>
                  <a:lnTo>
                    <a:pt x="87" y="161"/>
                  </a:lnTo>
                  <a:lnTo>
                    <a:pt x="104" y="159"/>
                  </a:lnTo>
                  <a:lnTo>
                    <a:pt x="120" y="155"/>
                  </a:lnTo>
                  <a:lnTo>
                    <a:pt x="136" y="148"/>
                  </a:lnTo>
                  <a:lnTo>
                    <a:pt x="148" y="137"/>
                  </a:lnTo>
                  <a:lnTo>
                    <a:pt x="159" y="126"/>
                  </a:lnTo>
                  <a:lnTo>
                    <a:pt x="167" y="111"/>
                  </a:lnTo>
                  <a:lnTo>
                    <a:pt x="171" y="97"/>
                  </a:lnTo>
                  <a:lnTo>
                    <a:pt x="174" y="81"/>
                  </a:lnTo>
                  <a:lnTo>
                    <a:pt x="160" y="81"/>
                  </a:lnTo>
                  <a:lnTo>
                    <a:pt x="159" y="67"/>
                  </a:lnTo>
                  <a:lnTo>
                    <a:pt x="155" y="54"/>
                  </a:lnTo>
                  <a:lnTo>
                    <a:pt x="148" y="42"/>
                  </a:lnTo>
                  <a:lnTo>
                    <a:pt x="139" y="32"/>
                  </a:lnTo>
                  <a:lnTo>
                    <a:pt x="128" y="24"/>
                  </a:lnTo>
                  <a:lnTo>
                    <a:pt x="116" y="18"/>
                  </a:lnTo>
                  <a:lnTo>
                    <a:pt x="101" y="14"/>
                  </a:lnTo>
                  <a:lnTo>
                    <a:pt x="87" y="13"/>
                  </a:lnTo>
                  <a:lnTo>
                    <a:pt x="72" y="14"/>
                  </a:lnTo>
                  <a:lnTo>
                    <a:pt x="59" y="18"/>
                  </a:lnTo>
                  <a:lnTo>
                    <a:pt x="45" y="24"/>
                  </a:lnTo>
                  <a:lnTo>
                    <a:pt x="35" y="32"/>
                  </a:lnTo>
                  <a:lnTo>
                    <a:pt x="25" y="42"/>
                  </a:lnTo>
                  <a:lnTo>
                    <a:pt x="19" y="54"/>
                  </a:lnTo>
                  <a:lnTo>
                    <a:pt x="14" y="67"/>
                  </a:lnTo>
                  <a:lnTo>
                    <a:pt x="13" y="81"/>
                  </a:lnTo>
                  <a:lnTo>
                    <a:pt x="14" y="94"/>
                  </a:lnTo>
                  <a:lnTo>
                    <a:pt x="19" y="106"/>
                  </a:lnTo>
                  <a:lnTo>
                    <a:pt x="25" y="119"/>
                  </a:lnTo>
                  <a:lnTo>
                    <a:pt x="35" y="128"/>
                  </a:lnTo>
                  <a:lnTo>
                    <a:pt x="45" y="137"/>
                  </a:lnTo>
                  <a:lnTo>
                    <a:pt x="59" y="143"/>
                  </a:lnTo>
                  <a:lnTo>
                    <a:pt x="72" y="148"/>
                  </a:lnTo>
                  <a:lnTo>
                    <a:pt x="87" y="149"/>
                  </a:lnTo>
                  <a:lnTo>
                    <a:pt x="101" y="148"/>
                  </a:lnTo>
                  <a:lnTo>
                    <a:pt x="116" y="143"/>
                  </a:lnTo>
                  <a:lnTo>
                    <a:pt x="128" y="137"/>
                  </a:lnTo>
                  <a:lnTo>
                    <a:pt x="139" y="128"/>
                  </a:lnTo>
                  <a:lnTo>
                    <a:pt x="148" y="119"/>
                  </a:lnTo>
                  <a:lnTo>
                    <a:pt x="155" y="106"/>
                  </a:lnTo>
                  <a:lnTo>
                    <a:pt x="159" y="94"/>
                  </a:lnTo>
                  <a:lnTo>
                    <a:pt x="160" y="81"/>
                  </a:lnTo>
                  <a:lnTo>
                    <a:pt x="174" y="81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7" name="Freeform 229"/>
            <p:cNvSpPr>
              <a:spLocks/>
            </p:cNvSpPr>
            <p:nvPr/>
          </p:nvSpPr>
          <p:spPr bwMode="auto">
            <a:xfrm>
              <a:off x="2593" y="2251"/>
              <a:ext cx="38" cy="35"/>
            </a:xfrm>
            <a:custGeom>
              <a:avLst/>
              <a:gdLst/>
              <a:ahLst/>
              <a:cxnLst>
                <a:cxn ang="0">
                  <a:pos x="148" y="55"/>
                </a:cxn>
                <a:cxn ang="0">
                  <a:pos x="137" y="31"/>
                </a:cxn>
                <a:cxn ang="0">
                  <a:pos x="116" y="12"/>
                </a:cxn>
                <a:cxn ang="0">
                  <a:pos x="90" y="2"/>
                </a:cxn>
                <a:cxn ang="0">
                  <a:pos x="59" y="2"/>
                </a:cxn>
                <a:cxn ang="0">
                  <a:pos x="33" y="12"/>
                </a:cxn>
                <a:cxn ang="0">
                  <a:pos x="12" y="31"/>
                </a:cxn>
                <a:cxn ang="0">
                  <a:pos x="1" y="55"/>
                </a:cxn>
                <a:cxn ang="0">
                  <a:pos x="1" y="84"/>
                </a:cxn>
                <a:cxn ang="0">
                  <a:pos x="12" y="108"/>
                </a:cxn>
                <a:cxn ang="0">
                  <a:pos x="33" y="127"/>
                </a:cxn>
                <a:cxn ang="0">
                  <a:pos x="59" y="138"/>
                </a:cxn>
                <a:cxn ang="0">
                  <a:pos x="90" y="138"/>
                </a:cxn>
                <a:cxn ang="0">
                  <a:pos x="116" y="127"/>
                </a:cxn>
                <a:cxn ang="0">
                  <a:pos x="137" y="108"/>
                </a:cxn>
                <a:cxn ang="0">
                  <a:pos x="148" y="84"/>
                </a:cxn>
                <a:cxn ang="0">
                  <a:pos x="136" y="70"/>
                </a:cxn>
                <a:cxn ang="0">
                  <a:pos x="132" y="48"/>
                </a:cxn>
                <a:cxn ang="0">
                  <a:pos x="118" y="29"/>
                </a:cxn>
                <a:cxn ang="0">
                  <a:pos x="98" y="17"/>
                </a:cxn>
                <a:cxn ang="0">
                  <a:pos x="75" y="13"/>
                </a:cxn>
                <a:cxn ang="0">
                  <a:pos x="51" y="17"/>
                </a:cxn>
                <a:cxn ang="0">
                  <a:pos x="31" y="29"/>
                </a:cxn>
                <a:cxn ang="0">
                  <a:pos x="18" y="48"/>
                </a:cxn>
                <a:cxn ang="0">
                  <a:pos x="13" y="70"/>
                </a:cxn>
                <a:cxn ang="0">
                  <a:pos x="18" y="91"/>
                </a:cxn>
                <a:cxn ang="0">
                  <a:pos x="31" y="110"/>
                </a:cxn>
                <a:cxn ang="0">
                  <a:pos x="51" y="122"/>
                </a:cxn>
                <a:cxn ang="0">
                  <a:pos x="75" y="126"/>
                </a:cxn>
                <a:cxn ang="0">
                  <a:pos x="98" y="122"/>
                </a:cxn>
                <a:cxn ang="0">
                  <a:pos x="118" y="110"/>
                </a:cxn>
                <a:cxn ang="0">
                  <a:pos x="132" y="91"/>
                </a:cxn>
                <a:cxn ang="0">
                  <a:pos x="136" y="70"/>
                </a:cxn>
              </a:cxnLst>
              <a:rect l="0" t="0" r="r" b="b"/>
              <a:pathLst>
                <a:path w="149" h="139">
                  <a:moveTo>
                    <a:pt x="149" y="70"/>
                  </a:moveTo>
                  <a:lnTo>
                    <a:pt x="148" y="55"/>
                  </a:lnTo>
                  <a:lnTo>
                    <a:pt x="144" y="43"/>
                  </a:lnTo>
                  <a:lnTo>
                    <a:pt x="137" y="31"/>
                  </a:lnTo>
                  <a:lnTo>
                    <a:pt x="127" y="21"/>
                  </a:lnTo>
                  <a:lnTo>
                    <a:pt x="116" y="12"/>
                  </a:lnTo>
                  <a:lnTo>
                    <a:pt x="104" y="6"/>
                  </a:lnTo>
                  <a:lnTo>
                    <a:pt x="90" y="2"/>
                  </a:lnTo>
                  <a:lnTo>
                    <a:pt x="75" y="0"/>
                  </a:lnTo>
                  <a:lnTo>
                    <a:pt x="59" y="2"/>
                  </a:lnTo>
                  <a:lnTo>
                    <a:pt x="46" y="6"/>
                  </a:lnTo>
                  <a:lnTo>
                    <a:pt x="33" y="12"/>
                  </a:lnTo>
                  <a:lnTo>
                    <a:pt x="22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1" y="55"/>
                  </a:lnTo>
                  <a:lnTo>
                    <a:pt x="0" y="70"/>
                  </a:lnTo>
                  <a:lnTo>
                    <a:pt x="1" y="84"/>
                  </a:lnTo>
                  <a:lnTo>
                    <a:pt x="5" y="96"/>
                  </a:lnTo>
                  <a:lnTo>
                    <a:pt x="12" y="108"/>
                  </a:lnTo>
                  <a:lnTo>
                    <a:pt x="22" y="118"/>
                  </a:lnTo>
                  <a:lnTo>
                    <a:pt x="33" y="127"/>
                  </a:lnTo>
                  <a:lnTo>
                    <a:pt x="46" y="133"/>
                  </a:lnTo>
                  <a:lnTo>
                    <a:pt x="59" y="138"/>
                  </a:lnTo>
                  <a:lnTo>
                    <a:pt x="75" y="139"/>
                  </a:lnTo>
                  <a:lnTo>
                    <a:pt x="90" y="138"/>
                  </a:lnTo>
                  <a:lnTo>
                    <a:pt x="104" y="133"/>
                  </a:lnTo>
                  <a:lnTo>
                    <a:pt x="116" y="127"/>
                  </a:lnTo>
                  <a:lnTo>
                    <a:pt x="127" y="118"/>
                  </a:lnTo>
                  <a:lnTo>
                    <a:pt x="137" y="108"/>
                  </a:lnTo>
                  <a:lnTo>
                    <a:pt x="144" y="96"/>
                  </a:lnTo>
                  <a:lnTo>
                    <a:pt x="148" y="84"/>
                  </a:lnTo>
                  <a:lnTo>
                    <a:pt x="149" y="70"/>
                  </a:lnTo>
                  <a:lnTo>
                    <a:pt x="136" y="70"/>
                  </a:lnTo>
                  <a:lnTo>
                    <a:pt x="135" y="58"/>
                  </a:lnTo>
                  <a:lnTo>
                    <a:pt x="132" y="48"/>
                  </a:lnTo>
                  <a:lnTo>
                    <a:pt x="126" y="38"/>
                  </a:lnTo>
                  <a:lnTo>
                    <a:pt x="118" y="29"/>
                  </a:lnTo>
                  <a:lnTo>
                    <a:pt x="109" y="22"/>
                  </a:lnTo>
                  <a:lnTo>
                    <a:pt x="98" y="17"/>
                  </a:lnTo>
                  <a:lnTo>
                    <a:pt x="87" y="14"/>
                  </a:lnTo>
                  <a:lnTo>
                    <a:pt x="75" y="13"/>
                  </a:lnTo>
                  <a:lnTo>
                    <a:pt x="62" y="14"/>
                  </a:lnTo>
                  <a:lnTo>
                    <a:pt x="51" y="17"/>
                  </a:lnTo>
                  <a:lnTo>
                    <a:pt x="40" y="22"/>
                  </a:lnTo>
                  <a:lnTo>
                    <a:pt x="31" y="29"/>
                  </a:lnTo>
                  <a:lnTo>
                    <a:pt x="23" y="38"/>
                  </a:lnTo>
                  <a:lnTo>
                    <a:pt x="18" y="48"/>
                  </a:lnTo>
                  <a:lnTo>
                    <a:pt x="14" y="58"/>
                  </a:lnTo>
                  <a:lnTo>
                    <a:pt x="13" y="70"/>
                  </a:lnTo>
                  <a:lnTo>
                    <a:pt x="14" y="81"/>
                  </a:lnTo>
                  <a:lnTo>
                    <a:pt x="18" y="91"/>
                  </a:lnTo>
                  <a:lnTo>
                    <a:pt x="23" y="102"/>
                  </a:lnTo>
                  <a:lnTo>
                    <a:pt x="31" y="110"/>
                  </a:lnTo>
                  <a:lnTo>
                    <a:pt x="40" y="117"/>
                  </a:lnTo>
                  <a:lnTo>
                    <a:pt x="51" y="122"/>
                  </a:lnTo>
                  <a:lnTo>
                    <a:pt x="62" y="125"/>
                  </a:lnTo>
                  <a:lnTo>
                    <a:pt x="75" y="126"/>
                  </a:lnTo>
                  <a:lnTo>
                    <a:pt x="87" y="125"/>
                  </a:lnTo>
                  <a:lnTo>
                    <a:pt x="98" y="122"/>
                  </a:lnTo>
                  <a:lnTo>
                    <a:pt x="109" y="117"/>
                  </a:lnTo>
                  <a:lnTo>
                    <a:pt x="118" y="110"/>
                  </a:lnTo>
                  <a:lnTo>
                    <a:pt x="126" y="102"/>
                  </a:lnTo>
                  <a:lnTo>
                    <a:pt x="132" y="91"/>
                  </a:lnTo>
                  <a:lnTo>
                    <a:pt x="135" y="81"/>
                  </a:lnTo>
                  <a:lnTo>
                    <a:pt x="136" y="70"/>
                  </a:lnTo>
                  <a:lnTo>
                    <a:pt x="149" y="70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8" name="Freeform 230"/>
            <p:cNvSpPr>
              <a:spLocks/>
            </p:cNvSpPr>
            <p:nvPr/>
          </p:nvSpPr>
          <p:spPr bwMode="auto">
            <a:xfrm>
              <a:off x="2597" y="2254"/>
              <a:ext cx="31" cy="29"/>
            </a:xfrm>
            <a:custGeom>
              <a:avLst/>
              <a:gdLst/>
              <a:ahLst/>
              <a:cxnLst>
                <a:cxn ang="0">
                  <a:pos x="124" y="46"/>
                </a:cxn>
                <a:cxn ang="0">
                  <a:pos x="114" y="26"/>
                </a:cxn>
                <a:cxn ang="0">
                  <a:pos x="97" y="10"/>
                </a:cxn>
                <a:cxn ang="0">
                  <a:pos x="75" y="1"/>
                </a:cxn>
                <a:cxn ang="0">
                  <a:pos x="50" y="1"/>
                </a:cxn>
                <a:cxn ang="0">
                  <a:pos x="28" y="10"/>
                </a:cxn>
                <a:cxn ang="0">
                  <a:pos x="11" y="26"/>
                </a:cxn>
                <a:cxn ang="0">
                  <a:pos x="1" y="46"/>
                </a:cxn>
                <a:cxn ang="0">
                  <a:pos x="1" y="69"/>
                </a:cxn>
                <a:cxn ang="0">
                  <a:pos x="11" y="90"/>
                </a:cxn>
                <a:cxn ang="0">
                  <a:pos x="28" y="105"/>
                </a:cxn>
                <a:cxn ang="0">
                  <a:pos x="50" y="114"/>
                </a:cxn>
                <a:cxn ang="0">
                  <a:pos x="75" y="114"/>
                </a:cxn>
                <a:cxn ang="0">
                  <a:pos x="97" y="105"/>
                </a:cxn>
                <a:cxn ang="0">
                  <a:pos x="114" y="90"/>
                </a:cxn>
                <a:cxn ang="0">
                  <a:pos x="124" y="69"/>
                </a:cxn>
                <a:cxn ang="0">
                  <a:pos x="112" y="58"/>
                </a:cxn>
                <a:cxn ang="0">
                  <a:pos x="108" y="40"/>
                </a:cxn>
                <a:cxn ang="0">
                  <a:pos x="97" y="26"/>
                </a:cxn>
                <a:cxn ang="0">
                  <a:pos x="82" y="15"/>
                </a:cxn>
                <a:cxn ang="0">
                  <a:pos x="63" y="12"/>
                </a:cxn>
                <a:cxn ang="0">
                  <a:pos x="44" y="15"/>
                </a:cxn>
                <a:cxn ang="0">
                  <a:pos x="28" y="26"/>
                </a:cxn>
                <a:cxn ang="0">
                  <a:pos x="18" y="40"/>
                </a:cxn>
                <a:cxn ang="0">
                  <a:pos x="13" y="58"/>
                </a:cxn>
                <a:cxn ang="0">
                  <a:pos x="18" y="75"/>
                </a:cxn>
                <a:cxn ang="0">
                  <a:pos x="28" y="90"/>
                </a:cxn>
                <a:cxn ang="0">
                  <a:pos x="44" y="99"/>
                </a:cxn>
                <a:cxn ang="0">
                  <a:pos x="63" y="103"/>
                </a:cxn>
                <a:cxn ang="0">
                  <a:pos x="82" y="99"/>
                </a:cxn>
                <a:cxn ang="0">
                  <a:pos x="97" y="90"/>
                </a:cxn>
                <a:cxn ang="0">
                  <a:pos x="108" y="75"/>
                </a:cxn>
                <a:cxn ang="0">
                  <a:pos x="112" y="58"/>
                </a:cxn>
              </a:cxnLst>
              <a:rect l="0" t="0" r="r" b="b"/>
              <a:pathLst>
                <a:path w="125" h="115">
                  <a:moveTo>
                    <a:pt x="125" y="58"/>
                  </a:moveTo>
                  <a:lnTo>
                    <a:pt x="124" y="46"/>
                  </a:lnTo>
                  <a:lnTo>
                    <a:pt x="120" y="36"/>
                  </a:lnTo>
                  <a:lnTo>
                    <a:pt x="114" y="26"/>
                  </a:lnTo>
                  <a:lnTo>
                    <a:pt x="106" y="17"/>
                  </a:lnTo>
                  <a:lnTo>
                    <a:pt x="97" y="10"/>
                  </a:lnTo>
                  <a:lnTo>
                    <a:pt x="86" y="5"/>
                  </a:lnTo>
                  <a:lnTo>
                    <a:pt x="75" y="1"/>
                  </a:lnTo>
                  <a:lnTo>
                    <a:pt x="63" y="0"/>
                  </a:lnTo>
                  <a:lnTo>
                    <a:pt x="50" y="1"/>
                  </a:lnTo>
                  <a:lnTo>
                    <a:pt x="39" y="5"/>
                  </a:lnTo>
                  <a:lnTo>
                    <a:pt x="28" y="10"/>
                  </a:lnTo>
                  <a:lnTo>
                    <a:pt x="19" y="17"/>
                  </a:lnTo>
                  <a:lnTo>
                    <a:pt x="11" y="26"/>
                  </a:lnTo>
                  <a:lnTo>
                    <a:pt x="6" y="36"/>
                  </a:lnTo>
                  <a:lnTo>
                    <a:pt x="1" y="46"/>
                  </a:lnTo>
                  <a:lnTo>
                    <a:pt x="0" y="58"/>
                  </a:lnTo>
                  <a:lnTo>
                    <a:pt x="1" y="69"/>
                  </a:lnTo>
                  <a:lnTo>
                    <a:pt x="6" y="79"/>
                  </a:lnTo>
                  <a:lnTo>
                    <a:pt x="11" y="90"/>
                  </a:lnTo>
                  <a:lnTo>
                    <a:pt x="19" y="98"/>
                  </a:lnTo>
                  <a:lnTo>
                    <a:pt x="28" y="105"/>
                  </a:lnTo>
                  <a:lnTo>
                    <a:pt x="39" y="110"/>
                  </a:lnTo>
                  <a:lnTo>
                    <a:pt x="50" y="114"/>
                  </a:lnTo>
                  <a:lnTo>
                    <a:pt x="63" y="115"/>
                  </a:lnTo>
                  <a:lnTo>
                    <a:pt x="75" y="114"/>
                  </a:lnTo>
                  <a:lnTo>
                    <a:pt x="86" y="110"/>
                  </a:lnTo>
                  <a:lnTo>
                    <a:pt x="97" y="105"/>
                  </a:lnTo>
                  <a:lnTo>
                    <a:pt x="106" y="98"/>
                  </a:lnTo>
                  <a:lnTo>
                    <a:pt x="114" y="90"/>
                  </a:lnTo>
                  <a:lnTo>
                    <a:pt x="120" y="79"/>
                  </a:lnTo>
                  <a:lnTo>
                    <a:pt x="124" y="69"/>
                  </a:lnTo>
                  <a:lnTo>
                    <a:pt x="125" y="58"/>
                  </a:lnTo>
                  <a:lnTo>
                    <a:pt x="112" y="58"/>
                  </a:lnTo>
                  <a:lnTo>
                    <a:pt x="111" y="48"/>
                  </a:lnTo>
                  <a:lnTo>
                    <a:pt x="108" y="40"/>
                  </a:lnTo>
                  <a:lnTo>
                    <a:pt x="103" y="33"/>
                  </a:lnTo>
                  <a:lnTo>
                    <a:pt x="97" y="26"/>
                  </a:lnTo>
                  <a:lnTo>
                    <a:pt x="89" y="20"/>
                  </a:lnTo>
                  <a:lnTo>
                    <a:pt x="82" y="15"/>
                  </a:lnTo>
                  <a:lnTo>
                    <a:pt x="73" y="13"/>
                  </a:lnTo>
                  <a:lnTo>
                    <a:pt x="63" y="12"/>
                  </a:lnTo>
                  <a:lnTo>
                    <a:pt x="53" y="13"/>
                  </a:lnTo>
                  <a:lnTo>
                    <a:pt x="44" y="15"/>
                  </a:lnTo>
                  <a:lnTo>
                    <a:pt x="36" y="20"/>
                  </a:lnTo>
                  <a:lnTo>
                    <a:pt x="28" y="26"/>
                  </a:lnTo>
                  <a:lnTo>
                    <a:pt x="22" y="33"/>
                  </a:lnTo>
                  <a:lnTo>
                    <a:pt x="18" y="40"/>
                  </a:lnTo>
                  <a:lnTo>
                    <a:pt x="15" y="48"/>
                  </a:lnTo>
                  <a:lnTo>
                    <a:pt x="13" y="58"/>
                  </a:lnTo>
                  <a:lnTo>
                    <a:pt x="15" y="67"/>
                  </a:lnTo>
                  <a:lnTo>
                    <a:pt x="18" y="75"/>
                  </a:lnTo>
                  <a:lnTo>
                    <a:pt x="22" y="82"/>
                  </a:lnTo>
                  <a:lnTo>
                    <a:pt x="28" y="90"/>
                  </a:lnTo>
                  <a:lnTo>
                    <a:pt x="36" y="95"/>
                  </a:lnTo>
                  <a:lnTo>
                    <a:pt x="44" y="99"/>
                  </a:lnTo>
                  <a:lnTo>
                    <a:pt x="53" y="102"/>
                  </a:lnTo>
                  <a:lnTo>
                    <a:pt x="63" y="103"/>
                  </a:lnTo>
                  <a:lnTo>
                    <a:pt x="73" y="102"/>
                  </a:lnTo>
                  <a:lnTo>
                    <a:pt x="82" y="99"/>
                  </a:lnTo>
                  <a:lnTo>
                    <a:pt x="89" y="95"/>
                  </a:lnTo>
                  <a:lnTo>
                    <a:pt x="97" y="90"/>
                  </a:lnTo>
                  <a:lnTo>
                    <a:pt x="103" y="82"/>
                  </a:lnTo>
                  <a:lnTo>
                    <a:pt x="108" y="75"/>
                  </a:lnTo>
                  <a:lnTo>
                    <a:pt x="111" y="67"/>
                  </a:lnTo>
                  <a:lnTo>
                    <a:pt x="112" y="58"/>
                  </a:lnTo>
                  <a:lnTo>
                    <a:pt x="125" y="58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799" name="Freeform 231"/>
            <p:cNvSpPr>
              <a:spLocks/>
            </p:cNvSpPr>
            <p:nvPr/>
          </p:nvSpPr>
          <p:spPr bwMode="auto">
            <a:xfrm>
              <a:off x="2599" y="2257"/>
              <a:ext cx="25" cy="23"/>
            </a:xfrm>
            <a:custGeom>
              <a:avLst/>
              <a:gdLst/>
              <a:ahLst/>
              <a:cxnLst>
                <a:cxn ang="0">
                  <a:pos x="100" y="37"/>
                </a:cxn>
                <a:cxn ang="0">
                  <a:pos x="92" y="21"/>
                </a:cxn>
                <a:cxn ang="0">
                  <a:pos x="79" y="8"/>
                </a:cxn>
                <a:cxn ang="0">
                  <a:pos x="61" y="1"/>
                </a:cxn>
                <a:cxn ang="0">
                  <a:pos x="41" y="1"/>
                </a:cxn>
                <a:cxn ang="0">
                  <a:pos x="23" y="8"/>
                </a:cxn>
                <a:cxn ang="0">
                  <a:pos x="9" y="21"/>
                </a:cxn>
                <a:cxn ang="0">
                  <a:pos x="1" y="37"/>
                </a:cxn>
                <a:cxn ang="0">
                  <a:pos x="1" y="56"/>
                </a:cxn>
                <a:cxn ang="0">
                  <a:pos x="9" y="72"/>
                </a:cxn>
                <a:cxn ang="0">
                  <a:pos x="23" y="85"/>
                </a:cxn>
                <a:cxn ang="0">
                  <a:pos x="41" y="92"/>
                </a:cxn>
                <a:cxn ang="0">
                  <a:pos x="61" y="92"/>
                </a:cxn>
                <a:cxn ang="0">
                  <a:pos x="79" y="85"/>
                </a:cxn>
                <a:cxn ang="0">
                  <a:pos x="92" y="72"/>
                </a:cxn>
                <a:cxn ang="0">
                  <a:pos x="100" y="56"/>
                </a:cxn>
                <a:cxn ang="0">
                  <a:pos x="87" y="47"/>
                </a:cxn>
                <a:cxn ang="0">
                  <a:pos x="84" y="33"/>
                </a:cxn>
                <a:cxn ang="0">
                  <a:pos x="76" y="23"/>
                </a:cxn>
                <a:cxn ang="0">
                  <a:pos x="65" y="16"/>
                </a:cxn>
                <a:cxn ang="0">
                  <a:pos x="51" y="13"/>
                </a:cxn>
                <a:cxn ang="0">
                  <a:pos x="36" y="16"/>
                </a:cxn>
                <a:cxn ang="0">
                  <a:pos x="25" y="23"/>
                </a:cxn>
                <a:cxn ang="0">
                  <a:pos x="17" y="33"/>
                </a:cxn>
                <a:cxn ang="0">
                  <a:pos x="14" y="47"/>
                </a:cxn>
                <a:cxn ang="0">
                  <a:pos x="17" y="60"/>
                </a:cxn>
                <a:cxn ang="0">
                  <a:pos x="25" y="70"/>
                </a:cxn>
                <a:cxn ang="0">
                  <a:pos x="36" y="77"/>
                </a:cxn>
                <a:cxn ang="0">
                  <a:pos x="51" y="81"/>
                </a:cxn>
                <a:cxn ang="0">
                  <a:pos x="65" y="77"/>
                </a:cxn>
                <a:cxn ang="0">
                  <a:pos x="76" y="70"/>
                </a:cxn>
                <a:cxn ang="0">
                  <a:pos x="84" y="60"/>
                </a:cxn>
                <a:cxn ang="0">
                  <a:pos x="87" y="47"/>
                </a:cxn>
              </a:cxnLst>
              <a:rect l="0" t="0" r="r" b="b"/>
              <a:pathLst>
                <a:path w="101" h="93">
                  <a:moveTo>
                    <a:pt x="101" y="47"/>
                  </a:moveTo>
                  <a:lnTo>
                    <a:pt x="100" y="37"/>
                  </a:lnTo>
                  <a:lnTo>
                    <a:pt x="96" y="29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70" y="4"/>
                  </a:lnTo>
                  <a:lnTo>
                    <a:pt x="61" y="1"/>
                  </a:lnTo>
                  <a:lnTo>
                    <a:pt x="51" y="0"/>
                  </a:lnTo>
                  <a:lnTo>
                    <a:pt x="41" y="1"/>
                  </a:lnTo>
                  <a:lnTo>
                    <a:pt x="32" y="4"/>
                  </a:lnTo>
                  <a:lnTo>
                    <a:pt x="23" y="8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5" y="29"/>
                  </a:lnTo>
                  <a:lnTo>
                    <a:pt x="1" y="37"/>
                  </a:lnTo>
                  <a:lnTo>
                    <a:pt x="0" y="47"/>
                  </a:lnTo>
                  <a:lnTo>
                    <a:pt x="1" y="56"/>
                  </a:lnTo>
                  <a:lnTo>
                    <a:pt x="5" y="64"/>
                  </a:lnTo>
                  <a:lnTo>
                    <a:pt x="9" y="72"/>
                  </a:lnTo>
                  <a:lnTo>
                    <a:pt x="16" y="79"/>
                  </a:lnTo>
                  <a:lnTo>
                    <a:pt x="23" y="85"/>
                  </a:lnTo>
                  <a:lnTo>
                    <a:pt x="32" y="89"/>
                  </a:lnTo>
                  <a:lnTo>
                    <a:pt x="41" y="92"/>
                  </a:lnTo>
                  <a:lnTo>
                    <a:pt x="51" y="93"/>
                  </a:lnTo>
                  <a:lnTo>
                    <a:pt x="61" y="92"/>
                  </a:lnTo>
                  <a:lnTo>
                    <a:pt x="70" y="89"/>
                  </a:lnTo>
                  <a:lnTo>
                    <a:pt x="79" y="85"/>
                  </a:lnTo>
                  <a:lnTo>
                    <a:pt x="86" y="79"/>
                  </a:lnTo>
                  <a:lnTo>
                    <a:pt x="92" y="72"/>
                  </a:lnTo>
                  <a:lnTo>
                    <a:pt x="96" y="64"/>
                  </a:lnTo>
                  <a:lnTo>
                    <a:pt x="100" y="56"/>
                  </a:lnTo>
                  <a:lnTo>
                    <a:pt x="101" y="47"/>
                  </a:lnTo>
                  <a:lnTo>
                    <a:pt x="87" y="47"/>
                  </a:lnTo>
                  <a:lnTo>
                    <a:pt x="86" y="39"/>
                  </a:lnTo>
                  <a:lnTo>
                    <a:pt x="84" y="33"/>
                  </a:lnTo>
                  <a:lnTo>
                    <a:pt x="81" y="28"/>
                  </a:lnTo>
                  <a:lnTo>
                    <a:pt x="76" y="23"/>
                  </a:lnTo>
                  <a:lnTo>
                    <a:pt x="71" y="19"/>
                  </a:lnTo>
                  <a:lnTo>
                    <a:pt x="65" y="16"/>
                  </a:lnTo>
                  <a:lnTo>
                    <a:pt x="58" y="14"/>
                  </a:lnTo>
                  <a:lnTo>
                    <a:pt x="51" y="13"/>
                  </a:lnTo>
                  <a:lnTo>
                    <a:pt x="43" y="14"/>
                  </a:lnTo>
                  <a:lnTo>
                    <a:pt x="36" y="16"/>
                  </a:lnTo>
                  <a:lnTo>
                    <a:pt x="31" y="19"/>
                  </a:lnTo>
                  <a:lnTo>
                    <a:pt x="25" y="23"/>
                  </a:lnTo>
                  <a:lnTo>
                    <a:pt x="20" y="28"/>
                  </a:lnTo>
                  <a:lnTo>
                    <a:pt x="17" y="33"/>
                  </a:lnTo>
                  <a:lnTo>
                    <a:pt x="15" y="39"/>
                  </a:lnTo>
                  <a:lnTo>
                    <a:pt x="14" y="47"/>
                  </a:lnTo>
                  <a:lnTo>
                    <a:pt x="15" y="54"/>
                  </a:lnTo>
                  <a:lnTo>
                    <a:pt x="17" y="60"/>
                  </a:lnTo>
                  <a:lnTo>
                    <a:pt x="20" y="65"/>
                  </a:lnTo>
                  <a:lnTo>
                    <a:pt x="25" y="70"/>
                  </a:lnTo>
                  <a:lnTo>
                    <a:pt x="31" y="74"/>
                  </a:lnTo>
                  <a:lnTo>
                    <a:pt x="36" y="77"/>
                  </a:lnTo>
                  <a:lnTo>
                    <a:pt x="43" y="80"/>
                  </a:lnTo>
                  <a:lnTo>
                    <a:pt x="51" y="81"/>
                  </a:lnTo>
                  <a:lnTo>
                    <a:pt x="58" y="80"/>
                  </a:lnTo>
                  <a:lnTo>
                    <a:pt x="65" y="77"/>
                  </a:lnTo>
                  <a:lnTo>
                    <a:pt x="71" y="74"/>
                  </a:lnTo>
                  <a:lnTo>
                    <a:pt x="76" y="70"/>
                  </a:lnTo>
                  <a:lnTo>
                    <a:pt x="81" y="65"/>
                  </a:lnTo>
                  <a:lnTo>
                    <a:pt x="84" y="60"/>
                  </a:lnTo>
                  <a:lnTo>
                    <a:pt x="86" y="54"/>
                  </a:lnTo>
                  <a:lnTo>
                    <a:pt x="87" y="47"/>
                  </a:lnTo>
                  <a:lnTo>
                    <a:pt x="101" y="47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0" name="Freeform 232"/>
            <p:cNvSpPr>
              <a:spLocks/>
            </p:cNvSpPr>
            <p:nvPr/>
          </p:nvSpPr>
          <p:spPr bwMode="auto">
            <a:xfrm>
              <a:off x="2602" y="2260"/>
              <a:ext cx="21" cy="17"/>
            </a:xfrm>
            <a:custGeom>
              <a:avLst/>
              <a:gdLst/>
              <a:ahLst/>
              <a:cxnLst>
                <a:cxn ang="0">
                  <a:pos x="76" y="35"/>
                </a:cxn>
                <a:cxn ang="0">
                  <a:pos x="74" y="27"/>
                </a:cxn>
                <a:cxn ang="0">
                  <a:pos x="72" y="21"/>
                </a:cxn>
                <a:cxn ang="0">
                  <a:pos x="69" y="15"/>
                </a:cxn>
                <a:cxn ang="0">
                  <a:pos x="64" y="10"/>
                </a:cxn>
                <a:cxn ang="0">
                  <a:pos x="59" y="6"/>
                </a:cxn>
                <a:cxn ang="0">
                  <a:pos x="52" y="3"/>
                </a:cxn>
                <a:cxn ang="0">
                  <a:pos x="45" y="1"/>
                </a:cxn>
                <a:cxn ang="0">
                  <a:pos x="38" y="0"/>
                </a:cxn>
                <a:cxn ang="0">
                  <a:pos x="30" y="1"/>
                </a:cxn>
                <a:cxn ang="0">
                  <a:pos x="23" y="3"/>
                </a:cxn>
                <a:cxn ang="0">
                  <a:pos x="16" y="6"/>
                </a:cxn>
                <a:cxn ang="0">
                  <a:pos x="11" y="10"/>
                </a:cxn>
                <a:cxn ang="0">
                  <a:pos x="6" y="15"/>
                </a:cxn>
                <a:cxn ang="0">
                  <a:pos x="3" y="21"/>
                </a:cxn>
                <a:cxn ang="0">
                  <a:pos x="1" y="27"/>
                </a:cxn>
                <a:cxn ang="0">
                  <a:pos x="0" y="35"/>
                </a:cxn>
                <a:cxn ang="0">
                  <a:pos x="1" y="42"/>
                </a:cxn>
                <a:cxn ang="0">
                  <a:pos x="3" y="48"/>
                </a:cxn>
                <a:cxn ang="0">
                  <a:pos x="6" y="54"/>
                </a:cxn>
                <a:cxn ang="0">
                  <a:pos x="11" y="59"/>
                </a:cxn>
                <a:cxn ang="0">
                  <a:pos x="16" y="63"/>
                </a:cxn>
                <a:cxn ang="0">
                  <a:pos x="23" y="67"/>
                </a:cxn>
                <a:cxn ang="0">
                  <a:pos x="30" y="69"/>
                </a:cxn>
                <a:cxn ang="0">
                  <a:pos x="38" y="70"/>
                </a:cxn>
                <a:cxn ang="0">
                  <a:pos x="45" y="69"/>
                </a:cxn>
                <a:cxn ang="0">
                  <a:pos x="52" y="67"/>
                </a:cxn>
                <a:cxn ang="0">
                  <a:pos x="59" y="63"/>
                </a:cxn>
                <a:cxn ang="0">
                  <a:pos x="64" y="59"/>
                </a:cxn>
                <a:cxn ang="0">
                  <a:pos x="69" y="54"/>
                </a:cxn>
                <a:cxn ang="0">
                  <a:pos x="72" y="48"/>
                </a:cxn>
                <a:cxn ang="0">
                  <a:pos x="74" y="42"/>
                </a:cxn>
                <a:cxn ang="0">
                  <a:pos x="76" y="35"/>
                </a:cxn>
                <a:cxn ang="0">
                  <a:pos x="62" y="35"/>
                </a:cxn>
                <a:cxn ang="0">
                  <a:pos x="60" y="25"/>
                </a:cxn>
                <a:cxn ang="0">
                  <a:pos x="55" y="18"/>
                </a:cxn>
                <a:cxn ang="0">
                  <a:pos x="48" y="14"/>
                </a:cxn>
                <a:cxn ang="0">
                  <a:pos x="38" y="12"/>
                </a:cxn>
                <a:cxn ang="0">
                  <a:pos x="29" y="14"/>
                </a:cxn>
                <a:cxn ang="0">
                  <a:pos x="21" y="18"/>
                </a:cxn>
                <a:cxn ang="0">
                  <a:pos x="15" y="25"/>
                </a:cxn>
                <a:cxn ang="0">
                  <a:pos x="13" y="35"/>
                </a:cxn>
                <a:cxn ang="0">
                  <a:pos x="15" y="43"/>
                </a:cxn>
                <a:cxn ang="0">
                  <a:pos x="21" y="50"/>
                </a:cxn>
                <a:cxn ang="0">
                  <a:pos x="29" y="55"/>
                </a:cxn>
                <a:cxn ang="0">
                  <a:pos x="38" y="57"/>
                </a:cxn>
                <a:cxn ang="0">
                  <a:pos x="48" y="55"/>
                </a:cxn>
                <a:cxn ang="0">
                  <a:pos x="55" y="50"/>
                </a:cxn>
                <a:cxn ang="0">
                  <a:pos x="60" y="43"/>
                </a:cxn>
                <a:cxn ang="0">
                  <a:pos x="62" y="35"/>
                </a:cxn>
                <a:cxn ang="0">
                  <a:pos x="76" y="35"/>
                </a:cxn>
              </a:cxnLst>
              <a:rect l="0" t="0" r="r" b="b"/>
              <a:pathLst>
                <a:path w="76" h="70">
                  <a:moveTo>
                    <a:pt x="76" y="35"/>
                  </a:moveTo>
                  <a:lnTo>
                    <a:pt x="74" y="27"/>
                  </a:lnTo>
                  <a:lnTo>
                    <a:pt x="72" y="21"/>
                  </a:lnTo>
                  <a:lnTo>
                    <a:pt x="69" y="15"/>
                  </a:lnTo>
                  <a:lnTo>
                    <a:pt x="64" y="10"/>
                  </a:lnTo>
                  <a:lnTo>
                    <a:pt x="59" y="6"/>
                  </a:lnTo>
                  <a:lnTo>
                    <a:pt x="52" y="3"/>
                  </a:lnTo>
                  <a:lnTo>
                    <a:pt x="45" y="1"/>
                  </a:lnTo>
                  <a:lnTo>
                    <a:pt x="38" y="0"/>
                  </a:lnTo>
                  <a:lnTo>
                    <a:pt x="30" y="1"/>
                  </a:lnTo>
                  <a:lnTo>
                    <a:pt x="23" y="3"/>
                  </a:lnTo>
                  <a:lnTo>
                    <a:pt x="16" y="6"/>
                  </a:lnTo>
                  <a:lnTo>
                    <a:pt x="11" y="10"/>
                  </a:lnTo>
                  <a:lnTo>
                    <a:pt x="6" y="15"/>
                  </a:lnTo>
                  <a:lnTo>
                    <a:pt x="3" y="21"/>
                  </a:lnTo>
                  <a:lnTo>
                    <a:pt x="1" y="27"/>
                  </a:lnTo>
                  <a:lnTo>
                    <a:pt x="0" y="35"/>
                  </a:lnTo>
                  <a:lnTo>
                    <a:pt x="1" y="42"/>
                  </a:lnTo>
                  <a:lnTo>
                    <a:pt x="3" y="48"/>
                  </a:lnTo>
                  <a:lnTo>
                    <a:pt x="6" y="54"/>
                  </a:lnTo>
                  <a:lnTo>
                    <a:pt x="11" y="59"/>
                  </a:lnTo>
                  <a:lnTo>
                    <a:pt x="16" y="63"/>
                  </a:lnTo>
                  <a:lnTo>
                    <a:pt x="23" y="67"/>
                  </a:lnTo>
                  <a:lnTo>
                    <a:pt x="30" y="69"/>
                  </a:lnTo>
                  <a:lnTo>
                    <a:pt x="38" y="70"/>
                  </a:lnTo>
                  <a:lnTo>
                    <a:pt x="45" y="69"/>
                  </a:lnTo>
                  <a:lnTo>
                    <a:pt x="52" y="67"/>
                  </a:lnTo>
                  <a:lnTo>
                    <a:pt x="59" y="63"/>
                  </a:lnTo>
                  <a:lnTo>
                    <a:pt x="64" y="59"/>
                  </a:lnTo>
                  <a:lnTo>
                    <a:pt x="69" y="54"/>
                  </a:lnTo>
                  <a:lnTo>
                    <a:pt x="72" y="48"/>
                  </a:lnTo>
                  <a:lnTo>
                    <a:pt x="74" y="42"/>
                  </a:lnTo>
                  <a:lnTo>
                    <a:pt x="76" y="35"/>
                  </a:lnTo>
                  <a:lnTo>
                    <a:pt x="62" y="35"/>
                  </a:lnTo>
                  <a:lnTo>
                    <a:pt x="60" y="25"/>
                  </a:lnTo>
                  <a:lnTo>
                    <a:pt x="55" y="18"/>
                  </a:lnTo>
                  <a:lnTo>
                    <a:pt x="48" y="14"/>
                  </a:lnTo>
                  <a:lnTo>
                    <a:pt x="38" y="12"/>
                  </a:lnTo>
                  <a:lnTo>
                    <a:pt x="29" y="14"/>
                  </a:lnTo>
                  <a:lnTo>
                    <a:pt x="21" y="18"/>
                  </a:lnTo>
                  <a:lnTo>
                    <a:pt x="15" y="25"/>
                  </a:lnTo>
                  <a:lnTo>
                    <a:pt x="13" y="35"/>
                  </a:lnTo>
                  <a:lnTo>
                    <a:pt x="15" y="43"/>
                  </a:lnTo>
                  <a:lnTo>
                    <a:pt x="21" y="50"/>
                  </a:lnTo>
                  <a:lnTo>
                    <a:pt x="29" y="55"/>
                  </a:lnTo>
                  <a:lnTo>
                    <a:pt x="38" y="57"/>
                  </a:lnTo>
                  <a:lnTo>
                    <a:pt x="48" y="55"/>
                  </a:lnTo>
                  <a:lnTo>
                    <a:pt x="55" y="50"/>
                  </a:lnTo>
                  <a:lnTo>
                    <a:pt x="60" y="43"/>
                  </a:lnTo>
                  <a:lnTo>
                    <a:pt x="62" y="35"/>
                  </a:lnTo>
                  <a:lnTo>
                    <a:pt x="76" y="35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1" name="Freeform 233"/>
            <p:cNvSpPr>
              <a:spLocks/>
            </p:cNvSpPr>
            <p:nvPr/>
          </p:nvSpPr>
          <p:spPr bwMode="auto">
            <a:xfrm>
              <a:off x="2605" y="2263"/>
              <a:ext cx="13" cy="12"/>
            </a:xfrm>
            <a:custGeom>
              <a:avLst/>
              <a:gdLst/>
              <a:ahLst/>
              <a:cxnLst>
                <a:cxn ang="0">
                  <a:pos x="51" y="24"/>
                </a:cxn>
                <a:cxn ang="0">
                  <a:pos x="49" y="14"/>
                </a:cxn>
                <a:cxn ang="0">
                  <a:pos x="43" y="7"/>
                </a:cxn>
                <a:cxn ang="0">
                  <a:pos x="36" y="2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2" y="33"/>
                </a:cxn>
                <a:cxn ang="0">
                  <a:pos x="8" y="40"/>
                </a:cxn>
                <a:cxn ang="0">
                  <a:pos x="16" y="45"/>
                </a:cxn>
                <a:cxn ang="0">
                  <a:pos x="26" y="47"/>
                </a:cxn>
                <a:cxn ang="0">
                  <a:pos x="36" y="45"/>
                </a:cxn>
                <a:cxn ang="0">
                  <a:pos x="43" y="40"/>
                </a:cxn>
                <a:cxn ang="0">
                  <a:pos x="49" y="33"/>
                </a:cxn>
                <a:cxn ang="0">
                  <a:pos x="51" y="24"/>
                </a:cxn>
                <a:cxn ang="0">
                  <a:pos x="51" y="24"/>
                </a:cxn>
              </a:cxnLst>
              <a:rect l="0" t="0" r="r" b="b"/>
              <a:pathLst>
                <a:path w="51" h="47">
                  <a:moveTo>
                    <a:pt x="51" y="24"/>
                  </a:moveTo>
                  <a:lnTo>
                    <a:pt x="49" y="14"/>
                  </a:lnTo>
                  <a:lnTo>
                    <a:pt x="43" y="7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8" y="40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6" y="45"/>
                  </a:lnTo>
                  <a:lnTo>
                    <a:pt x="43" y="40"/>
                  </a:lnTo>
                  <a:lnTo>
                    <a:pt x="49" y="33"/>
                  </a:lnTo>
                  <a:lnTo>
                    <a:pt x="51" y="24"/>
                  </a:lnTo>
                  <a:lnTo>
                    <a:pt x="51" y="24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2" name="Freeform 234"/>
            <p:cNvSpPr>
              <a:spLocks/>
            </p:cNvSpPr>
            <p:nvPr/>
          </p:nvSpPr>
          <p:spPr bwMode="auto">
            <a:xfrm>
              <a:off x="2610" y="2266"/>
              <a:ext cx="5" cy="6"/>
            </a:xfrm>
            <a:custGeom>
              <a:avLst/>
              <a:gdLst/>
              <a:ahLst/>
              <a:cxnLst>
                <a:cxn ang="0">
                  <a:pos x="27" y="13"/>
                </a:cxn>
                <a:cxn ang="0">
                  <a:pos x="26" y="8"/>
                </a:cxn>
                <a:cxn ang="0">
                  <a:pos x="23" y="4"/>
                </a:cxn>
                <a:cxn ang="0">
                  <a:pos x="18" y="1"/>
                </a:cxn>
                <a:cxn ang="0">
                  <a:pos x="14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1" y="17"/>
                </a:cxn>
                <a:cxn ang="0">
                  <a:pos x="5" y="21"/>
                </a:cxn>
                <a:cxn ang="0">
                  <a:pos x="9" y="24"/>
                </a:cxn>
                <a:cxn ang="0">
                  <a:pos x="14" y="25"/>
                </a:cxn>
                <a:cxn ang="0">
                  <a:pos x="18" y="24"/>
                </a:cxn>
                <a:cxn ang="0">
                  <a:pos x="23" y="21"/>
                </a:cxn>
                <a:cxn ang="0">
                  <a:pos x="26" y="17"/>
                </a:cxn>
                <a:cxn ang="0">
                  <a:pos x="27" y="13"/>
                </a:cxn>
                <a:cxn ang="0">
                  <a:pos x="27" y="13"/>
                </a:cxn>
              </a:cxnLst>
              <a:rect l="0" t="0" r="r" b="b"/>
              <a:pathLst>
                <a:path w="27" h="25">
                  <a:moveTo>
                    <a:pt x="27" y="13"/>
                  </a:moveTo>
                  <a:lnTo>
                    <a:pt x="26" y="8"/>
                  </a:lnTo>
                  <a:lnTo>
                    <a:pt x="23" y="4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5" y="21"/>
                  </a:lnTo>
                  <a:lnTo>
                    <a:pt x="9" y="24"/>
                  </a:lnTo>
                  <a:lnTo>
                    <a:pt x="14" y="25"/>
                  </a:lnTo>
                  <a:lnTo>
                    <a:pt x="18" y="24"/>
                  </a:lnTo>
                  <a:lnTo>
                    <a:pt x="23" y="21"/>
                  </a:lnTo>
                  <a:lnTo>
                    <a:pt x="26" y="17"/>
                  </a:lnTo>
                  <a:lnTo>
                    <a:pt x="27" y="13"/>
                  </a:lnTo>
                  <a:lnTo>
                    <a:pt x="27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3" name="Freeform 235"/>
            <p:cNvSpPr>
              <a:spLocks/>
            </p:cNvSpPr>
            <p:nvPr/>
          </p:nvSpPr>
          <p:spPr bwMode="auto">
            <a:xfrm>
              <a:off x="2571" y="2246"/>
              <a:ext cx="70" cy="64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40" y="0"/>
                </a:cxn>
                <a:cxn ang="0">
                  <a:pos x="168" y="3"/>
                </a:cxn>
                <a:cxn ang="0">
                  <a:pos x="195" y="10"/>
                </a:cxn>
                <a:cxn ang="0">
                  <a:pos x="218" y="21"/>
                </a:cxn>
                <a:cxn ang="0">
                  <a:pos x="238" y="38"/>
                </a:cxn>
                <a:cxn ang="0">
                  <a:pos x="256" y="57"/>
                </a:cxn>
                <a:cxn ang="0">
                  <a:pos x="268" y="78"/>
                </a:cxn>
                <a:cxn ang="0">
                  <a:pos x="276" y="103"/>
                </a:cxn>
                <a:cxn ang="0">
                  <a:pos x="280" y="129"/>
                </a:cxn>
                <a:cxn ang="0">
                  <a:pos x="280" y="129"/>
                </a:cxn>
                <a:cxn ang="0">
                  <a:pos x="276" y="154"/>
                </a:cxn>
                <a:cxn ang="0">
                  <a:pos x="268" y="179"/>
                </a:cxn>
                <a:cxn ang="0">
                  <a:pos x="256" y="201"/>
                </a:cxn>
                <a:cxn ang="0">
                  <a:pos x="238" y="219"/>
                </a:cxn>
                <a:cxn ang="0">
                  <a:pos x="218" y="236"/>
                </a:cxn>
                <a:cxn ang="0">
                  <a:pos x="195" y="247"/>
                </a:cxn>
                <a:cxn ang="0">
                  <a:pos x="168" y="254"/>
                </a:cxn>
                <a:cxn ang="0">
                  <a:pos x="140" y="258"/>
                </a:cxn>
                <a:cxn ang="0">
                  <a:pos x="140" y="258"/>
                </a:cxn>
                <a:cxn ang="0">
                  <a:pos x="112" y="254"/>
                </a:cxn>
                <a:cxn ang="0">
                  <a:pos x="85" y="247"/>
                </a:cxn>
                <a:cxn ang="0">
                  <a:pos x="62" y="236"/>
                </a:cxn>
                <a:cxn ang="0">
                  <a:pos x="42" y="219"/>
                </a:cxn>
                <a:cxn ang="0">
                  <a:pos x="24" y="201"/>
                </a:cxn>
                <a:cxn ang="0">
                  <a:pos x="12" y="179"/>
                </a:cxn>
                <a:cxn ang="0">
                  <a:pos x="4" y="154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4" y="103"/>
                </a:cxn>
                <a:cxn ang="0">
                  <a:pos x="12" y="78"/>
                </a:cxn>
                <a:cxn ang="0">
                  <a:pos x="24" y="57"/>
                </a:cxn>
                <a:cxn ang="0">
                  <a:pos x="42" y="38"/>
                </a:cxn>
                <a:cxn ang="0">
                  <a:pos x="62" y="21"/>
                </a:cxn>
                <a:cxn ang="0">
                  <a:pos x="85" y="10"/>
                </a:cxn>
                <a:cxn ang="0">
                  <a:pos x="112" y="3"/>
                </a:cxn>
                <a:cxn ang="0">
                  <a:pos x="140" y="0"/>
                </a:cxn>
              </a:cxnLst>
              <a:rect l="0" t="0" r="r" b="b"/>
              <a:pathLst>
                <a:path w="280" h="258">
                  <a:moveTo>
                    <a:pt x="140" y="0"/>
                  </a:moveTo>
                  <a:lnTo>
                    <a:pt x="140" y="0"/>
                  </a:lnTo>
                  <a:lnTo>
                    <a:pt x="168" y="3"/>
                  </a:lnTo>
                  <a:lnTo>
                    <a:pt x="195" y="10"/>
                  </a:lnTo>
                  <a:lnTo>
                    <a:pt x="218" y="21"/>
                  </a:lnTo>
                  <a:lnTo>
                    <a:pt x="238" y="38"/>
                  </a:lnTo>
                  <a:lnTo>
                    <a:pt x="256" y="57"/>
                  </a:lnTo>
                  <a:lnTo>
                    <a:pt x="268" y="78"/>
                  </a:lnTo>
                  <a:lnTo>
                    <a:pt x="276" y="103"/>
                  </a:lnTo>
                  <a:lnTo>
                    <a:pt x="280" y="129"/>
                  </a:lnTo>
                  <a:lnTo>
                    <a:pt x="280" y="129"/>
                  </a:lnTo>
                  <a:lnTo>
                    <a:pt x="276" y="154"/>
                  </a:lnTo>
                  <a:lnTo>
                    <a:pt x="268" y="179"/>
                  </a:lnTo>
                  <a:lnTo>
                    <a:pt x="256" y="201"/>
                  </a:lnTo>
                  <a:lnTo>
                    <a:pt x="238" y="219"/>
                  </a:lnTo>
                  <a:lnTo>
                    <a:pt x="218" y="236"/>
                  </a:lnTo>
                  <a:lnTo>
                    <a:pt x="195" y="247"/>
                  </a:lnTo>
                  <a:lnTo>
                    <a:pt x="168" y="254"/>
                  </a:lnTo>
                  <a:lnTo>
                    <a:pt x="140" y="258"/>
                  </a:lnTo>
                  <a:lnTo>
                    <a:pt x="140" y="258"/>
                  </a:lnTo>
                  <a:lnTo>
                    <a:pt x="112" y="254"/>
                  </a:lnTo>
                  <a:lnTo>
                    <a:pt x="85" y="247"/>
                  </a:lnTo>
                  <a:lnTo>
                    <a:pt x="62" y="236"/>
                  </a:lnTo>
                  <a:lnTo>
                    <a:pt x="42" y="219"/>
                  </a:lnTo>
                  <a:lnTo>
                    <a:pt x="24" y="201"/>
                  </a:lnTo>
                  <a:lnTo>
                    <a:pt x="12" y="179"/>
                  </a:lnTo>
                  <a:lnTo>
                    <a:pt x="4" y="15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4" y="103"/>
                  </a:lnTo>
                  <a:lnTo>
                    <a:pt x="12" y="78"/>
                  </a:lnTo>
                  <a:lnTo>
                    <a:pt x="24" y="57"/>
                  </a:lnTo>
                  <a:lnTo>
                    <a:pt x="42" y="38"/>
                  </a:lnTo>
                  <a:lnTo>
                    <a:pt x="62" y="21"/>
                  </a:lnTo>
                  <a:lnTo>
                    <a:pt x="85" y="10"/>
                  </a:lnTo>
                  <a:lnTo>
                    <a:pt x="112" y="3"/>
                  </a:lnTo>
                  <a:lnTo>
                    <a:pt x="14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4" name="Freeform 236"/>
            <p:cNvSpPr>
              <a:spLocks/>
            </p:cNvSpPr>
            <p:nvPr/>
          </p:nvSpPr>
          <p:spPr bwMode="auto">
            <a:xfrm>
              <a:off x="2159" y="2490"/>
              <a:ext cx="22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8"/>
                </a:cxn>
                <a:cxn ang="0">
                  <a:pos x="15" y="16"/>
                </a:cxn>
                <a:cxn ang="0">
                  <a:pos x="24" y="24"/>
                </a:cxn>
                <a:cxn ang="0">
                  <a:pos x="34" y="30"/>
                </a:cxn>
                <a:cxn ang="0">
                  <a:pos x="44" y="36"/>
                </a:cxn>
                <a:cxn ang="0">
                  <a:pos x="55" y="41"/>
                </a:cxn>
                <a:cxn ang="0">
                  <a:pos x="67" y="45"/>
                </a:cxn>
                <a:cxn ang="0">
                  <a:pos x="79" y="48"/>
                </a:cxn>
                <a:cxn ang="0">
                  <a:pos x="64" y="42"/>
                </a:cxn>
                <a:cxn ang="0">
                  <a:pos x="49" y="35"/>
                </a:cxn>
                <a:cxn ang="0">
                  <a:pos x="34" y="27"/>
                </a:cxn>
                <a:cxn ang="0">
                  <a:pos x="20" y="16"/>
                </a:cxn>
                <a:cxn ang="0">
                  <a:pos x="6" y="6"/>
                </a:cxn>
                <a:cxn ang="0">
                  <a:pos x="0" y="0"/>
                </a:cxn>
              </a:cxnLst>
              <a:rect l="0" t="0" r="r" b="b"/>
              <a:pathLst>
                <a:path w="79" h="48">
                  <a:moveTo>
                    <a:pt x="0" y="0"/>
                  </a:moveTo>
                  <a:lnTo>
                    <a:pt x="7" y="8"/>
                  </a:lnTo>
                  <a:lnTo>
                    <a:pt x="15" y="16"/>
                  </a:lnTo>
                  <a:lnTo>
                    <a:pt x="24" y="24"/>
                  </a:lnTo>
                  <a:lnTo>
                    <a:pt x="34" y="30"/>
                  </a:lnTo>
                  <a:lnTo>
                    <a:pt x="44" y="36"/>
                  </a:lnTo>
                  <a:lnTo>
                    <a:pt x="55" y="41"/>
                  </a:lnTo>
                  <a:lnTo>
                    <a:pt x="67" y="45"/>
                  </a:lnTo>
                  <a:lnTo>
                    <a:pt x="79" y="48"/>
                  </a:lnTo>
                  <a:lnTo>
                    <a:pt x="64" y="42"/>
                  </a:lnTo>
                  <a:lnTo>
                    <a:pt x="49" y="35"/>
                  </a:lnTo>
                  <a:lnTo>
                    <a:pt x="34" y="27"/>
                  </a:lnTo>
                  <a:lnTo>
                    <a:pt x="20" y="1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5" name="Freeform 237"/>
            <p:cNvSpPr>
              <a:spLocks/>
            </p:cNvSpPr>
            <p:nvPr/>
          </p:nvSpPr>
          <p:spPr bwMode="auto">
            <a:xfrm>
              <a:off x="2152" y="2473"/>
              <a:ext cx="49" cy="30"/>
            </a:xfrm>
            <a:custGeom>
              <a:avLst/>
              <a:gdLst/>
              <a:ahLst/>
              <a:cxnLst>
                <a:cxn ang="0">
                  <a:pos x="193" y="109"/>
                </a:cxn>
                <a:cxn ang="0">
                  <a:pos x="187" y="111"/>
                </a:cxn>
                <a:cxn ang="0">
                  <a:pos x="181" y="113"/>
                </a:cxn>
                <a:cxn ang="0">
                  <a:pos x="174" y="115"/>
                </a:cxn>
                <a:cxn ang="0">
                  <a:pos x="167" y="116"/>
                </a:cxn>
                <a:cxn ang="0">
                  <a:pos x="161" y="117"/>
                </a:cxn>
                <a:cxn ang="0">
                  <a:pos x="154" y="118"/>
                </a:cxn>
                <a:cxn ang="0">
                  <a:pos x="146" y="120"/>
                </a:cxn>
                <a:cxn ang="0">
                  <a:pos x="139" y="120"/>
                </a:cxn>
                <a:cxn ang="0">
                  <a:pos x="134" y="120"/>
                </a:cxn>
                <a:cxn ang="0">
                  <a:pos x="128" y="118"/>
                </a:cxn>
                <a:cxn ang="0">
                  <a:pos x="123" y="118"/>
                </a:cxn>
                <a:cxn ang="0">
                  <a:pos x="117" y="117"/>
                </a:cxn>
                <a:cxn ang="0">
                  <a:pos x="112" y="116"/>
                </a:cxn>
                <a:cxn ang="0">
                  <a:pos x="106" y="115"/>
                </a:cxn>
                <a:cxn ang="0">
                  <a:pos x="101" y="113"/>
                </a:cxn>
                <a:cxn ang="0">
                  <a:pos x="96" y="112"/>
                </a:cxn>
                <a:cxn ang="0">
                  <a:pos x="91" y="110"/>
                </a:cxn>
                <a:cxn ang="0">
                  <a:pos x="75" y="103"/>
                </a:cxn>
                <a:cxn ang="0">
                  <a:pos x="60" y="95"/>
                </a:cxn>
                <a:cxn ang="0">
                  <a:pos x="46" y="84"/>
                </a:cxn>
                <a:cxn ang="0">
                  <a:pos x="40" y="81"/>
                </a:cxn>
                <a:cxn ang="0">
                  <a:pos x="32" y="73"/>
                </a:cxn>
                <a:cxn ang="0">
                  <a:pos x="24" y="64"/>
                </a:cxn>
                <a:cxn ang="0">
                  <a:pos x="18" y="55"/>
                </a:cxn>
                <a:cxn ang="0">
                  <a:pos x="12" y="44"/>
                </a:cxn>
                <a:cxn ang="0">
                  <a:pos x="8" y="34"/>
                </a:cxn>
                <a:cxn ang="0">
                  <a:pos x="4" y="23"/>
                </a:cxn>
                <a:cxn ang="0">
                  <a:pos x="1" y="11"/>
                </a:cxn>
                <a:cxn ang="0">
                  <a:pos x="0" y="0"/>
                </a:cxn>
                <a:cxn ang="0">
                  <a:pos x="5" y="14"/>
                </a:cxn>
                <a:cxn ang="0">
                  <a:pos x="21" y="41"/>
                </a:cxn>
                <a:cxn ang="0">
                  <a:pos x="42" y="65"/>
                </a:cxn>
                <a:cxn ang="0">
                  <a:pos x="68" y="84"/>
                </a:cxn>
                <a:cxn ang="0">
                  <a:pos x="97" y="99"/>
                </a:cxn>
                <a:cxn ang="0">
                  <a:pos x="128" y="108"/>
                </a:cxn>
                <a:cxn ang="0">
                  <a:pos x="163" y="111"/>
                </a:cxn>
                <a:cxn ang="0">
                  <a:pos x="193" y="109"/>
                </a:cxn>
              </a:cxnLst>
              <a:rect l="0" t="0" r="r" b="b"/>
              <a:pathLst>
                <a:path w="193" h="120">
                  <a:moveTo>
                    <a:pt x="193" y="109"/>
                  </a:moveTo>
                  <a:lnTo>
                    <a:pt x="187" y="111"/>
                  </a:lnTo>
                  <a:lnTo>
                    <a:pt x="181" y="113"/>
                  </a:lnTo>
                  <a:lnTo>
                    <a:pt x="174" y="115"/>
                  </a:lnTo>
                  <a:lnTo>
                    <a:pt x="167" y="116"/>
                  </a:lnTo>
                  <a:lnTo>
                    <a:pt x="161" y="117"/>
                  </a:lnTo>
                  <a:lnTo>
                    <a:pt x="154" y="118"/>
                  </a:lnTo>
                  <a:lnTo>
                    <a:pt x="146" y="120"/>
                  </a:lnTo>
                  <a:lnTo>
                    <a:pt x="139" y="120"/>
                  </a:lnTo>
                  <a:lnTo>
                    <a:pt x="134" y="120"/>
                  </a:lnTo>
                  <a:lnTo>
                    <a:pt x="128" y="118"/>
                  </a:lnTo>
                  <a:lnTo>
                    <a:pt x="123" y="118"/>
                  </a:lnTo>
                  <a:lnTo>
                    <a:pt x="117" y="117"/>
                  </a:lnTo>
                  <a:lnTo>
                    <a:pt x="112" y="116"/>
                  </a:lnTo>
                  <a:lnTo>
                    <a:pt x="106" y="115"/>
                  </a:lnTo>
                  <a:lnTo>
                    <a:pt x="101" y="113"/>
                  </a:lnTo>
                  <a:lnTo>
                    <a:pt x="96" y="112"/>
                  </a:lnTo>
                  <a:lnTo>
                    <a:pt x="91" y="110"/>
                  </a:lnTo>
                  <a:lnTo>
                    <a:pt x="75" y="103"/>
                  </a:lnTo>
                  <a:lnTo>
                    <a:pt x="60" y="95"/>
                  </a:lnTo>
                  <a:lnTo>
                    <a:pt x="46" y="84"/>
                  </a:lnTo>
                  <a:lnTo>
                    <a:pt x="40" y="81"/>
                  </a:lnTo>
                  <a:lnTo>
                    <a:pt x="32" y="73"/>
                  </a:lnTo>
                  <a:lnTo>
                    <a:pt x="24" y="64"/>
                  </a:lnTo>
                  <a:lnTo>
                    <a:pt x="18" y="55"/>
                  </a:lnTo>
                  <a:lnTo>
                    <a:pt x="12" y="44"/>
                  </a:lnTo>
                  <a:lnTo>
                    <a:pt x="8" y="34"/>
                  </a:lnTo>
                  <a:lnTo>
                    <a:pt x="4" y="23"/>
                  </a:lnTo>
                  <a:lnTo>
                    <a:pt x="1" y="11"/>
                  </a:lnTo>
                  <a:lnTo>
                    <a:pt x="0" y="0"/>
                  </a:lnTo>
                  <a:lnTo>
                    <a:pt x="5" y="14"/>
                  </a:lnTo>
                  <a:lnTo>
                    <a:pt x="21" y="41"/>
                  </a:lnTo>
                  <a:lnTo>
                    <a:pt x="42" y="65"/>
                  </a:lnTo>
                  <a:lnTo>
                    <a:pt x="68" y="84"/>
                  </a:lnTo>
                  <a:lnTo>
                    <a:pt x="97" y="99"/>
                  </a:lnTo>
                  <a:lnTo>
                    <a:pt x="128" y="108"/>
                  </a:lnTo>
                  <a:lnTo>
                    <a:pt x="163" y="111"/>
                  </a:lnTo>
                  <a:lnTo>
                    <a:pt x="193" y="109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6" name="Freeform 238"/>
            <p:cNvSpPr>
              <a:spLocks/>
            </p:cNvSpPr>
            <p:nvPr/>
          </p:nvSpPr>
          <p:spPr bwMode="auto">
            <a:xfrm>
              <a:off x="2152" y="2463"/>
              <a:ext cx="59" cy="39"/>
            </a:xfrm>
            <a:custGeom>
              <a:avLst/>
              <a:gdLst/>
              <a:ahLst/>
              <a:cxnLst>
                <a:cxn ang="0">
                  <a:pos x="191" y="153"/>
                </a:cxn>
                <a:cxn ang="0">
                  <a:pos x="197" y="151"/>
                </a:cxn>
                <a:cxn ang="0">
                  <a:pos x="204" y="148"/>
                </a:cxn>
                <a:cxn ang="0">
                  <a:pos x="210" y="145"/>
                </a:cxn>
                <a:cxn ang="0">
                  <a:pos x="215" y="142"/>
                </a:cxn>
                <a:cxn ang="0">
                  <a:pos x="221" y="138"/>
                </a:cxn>
                <a:cxn ang="0">
                  <a:pos x="226" y="135"/>
                </a:cxn>
                <a:cxn ang="0">
                  <a:pos x="232" y="131"/>
                </a:cxn>
                <a:cxn ang="0">
                  <a:pos x="236" y="126"/>
                </a:cxn>
                <a:cxn ang="0">
                  <a:pos x="225" y="132"/>
                </a:cxn>
                <a:cxn ang="0">
                  <a:pos x="195" y="140"/>
                </a:cxn>
                <a:cxn ang="0">
                  <a:pos x="164" y="143"/>
                </a:cxn>
                <a:cxn ang="0">
                  <a:pos x="133" y="140"/>
                </a:cxn>
                <a:cxn ang="0">
                  <a:pos x="102" y="132"/>
                </a:cxn>
                <a:cxn ang="0">
                  <a:pos x="76" y="118"/>
                </a:cxn>
                <a:cxn ang="0">
                  <a:pos x="52" y="100"/>
                </a:cxn>
                <a:cxn ang="0">
                  <a:pos x="32" y="78"/>
                </a:cxn>
                <a:cxn ang="0">
                  <a:pos x="18" y="53"/>
                </a:cxn>
                <a:cxn ang="0">
                  <a:pos x="9" y="25"/>
                </a:cxn>
                <a:cxn ang="0">
                  <a:pos x="5" y="0"/>
                </a:cxn>
                <a:cxn ang="0">
                  <a:pos x="4" y="4"/>
                </a:cxn>
                <a:cxn ang="0">
                  <a:pos x="3" y="8"/>
                </a:cxn>
                <a:cxn ang="0">
                  <a:pos x="2" y="12"/>
                </a:cxn>
                <a:cxn ang="0">
                  <a:pos x="1" y="17"/>
                </a:cxn>
                <a:cxn ang="0">
                  <a:pos x="1" y="21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5"/>
                </a:cxn>
                <a:cxn ang="0">
                  <a:pos x="0" y="38"/>
                </a:cxn>
                <a:cxn ang="0">
                  <a:pos x="1" y="41"/>
                </a:cxn>
                <a:cxn ang="0">
                  <a:pos x="1" y="45"/>
                </a:cxn>
                <a:cxn ang="0">
                  <a:pos x="1" y="48"/>
                </a:cxn>
                <a:cxn ang="0">
                  <a:pos x="5" y="58"/>
                </a:cxn>
                <a:cxn ang="0">
                  <a:pos x="21" y="85"/>
                </a:cxn>
                <a:cxn ang="0">
                  <a:pos x="42" y="109"/>
                </a:cxn>
                <a:cxn ang="0">
                  <a:pos x="68" y="129"/>
                </a:cxn>
                <a:cxn ang="0">
                  <a:pos x="97" y="143"/>
                </a:cxn>
                <a:cxn ang="0">
                  <a:pos x="129" y="152"/>
                </a:cxn>
                <a:cxn ang="0">
                  <a:pos x="164" y="155"/>
                </a:cxn>
                <a:cxn ang="0">
                  <a:pos x="191" y="153"/>
                </a:cxn>
              </a:cxnLst>
              <a:rect l="0" t="0" r="r" b="b"/>
              <a:pathLst>
                <a:path w="236" h="155">
                  <a:moveTo>
                    <a:pt x="191" y="153"/>
                  </a:moveTo>
                  <a:lnTo>
                    <a:pt x="197" y="151"/>
                  </a:lnTo>
                  <a:lnTo>
                    <a:pt x="204" y="148"/>
                  </a:lnTo>
                  <a:lnTo>
                    <a:pt x="210" y="145"/>
                  </a:lnTo>
                  <a:lnTo>
                    <a:pt x="215" y="142"/>
                  </a:lnTo>
                  <a:lnTo>
                    <a:pt x="221" y="138"/>
                  </a:lnTo>
                  <a:lnTo>
                    <a:pt x="226" y="135"/>
                  </a:lnTo>
                  <a:lnTo>
                    <a:pt x="232" y="131"/>
                  </a:lnTo>
                  <a:lnTo>
                    <a:pt x="236" y="126"/>
                  </a:lnTo>
                  <a:lnTo>
                    <a:pt x="225" y="132"/>
                  </a:lnTo>
                  <a:lnTo>
                    <a:pt x="195" y="140"/>
                  </a:lnTo>
                  <a:lnTo>
                    <a:pt x="164" y="143"/>
                  </a:lnTo>
                  <a:lnTo>
                    <a:pt x="133" y="140"/>
                  </a:lnTo>
                  <a:lnTo>
                    <a:pt x="102" y="132"/>
                  </a:lnTo>
                  <a:lnTo>
                    <a:pt x="76" y="118"/>
                  </a:lnTo>
                  <a:lnTo>
                    <a:pt x="52" y="100"/>
                  </a:lnTo>
                  <a:lnTo>
                    <a:pt x="32" y="78"/>
                  </a:lnTo>
                  <a:lnTo>
                    <a:pt x="18" y="53"/>
                  </a:lnTo>
                  <a:lnTo>
                    <a:pt x="9" y="25"/>
                  </a:lnTo>
                  <a:lnTo>
                    <a:pt x="5" y="0"/>
                  </a:lnTo>
                  <a:lnTo>
                    <a:pt x="4" y="4"/>
                  </a:lnTo>
                  <a:lnTo>
                    <a:pt x="3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0" y="38"/>
                  </a:lnTo>
                  <a:lnTo>
                    <a:pt x="1" y="41"/>
                  </a:lnTo>
                  <a:lnTo>
                    <a:pt x="1" y="45"/>
                  </a:lnTo>
                  <a:lnTo>
                    <a:pt x="1" y="48"/>
                  </a:lnTo>
                  <a:lnTo>
                    <a:pt x="5" y="58"/>
                  </a:lnTo>
                  <a:lnTo>
                    <a:pt x="21" y="85"/>
                  </a:lnTo>
                  <a:lnTo>
                    <a:pt x="42" y="109"/>
                  </a:lnTo>
                  <a:lnTo>
                    <a:pt x="68" y="129"/>
                  </a:lnTo>
                  <a:lnTo>
                    <a:pt x="97" y="143"/>
                  </a:lnTo>
                  <a:lnTo>
                    <a:pt x="129" y="152"/>
                  </a:lnTo>
                  <a:lnTo>
                    <a:pt x="164" y="155"/>
                  </a:lnTo>
                  <a:lnTo>
                    <a:pt x="191" y="153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7" name="Freeform 239"/>
            <p:cNvSpPr>
              <a:spLocks/>
            </p:cNvSpPr>
            <p:nvPr/>
          </p:nvSpPr>
          <p:spPr bwMode="auto">
            <a:xfrm>
              <a:off x="2153" y="2454"/>
              <a:ext cx="65" cy="45"/>
            </a:xfrm>
            <a:custGeom>
              <a:avLst/>
              <a:gdLst/>
              <a:ahLst/>
              <a:cxnLst>
                <a:cxn ang="0">
                  <a:pos x="230" y="164"/>
                </a:cxn>
                <a:cxn ang="0">
                  <a:pos x="235" y="160"/>
                </a:cxn>
                <a:cxn ang="0">
                  <a:pos x="238" y="156"/>
                </a:cxn>
                <a:cxn ang="0">
                  <a:pos x="241" y="152"/>
                </a:cxn>
                <a:cxn ang="0">
                  <a:pos x="246" y="148"/>
                </a:cxn>
                <a:cxn ang="0">
                  <a:pos x="249" y="144"/>
                </a:cxn>
                <a:cxn ang="0">
                  <a:pos x="253" y="140"/>
                </a:cxn>
                <a:cxn ang="0">
                  <a:pos x="255" y="135"/>
                </a:cxn>
                <a:cxn ang="0">
                  <a:pos x="258" y="131"/>
                </a:cxn>
                <a:cxn ang="0">
                  <a:pos x="241" y="144"/>
                </a:cxn>
                <a:cxn ang="0">
                  <a:pos x="217" y="156"/>
                </a:cxn>
                <a:cxn ang="0">
                  <a:pos x="189" y="164"/>
                </a:cxn>
                <a:cxn ang="0">
                  <a:pos x="160" y="167"/>
                </a:cxn>
                <a:cxn ang="0">
                  <a:pos x="131" y="164"/>
                </a:cxn>
                <a:cxn ang="0">
                  <a:pos x="103" y="156"/>
                </a:cxn>
                <a:cxn ang="0">
                  <a:pos x="78" y="144"/>
                </a:cxn>
                <a:cxn ang="0">
                  <a:pos x="57" y="126"/>
                </a:cxn>
                <a:cxn ang="0">
                  <a:pos x="38" y="107"/>
                </a:cxn>
                <a:cxn ang="0">
                  <a:pos x="25" y="84"/>
                </a:cxn>
                <a:cxn ang="0">
                  <a:pos x="17" y="58"/>
                </a:cxn>
                <a:cxn ang="0">
                  <a:pos x="14" y="32"/>
                </a:cxn>
                <a:cxn ang="0">
                  <a:pos x="17" y="5"/>
                </a:cxn>
                <a:cxn ang="0">
                  <a:pos x="18" y="0"/>
                </a:cxn>
                <a:cxn ang="0">
                  <a:pos x="15" y="4"/>
                </a:cxn>
                <a:cxn ang="0">
                  <a:pos x="12" y="9"/>
                </a:cxn>
                <a:cxn ang="0">
                  <a:pos x="10" y="13"/>
                </a:cxn>
                <a:cxn ang="0">
                  <a:pos x="8" y="18"/>
                </a:cxn>
                <a:cxn ang="0">
                  <a:pos x="6" y="22"/>
                </a:cxn>
                <a:cxn ang="0">
                  <a:pos x="4" y="27"/>
                </a:cxn>
                <a:cxn ang="0">
                  <a:pos x="1" y="33"/>
                </a:cxn>
                <a:cxn ang="0">
                  <a:pos x="0" y="38"/>
                </a:cxn>
                <a:cxn ang="0">
                  <a:pos x="4" y="61"/>
                </a:cxn>
                <a:cxn ang="0">
                  <a:pos x="12" y="88"/>
                </a:cxn>
                <a:cxn ang="0">
                  <a:pos x="28" y="114"/>
                </a:cxn>
                <a:cxn ang="0">
                  <a:pos x="47" y="136"/>
                </a:cxn>
                <a:cxn ang="0">
                  <a:pos x="71" y="153"/>
                </a:cxn>
                <a:cxn ang="0">
                  <a:pos x="98" y="168"/>
                </a:cxn>
                <a:cxn ang="0">
                  <a:pos x="127" y="176"/>
                </a:cxn>
                <a:cxn ang="0">
                  <a:pos x="160" y="179"/>
                </a:cxn>
                <a:cxn ang="0">
                  <a:pos x="192" y="176"/>
                </a:cxn>
                <a:cxn ang="0">
                  <a:pos x="221" y="168"/>
                </a:cxn>
                <a:cxn ang="0">
                  <a:pos x="230" y="164"/>
                </a:cxn>
              </a:cxnLst>
              <a:rect l="0" t="0" r="r" b="b"/>
              <a:pathLst>
                <a:path w="258" h="179">
                  <a:moveTo>
                    <a:pt x="230" y="164"/>
                  </a:moveTo>
                  <a:lnTo>
                    <a:pt x="235" y="160"/>
                  </a:lnTo>
                  <a:lnTo>
                    <a:pt x="238" y="156"/>
                  </a:lnTo>
                  <a:lnTo>
                    <a:pt x="241" y="152"/>
                  </a:lnTo>
                  <a:lnTo>
                    <a:pt x="246" y="148"/>
                  </a:lnTo>
                  <a:lnTo>
                    <a:pt x="249" y="144"/>
                  </a:lnTo>
                  <a:lnTo>
                    <a:pt x="253" y="140"/>
                  </a:lnTo>
                  <a:lnTo>
                    <a:pt x="255" y="135"/>
                  </a:lnTo>
                  <a:lnTo>
                    <a:pt x="258" y="131"/>
                  </a:lnTo>
                  <a:lnTo>
                    <a:pt x="241" y="144"/>
                  </a:lnTo>
                  <a:lnTo>
                    <a:pt x="217" y="156"/>
                  </a:lnTo>
                  <a:lnTo>
                    <a:pt x="189" y="164"/>
                  </a:lnTo>
                  <a:lnTo>
                    <a:pt x="160" y="167"/>
                  </a:lnTo>
                  <a:lnTo>
                    <a:pt x="131" y="164"/>
                  </a:lnTo>
                  <a:lnTo>
                    <a:pt x="103" y="156"/>
                  </a:lnTo>
                  <a:lnTo>
                    <a:pt x="78" y="144"/>
                  </a:lnTo>
                  <a:lnTo>
                    <a:pt x="57" y="126"/>
                  </a:lnTo>
                  <a:lnTo>
                    <a:pt x="38" y="107"/>
                  </a:lnTo>
                  <a:lnTo>
                    <a:pt x="25" y="84"/>
                  </a:lnTo>
                  <a:lnTo>
                    <a:pt x="17" y="58"/>
                  </a:lnTo>
                  <a:lnTo>
                    <a:pt x="14" y="32"/>
                  </a:lnTo>
                  <a:lnTo>
                    <a:pt x="17" y="5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2" y="9"/>
                  </a:lnTo>
                  <a:lnTo>
                    <a:pt x="10" y="13"/>
                  </a:lnTo>
                  <a:lnTo>
                    <a:pt x="8" y="18"/>
                  </a:lnTo>
                  <a:lnTo>
                    <a:pt x="6" y="22"/>
                  </a:lnTo>
                  <a:lnTo>
                    <a:pt x="4" y="27"/>
                  </a:lnTo>
                  <a:lnTo>
                    <a:pt x="1" y="33"/>
                  </a:lnTo>
                  <a:lnTo>
                    <a:pt x="0" y="38"/>
                  </a:lnTo>
                  <a:lnTo>
                    <a:pt x="4" y="61"/>
                  </a:lnTo>
                  <a:lnTo>
                    <a:pt x="12" y="88"/>
                  </a:lnTo>
                  <a:lnTo>
                    <a:pt x="28" y="114"/>
                  </a:lnTo>
                  <a:lnTo>
                    <a:pt x="47" y="136"/>
                  </a:lnTo>
                  <a:lnTo>
                    <a:pt x="71" y="153"/>
                  </a:lnTo>
                  <a:lnTo>
                    <a:pt x="98" y="168"/>
                  </a:lnTo>
                  <a:lnTo>
                    <a:pt x="127" y="176"/>
                  </a:lnTo>
                  <a:lnTo>
                    <a:pt x="160" y="179"/>
                  </a:lnTo>
                  <a:lnTo>
                    <a:pt x="192" y="176"/>
                  </a:lnTo>
                  <a:lnTo>
                    <a:pt x="221" y="168"/>
                  </a:lnTo>
                  <a:lnTo>
                    <a:pt x="230" y="164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8" name="Freeform 240"/>
            <p:cNvSpPr>
              <a:spLocks/>
            </p:cNvSpPr>
            <p:nvPr/>
          </p:nvSpPr>
          <p:spPr bwMode="auto">
            <a:xfrm>
              <a:off x="2156" y="2447"/>
              <a:ext cx="65" cy="49"/>
            </a:xfrm>
            <a:custGeom>
              <a:avLst/>
              <a:gdLst/>
              <a:ahLst/>
              <a:cxnLst>
                <a:cxn ang="0">
                  <a:pos x="245" y="160"/>
                </a:cxn>
                <a:cxn ang="0">
                  <a:pos x="247" y="155"/>
                </a:cxn>
                <a:cxn ang="0">
                  <a:pos x="249" y="151"/>
                </a:cxn>
                <a:cxn ang="0">
                  <a:pos x="252" y="147"/>
                </a:cxn>
                <a:cxn ang="0">
                  <a:pos x="254" y="143"/>
                </a:cxn>
                <a:cxn ang="0">
                  <a:pos x="255" y="139"/>
                </a:cxn>
                <a:cxn ang="0">
                  <a:pos x="257" y="134"/>
                </a:cxn>
                <a:cxn ang="0">
                  <a:pos x="258" y="130"/>
                </a:cxn>
                <a:cxn ang="0">
                  <a:pos x="260" y="126"/>
                </a:cxn>
                <a:cxn ang="0">
                  <a:pos x="258" y="128"/>
                </a:cxn>
                <a:cxn ang="0">
                  <a:pos x="243" y="146"/>
                </a:cxn>
                <a:cxn ang="0">
                  <a:pos x="223" y="161"/>
                </a:cxn>
                <a:cxn ang="0">
                  <a:pos x="200" y="173"/>
                </a:cxn>
                <a:cxn ang="0">
                  <a:pos x="175" y="180"/>
                </a:cxn>
                <a:cxn ang="0">
                  <a:pos x="148" y="182"/>
                </a:cxn>
                <a:cxn ang="0">
                  <a:pos x="121" y="180"/>
                </a:cxn>
                <a:cxn ang="0">
                  <a:pos x="95" y="173"/>
                </a:cxn>
                <a:cxn ang="0">
                  <a:pos x="73" y="161"/>
                </a:cxn>
                <a:cxn ang="0">
                  <a:pos x="53" y="146"/>
                </a:cxn>
                <a:cxn ang="0">
                  <a:pos x="37" y="128"/>
                </a:cxn>
                <a:cxn ang="0">
                  <a:pos x="24" y="107"/>
                </a:cxn>
                <a:cxn ang="0">
                  <a:pos x="16" y="83"/>
                </a:cxn>
                <a:cxn ang="0">
                  <a:pos x="14" y="59"/>
                </a:cxn>
                <a:cxn ang="0">
                  <a:pos x="16" y="34"/>
                </a:cxn>
                <a:cxn ang="0">
                  <a:pos x="24" y="10"/>
                </a:cxn>
                <a:cxn ang="0">
                  <a:pos x="31" y="0"/>
                </a:cxn>
                <a:cxn ang="0">
                  <a:pos x="23" y="6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5" y="29"/>
                </a:cxn>
                <a:cxn ang="0">
                  <a:pos x="4" y="32"/>
                </a:cxn>
                <a:cxn ang="0">
                  <a:pos x="0" y="59"/>
                </a:cxn>
                <a:cxn ang="0">
                  <a:pos x="4" y="85"/>
                </a:cxn>
                <a:cxn ang="0">
                  <a:pos x="13" y="111"/>
                </a:cxn>
                <a:cxn ang="0">
                  <a:pos x="26" y="134"/>
                </a:cxn>
                <a:cxn ang="0">
                  <a:pos x="44" y="154"/>
                </a:cxn>
                <a:cxn ang="0">
                  <a:pos x="66" y="171"/>
                </a:cxn>
                <a:cxn ang="0">
                  <a:pos x="91" y="183"/>
                </a:cxn>
                <a:cxn ang="0">
                  <a:pos x="119" y="192"/>
                </a:cxn>
                <a:cxn ang="0">
                  <a:pos x="148" y="195"/>
                </a:cxn>
                <a:cxn ang="0">
                  <a:pos x="177" y="192"/>
                </a:cxn>
                <a:cxn ang="0">
                  <a:pos x="205" y="183"/>
                </a:cxn>
                <a:cxn ang="0">
                  <a:pos x="229" y="171"/>
                </a:cxn>
                <a:cxn ang="0">
                  <a:pos x="245" y="160"/>
                </a:cxn>
              </a:cxnLst>
              <a:rect l="0" t="0" r="r" b="b"/>
              <a:pathLst>
                <a:path w="260" h="195">
                  <a:moveTo>
                    <a:pt x="245" y="160"/>
                  </a:moveTo>
                  <a:lnTo>
                    <a:pt x="247" y="155"/>
                  </a:lnTo>
                  <a:lnTo>
                    <a:pt x="249" y="151"/>
                  </a:lnTo>
                  <a:lnTo>
                    <a:pt x="252" y="147"/>
                  </a:lnTo>
                  <a:lnTo>
                    <a:pt x="254" y="143"/>
                  </a:lnTo>
                  <a:lnTo>
                    <a:pt x="255" y="139"/>
                  </a:lnTo>
                  <a:lnTo>
                    <a:pt x="257" y="134"/>
                  </a:lnTo>
                  <a:lnTo>
                    <a:pt x="258" y="130"/>
                  </a:lnTo>
                  <a:lnTo>
                    <a:pt x="260" y="126"/>
                  </a:lnTo>
                  <a:lnTo>
                    <a:pt x="258" y="128"/>
                  </a:lnTo>
                  <a:lnTo>
                    <a:pt x="243" y="146"/>
                  </a:lnTo>
                  <a:lnTo>
                    <a:pt x="223" y="161"/>
                  </a:lnTo>
                  <a:lnTo>
                    <a:pt x="200" y="173"/>
                  </a:lnTo>
                  <a:lnTo>
                    <a:pt x="175" y="180"/>
                  </a:lnTo>
                  <a:lnTo>
                    <a:pt x="148" y="182"/>
                  </a:lnTo>
                  <a:lnTo>
                    <a:pt x="121" y="180"/>
                  </a:lnTo>
                  <a:lnTo>
                    <a:pt x="95" y="173"/>
                  </a:lnTo>
                  <a:lnTo>
                    <a:pt x="73" y="161"/>
                  </a:lnTo>
                  <a:lnTo>
                    <a:pt x="53" y="146"/>
                  </a:lnTo>
                  <a:lnTo>
                    <a:pt x="37" y="128"/>
                  </a:lnTo>
                  <a:lnTo>
                    <a:pt x="24" y="107"/>
                  </a:lnTo>
                  <a:lnTo>
                    <a:pt x="16" y="83"/>
                  </a:lnTo>
                  <a:lnTo>
                    <a:pt x="14" y="59"/>
                  </a:lnTo>
                  <a:lnTo>
                    <a:pt x="16" y="34"/>
                  </a:lnTo>
                  <a:lnTo>
                    <a:pt x="24" y="10"/>
                  </a:lnTo>
                  <a:lnTo>
                    <a:pt x="31" y="0"/>
                  </a:lnTo>
                  <a:lnTo>
                    <a:pt x="23" y="6"/>
                  </a:lnTo>
                  <a:lnTo>
                    <a:pt x="16" y="13"/>
                  </a:lnTo>
                  <a:lnTo>
                    <a:pt x="11" y="21"/>
                  </a:lnTo>
                  <a:lnTo>
                    <a:pt x="5" y="29"/>
                  </a:lnTo>
                  <a:lnTo>
                    <a:pt x="4" y="32"/>
                  </a:lnTo>
                  <a:lnTo>
                    <a:pt x="0" y="59"/>
                  </a:lnTo>
                  <a:lnTo>
                    <a:pt x="4" y="85"/>
                  </a:lnTo>
                  <a:lnTo>
                    <a:pt x="13" y="111"/>
                  </a:lnTo>
                  <a:lnTo>
                    <a:pt x="26" y="134"/>
                  </a:lnTo>
                  <a:lnTo>
                    <a:pt x="44" y="154"/>
                  </a:lnTo>
                  <a:lnTo>
                    <a:pt x="66" y="171"/>
                  </a:lnTo>
                  <a:lnTo>
                    <a:pt x="91" y="183"/>
                  </a:lnTo>
                  <a:lnTo>
                    <a:pt x="119" y="192"/>
                  </a:lnTo>
                  <a:lnTo>
                    <a:pt x="148" y="195"/>
                  </a:lnTo>
                  <a:lnTo>
                    <a:pt x="177" y="192"/>
                  </a:lnTo>
                  <a:lnTo>
                    <a:pt x="205" y="183"/>
                  </a:lnTo>
                  <a:lnTo>
                    <a:pt x="229" y="171"/>
                  </a:lnTo>
                  <a:lnTo>
                    <a:pt x="245" y="160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09" name="Freeform 241"/>
            <p:cNvSpPr>
              <a:spLocks/>
            </p:cNvSpPr>
            <p:nvPr/>
          </p:nvSpPr>
          <p:spPr bwMode="auto">
            <a:xfrm>
              <a:off x="2159" y="2442"/>
              <a:ext cx="63" cy="51"/>
            </a:xfrm>
            <a:custGeom>
              <a:avLst/>
              <a:gdLst/>
              <a:ahLst/>
              <a:cxnLst>
                <a:cxn ang="0">
                  <a:pos x="250" y="111"/>
                </a:cxn>
                <a:cxn ang="0">
                  <a:pos x="250" y="112"/>
                </a:cxn>
                <a:cxn ang="0">
                  <a:pos x="250" y="114"/>
                </a:cxn>
                <a:cxn ang="0">
                  <a:pos x="250" y="115"/>
                </a:cxn>
                <a:cxn ang="0">
                  <a:pos x="250" y="117"/>
                </a:cxn>
                <a:cxn ang="0">
                  <a:pos x="250" y="121"/>
                </a:cxn>
                <a:cxn ang="0">
                  <a:pos x="250" y="125"/>
                </a:cxn>
                <a:cxn ang="0">
                  <a:pos x="250" y="129"/>
                </a:cxn>
                <a:cxn ang="0">
                  <a:pos x="249" y="132"/>
                </a:cxn>
                <a:cxn ang="0">
                  <a:pos x="249" y="136"/>
                </a:cxn>
                <a:cxn ang="0">
                  <a:pos x="248" y="140"/>
                </a:cxn>
                <a:cxn ang="0">
                  <a:pos x="248" y="145"/>
                </a:cxn>
                <a:cxn ang="0">
                  <a:pos x="247" y="148"/>
                </a:cxn>
                <a:cxn ang="0">
                  <a:pos x="247" y="148"/>
                </a:cxn>
                <a:cxn ang="0">
                  <a:pos x="230" y="166"/>
                </a:cxn>
                <a:cxn ang="0">
                  <a:pos x="210" y="182"/>
                </a:cxn>
                <a:cxn ang="0">
                  <a:pos x="187" y="193"/>
                </a:cxn>
                <a:cxn ang="0">
                  <a:pos x="162" y="201"/>
                </a:cxn>
                <a:cxn ang="0">
                  <a:pos x="135" y="203"/>
                </a:cxn>
                <a:cxn ang="0">
                  <a:pos x="108" y="201"/>
                </a:cxn>
                <a:cxn ang="0">
                  <a:pos x="82" y="193"/>
                </a:cxn>
                <a:cxn ang="0">
                  <a:pos x="60" y="182"/>
                </a:cxn>
                <a:cxn ang="0">
                  <a:pos x="40" y="166"/>
                </a:cxn>
                <a:cxn ang="0">
                  <a:pos x="23" y="148"/>
                </a:cxn>
                <a:cxn ang="0">
                  <a:pos x="11" y="127"/>
                </a:cxn>
                <a:cxn ang="0">
                  <a:pos x="2" y="103"/>
                </a:cxn>
                <a:cxn ang="0">
                  <a:pos x="0" y="79"/>
                </a:cxn>
                <a:cxn ang="0">
                  <a:pos x="2" y="54"/>
                </a:cxn>
                <a:cxn ang="0">
                  <a:pos x="11" y="30"/>
                </a:cxn>
                <a:cxn ang="0">
                  <a:pos x="17" y="21"/>
                </a:cxn>
                <a:cxn ang="0">
                  <a:pos x="23" y="15"/>
                </a:cxn>
                <a:cxn ang="0">
                  <a:pos x="31" y="10"/>
                </a:cxn>
                <a:cxn ang="0">
                  <a:pos x="40" y="4"/>
                </a:cxn>
                <a:cxn ang="0">
                  <a:pos x="48" y="0"/>
                </a:cxn>
                <a:cxn ang="0">
                  <a:pos x="34" y="16"/>
                </a:cxn>
                <a:cxn ang="0">
                  <a:pos x="23" y="35"/>
                </a:cxn>
                <a:cxn ang="0">
                  <a:pos x="15" y="56"/>
                </a:cxn>
                <a:cxn ang="0">
                  <a:pos x="13" y="79"/>
                </a:cxn>
                <a:cxn ang="0">
                  <a:pos x="15" y="101"/>
                </a:cxn>
                <a:cxn ang="0">
                  <a:pos x="23" y="122"/>
                </a:cxn>
                <a:cxn ang="0">
                  <a:pos x="34" y="141"/>
                </a:cxn>
                <a:cxn ang="0">
                  <a:pos x="49" y="158"/>
                </a:cxn>
                <a:cxn ang="0">
                  <a:pos x="67" y="171"/>
                </a:cxn>
                <a:cxn ang="0">
                  <a:pos x="88" y="182"/>
                </a:cxn>
                <a:cxn ang="0">
                  <a:pos x="110" y="189"/>
                </a:cxn>
                <a:cxn ang="0">
                  <a:pos x="135" y="191"/>
                </a:cxn>
                <a:cxn ang="0">
                  <a:pos x="159" y="189"/>
                </a:cxn>
                <a:cxn ang="0">
                  <a:pos x="182" y="182"/>
                </a:cxn>
                <a:cxn ang="0">
                  <a:pos x="203" y="171"/>
                </a:cxn>
                <a:cxn ang="0">
                  <a:pos x="221" y="158"/>
                </a:cxn>
                <a:cxn ang="0">
                  <a:pos x="235" y="141"/>
                </a:cxn>
                <a:cxn ang="0">
                  <a:pos x="247" y="122"/>
                </a:cxn>
                <a:cxn ang="0">
                  <a:pos x="250" y="111"/>
                </a:cxn>
              </a:cxnLst>
              <a:rect l="0" t="0" r="r" b="b"/>
              <a:pathLst>
                <a:path w="250" h="203">
                  <a:moveTo>
                    <a:pt x="250" y="111"/>
                  </a:moveTo>
                  <a:lnTo>
                    <a:pt x="250" y="112"/>
                  </a:lnTo>
                  <a:lnTo>
                    <a:pt x="250" y="114"/>
                  </a:lnTo>
                  <a:lnTo>
                    <a:pt x="250" y="115"/>
                  </a:lnTo>
                  <a:lnTo>
                    <a:pt x="250" y="117"/>
                  </a:lnTo>
                  <a:lnTo>
                    <a:pt x="250" y="121"/>
                  </a:lnTo>
                  <a:lnTo>
                    <a:pt x="250" y="125"/>
                  </a:lnTo>
                  <a:lnTo>
                    <a:pt x="250" y="129"/>
                  </a:lnTo>
                  <a:lnTo>
                    <a:pt x="249" y="132"/>
                  </a:lnTo>
                  <a:lnTo>
                    <a:pt x="249" y="136"/>
                  </a:lnTo>
                  <a:lnTo>
                    <a:pt x="248" y="140"/>
                  </a:lnTo>
                  <a:lnTo>
                    <a:pt x="248" y="145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30" y="166"/>
                  </a:lnTo>
                  <a:lnTo>
                    <a:pt x="210" y="182"/>
                  </a:lnTo>
                  <a:lnTo>
                    <a:pt x="187" y="193"/>
                  </a:lnTo>
                  <a:lnTo>
                    <a:pt x="162" y="201"/>
                  </a:lnTo>
                  <a:lnTo>
                    <a:pt x="135" y="203"/>
                  </a:lnTo>
                  <a:lnTo>
                    <a:pt x="108" y="201"/>
                  </a:lnTo>
                  <a:lnTo>
                    <a:pt x="82" y="193"/>
                  </a:lnTo>
                  <a:lnTo>
                    <a:pt x="60" y="182"/>
                  </a:lnTo>
                  <a:lnTo>
                    <a:pt x="40" y="166"/>
                  </a:lnTo>
                  <a:lnTo>
                    <a:pt x="23" y="148"/>
                  </a:lnTo>
                  <a:lnTo>
                    <a:pt x="11" y="127"/>
                  </a:lnTo>
                  <a:lnTo>
                    <a:pt x="2" y="103"/>
                  </a:lnTo>
                  <a:lnTo>
                    <a:pt x="0" y="79"/>
                  </a:lnTo>
                  <a:lnTo>
                    <a:pt x="2" y="54"/>
                  </a:lnTo>
                  <a:lnTo>
                    <a:pt x="11" y="30"/>
                  </a:lnTo>
                  <a:lnTo>
                    <a:pt x="17" y="21"/>
                  </a:lnTo>
                  <a:lnTo>
                    <a:pt x="23" y="15"/>
                  </a:lnTo>
                  <a:lnTo>
                    <a:pt x="31" y="10"/>
                  </a:lnTo>
                  <a:lnTo>
                    <a:pt x="40" y="4"/>
                  </a:lnTo>
                  <a:lnTo>
                    <a:pt x="48" y="0"/>
                  </a:lnTo>
                  <a:lnTo>
                    <a:pt x="34" y="16"/>
                  </a:lnTo>
                  <a:lnTo>
                    <a:pt x="23" y="35"/>
                  </a:lnTo>
                  <a:lnTo>
                    <a:pt x="15" y="56"/>
                  </a:lnTo>
                  <a:lnTo>
                    <a:pt x="13" y="79"/>
                  </a:lnTo>
                  <a:lnTo>
                    <a:pt x="15" y="101"/>
                  </a:lnTo>
                  <a:lnTo>
                    <a:pt x="23" y="122"/>
                  </a:lnTo>
                  <a:lnTo>
                    <a:pt x="34" y="141"/>
                  </a:lnTo>
                  <a:lnTo>
                    <a:pt x="49" y="158"/>
                  </a:lnTo>
                  <a:lnTo>
                    <a:pt x="67" y="171"/>
                  </a:lnTo>
                  <a:lnTo>
                    <a:pt x="88" y="182"/>
                  </a:lnTo>
                  <a:lnTo>
                    <a:pt x="110" y="189"/>
                  </a:lnTo>
                  <a:lnTo>
                    <a:pt x="135" y="191"/>
                  </a:lnTo>
                  <a:lnTo>
                    <a:pt x="159" y="189"/>
                  </a:lnTo>
                  <a:lnTo>
                    <a:pt x="182" y="182"/>
                  </a:lnTo>
                  <a:lnTo>
                    <a:pt x="203" y="171"/>
                  </a:lnTo>
                  <a:lnTo>
                    <a:pt x="221" y="158"/>
                  </a:lnTo>
                  <a:lnTo>
                    <a:pt x="235" y="141"/>
                  </a:lnTo>
                  <a:lnTo>
                    <a:pt x="247" y="122"/>
                  </a:lnTo>
                  <a:lnTo>
                    <a:pt x="250" y="111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0" name="Freeform 242"/>
            <p:cNvSpPr>
              <a:spLocks/>
            </p:cNvSpPr>
            <p:nvPr/>
          </p:nvSpPr>
          <p:spPr bwMode="auto">
            <a:xfrm>
              <a:off x="2163" y="2439"/>
              <a:ext cx="59" cy="51"/>
            </a:xfrm>
            <a:custGeom>
              <a:avLst/>
              <a:gdLst/>
              <a:ahLst/>
              <a:cxnLst>
                <a:cxn ang="0">
                  <a:pos x="238" y="125"/>
                </a:cxn>
                <a:cxn ang="0">
                  <a:pos x="238" y="121"/>
                </a:cxn>
                <a:cxn ang="0">
                  <a:pos x="238" y="116"/>
                </a:cxn>
                <a:cxn ang="0">
                  <a:pos x="237" y="111"/>
                </a:cxn>
                <a:cxn ang="0">
                  <a:pos x="237" y="107"/>
                </a:cxn>
                <a:cxn ang="0">
                  <a:pos x="236" y="103"/>
                </a:cxn>
                <a:cxn ang="0">
                  <a:pos x="235" y="99"/>
                </a:cxn>
                <a:cxn ang="0">
                  <a:pos x="233" y="95"/>
                </a:cxn>
                <a:cxn ang="0">
                  <a:pos x="232" y="91"/>
                </a:cxn>
                <a:cxn ang="0">
                  <a:pos x="231" y="110"/>
                </a:cxn>
                <a:cxn ang="0">
                  <a:pos x="224" y="129"/>
                </a:cxn>
                <a:cxn ang="0">
                  <a:pos x="214" y="146"/>
                </a:cxn>
                <a:cxn ang="0">
                  <a:pos x="201" y="162"/>
                </a:cxn>
                <a:cxn ang="0">
                  <a:pos x="184" y="174"/>
                </a:cxn>
                <a:cxn ang="0">
                  <a:pos x="165" y="183"/>
                </a:cxn>
                <a:cxn ang="0">
                  <a:pos x="145" y="190"/>
                </a:cxn>
                <a:cxn ang="0">
                  <a:pos x="123" y="192"/>
                </a:cxn>
                <a:cxn ang="0">
                  <a:pos x="101" y="190"/>
                </a:cxn>
                <a:cxn ang="0">
                  <a:pos x="80" y="183"/>
                </a:cxn>
                <a:cxn ang="0">
                  <a:pos x="61" y="174"/>
                </a:cxn>
                <a:cxn ang="0">
                  <a:pos x="45" y="162"/>
                </a:cxn>
                <a:cxn ang="0">
                  <a:pos x="31" y="146"/>
                </a:cxn>
                <a:cxn ang="0">
                  <a:pos x="21" y="129"/>
                </a:cxn>
                <a:cxn ang="0">
                  <a:pos x="15" y="110"/>
                </a:cxn>
                <a:cxn ang="0">
                  <a:pos x="12" y="90"/>
                </a:cxn>
                <a:cxn ang="0">
                  <a:pos x="15" y="69"/>
                </a:cxn>
                <a:cxn ang="0">
                  <a:pos x="21" y="50"/>
                </a:cxn>
                <a:cxn ang="0">
                  <a:pos x="31" y="33"/>
                </a:cxn>
                <a:cxn ang="0">
                  <a:pos x="45" y="17"/>
                </a:cxn>
                <a:cxn ang="0">
                  <a:pos x="61" y="5"/>
                </a:cxn>
                <a:cxn ang="0">
                  <a:pos x="73" y="0"/>
                </a:cxn>
                <a:cxn ang="0">
                  <a:pos x="68" y="1"/>
                </a:cxn>
                <a:cxn ang="0">
                  <a:pos x="63" y="2"/>
                </a:cxn>
                <a:cxn ang="0">
                  <a:pos x="58" y="3"/>
                </a:cxn>
                <a:cxn ang="0">
                  <a:pos x="53" y="4"/>
                </a:cxn>
                <a:cxn ang="0">
                  <a:pos x="48" y="6"/>
                </a:cxn>
                <a:cxn ang="0">
                  <a:pos x="42" y="8"/>
                </a:cxn>
                <a:cxn ang="0">
                  <a:pos x="38" y="10"/>
                </a:cxn>
                <a:cxn ang="0">
                  <a:pos x="34" y="12"/>
                </a:cxn>
                <a:cxn ang="0">
                  <a:pos x="21" y="27"/>
                </a:cxn>
                <a:cxn ang="0">
                  <a:pos x="10" y="45"/>
                </a:cxn>
                <a:cxn ang="0">
                  <a:pos x="2" y="67"/>
                </a:cxn>
                <a:cxn ang="0">
                  <a:pos x="0" y="90"/>
                </a:cxn>
                <a:cxn ang="0">
                  <a:pos x="2" y="112"/>
                </a:cxn>
                <a:cxn ang="0">
                  <a:pos x="10" y="133"/>
                </a:cxn>
                <a:cxn ang="0">
                  <a:pos x="21" y="152"/>
                </a:cxn>
                <a:cxn ang="0">
                  <a:pos x="37" y="169"/>
                </a:cxn>
                <a:cxn ang="0">
                  <a:pos x="55" y="183"/>
                </a:cxn>
                <a:cxn ang="0">
                  <a:pos x="76" y="194"/>
                </a:cxn>
                <a:cxn ang="0">
                  <a:pos x="98" y="201"/>
                </a:cxn>
                <a:cxn ang="0">
                  <a:pos x="123" y="203"/>
                </a:cxn>
                <a:cxn ang="0">
                  <a:pos x="147" y="201"/>
                </a:cxn>
                <a:cxn ang="0">
                  <a:pos x="171" y="194"/>
                </a:cxn>
                <a:cxn ang="0">
                  <a:pos x="191" y="183"/>
                </a:cxn>
                <a:cxn ang="0">
                  <a:pos x="210" y="169"/>
                </a:cxn>
                <a:cxn ang="0">
                  <a:pos x="224" y="152"/>
                </a:cxn>
                <a:cxn ang="0">
                  <a:pos x="236" y="133"/>
                </a:cxn>
                <a:cxn ang="0">
                  <a:pos x="238" y="125"/>
                </a:cxn>
              </a:cxnLst>
              <a:rect l="0" t="0" r="r" b="b"/>
              <a:pathLst>
                <a:path w="238" h="203">
                  <a:moveTo>
                    <a:pt x="238" y="125"/>
                  </a:moveTo>
                  <a:lnTo>
                    <a:pt x="238" y="121"/>
                  </a:lnTo>
                  <a:lnTo>
                    <a:pt x="238" y="116"/>
                  </a:lnTo>
                  <a:lnTo>
                    <a:pt x="237" y="111"/>
                  </a:lnTo>
                  <a:lnTo>
                    <a:pt x="237" y="107"/>
                  </a:lnTo>
                  <a:lnTo>
                    <a:pt x="236" y="103"/>
                  </a:lnTo>
                  <a:lnTo>
                    <a:pt x="235" y="99"/>
                  </a:lnTo>
                  <a:lnTo>
                    <a:pt x="233" y="95"/>
                  </a:lnTo>
                  <a:lnTo>
                    <a:pt x="232" y="91"/>
                  </a:lnTo>
                  <a:lnTo>
                    <a:pt x="231" y="110"/>
                  </a:lnTo>
                  <a:lnTo>
                    <a:pt x="224" y="129"/>
                  </a:lnTo>
                  <a:lnTo>
                    <a:pt x="214" y="146"/>
                  </a:lnTo>
                  <a:lnTo>
                    <a:pt x="201" y="162"/>
                  </a:lnTo>
                  <a:lnTo>
                    <a:pt x="184" y="174"/>
                  </a:lnTo>
                  <a:lnTo>
                    <a:pt x="165" y="183"/>
                  </a:lnTo>
                  <a:lnTo>
                    <a:pt x="145" y="190"/>
                  </a:lnTo>
                  <a:lnTo>
                    <a:pt x="123" y="192"/>
                  </a:lnTo>
                  <a:lnTo>
                    <a:pt x="101" y="190"/>
                  </a:lnTo>
                  <a:lnTo>
                    <a:pt x="80" y="183"/>
                  </a:lnTo>
                  <a:lnTo>
                    <a:pt x="61" y="174"/>
                  </a:lnTo>
                  <a:lnTo>
                    <a:pt x="45" y="162"/>
                  </a:lnTo>
                  <a:lnTo>
                    <a:pt x="31" y="146"/>
                  </a:lnTo>
                  <a:lnTo>
                    <a:pt x="21" y="129"/>
                  </a:lnTo>
                  <a:lnTo>
                    <a:pt x="15" y="110"/>
                  </a:lnTo>
                  <a:lnTo>
                    <a:pt x="12" y="90"/>
                  </a:lnTo>
                  <a:lnTo>
                    <a:pt x="15" y="69"/>
                  </a:lnTo>
                  <a:lnTo>
                    <a:pt x="21" y="50"/>
                  </a:lnTo>
                  <a:lnTo>
                    <a:pt x="31" y="33"/>
                  </a:lnTo>
                  <a:lnTo>
                    <a:pt x="45" y="17"/>
                  </a:lnTo>
                  <a:lnTo>
                    <a:pt x="61" y="5"/>
                  </a:lnTo>
                  <a:lnTo>
                    <a:pt x="73" y="0"/>
                  </a:lnTo>
                  <a:lnTo>
                    <a:pt x="68" y="1"/>
                  </a:lnTo>
                  <a:lnTo>
                    <a:pt x="63" y="2"/>
                  </a:lnTo>
                  <a:lnTo>
                    <a:pt x="58" y="3"/>
                  </a:lnTo>
                  <a:lnTo>
                    <a:pt x="53" y="4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4" y="12"/>
                  </a:lnTo>
                  <a:lnTo>
                    <a:pt x="21" y="27"/>
                  </a:lnTo>
                  <a:lnTo>
                    <a:pt x="10" y="45"/>
                  </a:lnTo>
                  <a:lnTo>
                    <a:pt x="2" y="67"/>
                  </a:lnTo>
                  <a:lnTo>
                    <a:pt x="0" y="90"/>
                  </a:lnTo>
                  <a:lnTo>
                    <a:pt x="2" y="112"/>
                  </a:lnTo>
                  <a:lnTo>
                    <a:pt x="10" y="133"/>
                  </a:lnTo>
                  <a:lnTo>
                    <a:pt x="21" y="152"/>
                  </a:lnTo>
                  <a:lnTo>
                    <a:pt x="37" y="169"/>
                  </a:lnTo>
                  <a:lnTo>
                    <a:pt x="55" y="183"/>
                  </a:lnTo>
                  <a:lnTo>
                    <a:pt x="76" y="194"/>
                  </a:lnTo>
                  <a:lnTo>
                    <a:pt x="98" y="201"/>
                  </a:lnTo>
                  <a:lnTo>
                    <a:pt x="123" y="203"/>
                  </a:lnTo>
                  <a:lnTo>
                    <a:pt x="147" y="201"/>
                  </a:lnTo>
                  <a:lnTo>
                    <a:pt x="171" y="194"/>
                  </a:lnTo>
                  <a:lnTo>
                    <a:pt x="191" y="183"/>
                  </a:lnTo>
                  <a:lnTo>
                    <a:pt x="210" y="169"/>
                  </a:lnTo>
                  <a:lnTo>
                    <a:pt x="224" y="152"/>
                  </a:lnTo>
                  <a:lnTo>
                    <a:pt x="236" y="133"/>
                  </a:lnTo>
                  <a:lnTo>
                    <a:pt x="238" y="125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1" name="Freeform 243"/>
            <p:cNvSpPr>
              <a:spLocks/>
            </p:cNvSpPr>
            <p:nvPr/>
          </p:nvSpPr>
          <p:spPr bwMode="auto">
            <a:xfrm>
              <a:off x="2165" y="2439"/>
              <a:ext cx="54" cy="49"/>
            </a:xfrm>
            <a:custGeom>
              <a:avLst/>
              <a:gdLst/>
              <a:ahLst/>
              <a:cxnLst>
                <a:cxn ang="0">
                  <a:pos x="110" y="1"/>
                </a:cxn>
                <a:cxn ang="0">
                  <a:pos x="96" y="0"/>
                </a:cxn>
                <a:cxn ang="0">
                  <a:pos x="81" y="0"/>
                </a:cxn>
                <a:cxn ang="0">
                  <a:pos x="64" y="2"/>
                </a:cxn>
                <a:cxn ang="0">
                  <a:pos x="49" y="6"/>
                </a:cxn>
                <a:cxn ang="0">
                  <a:pos x="19" y="34"/>
                </a:cxn>
                <a:cxn ang="0">
                  <a:pos x="2" y="71"/>
                </a:cxn>
                <a:cxn ang="0">
                  <a:pos x="2" y="112"/>
                </a:cxn>
                <a:cxn ang="0">
                  <a:pos x="19" y="149"/>
                </a:cxn>
                <a:cxn ang="0">
                  <a:pos x="49" y="177"/>
                </a:cxn>
                <a:cxn ang="0">
                  <a:pos x="90" y="193"/>
                </a:cxn>
                <a:cxn ang="0">
                  <a:pos x="134" y="193"/>
                </a:cxn>
                <a:cxn ang="0">
                  <a:pos x="174" y="177"/>
                </a:cxn>
                <a:cxn ang="0">
                  <a:pos x="205" y="149"/>
                </a:cxn>
                <a:cxn ang="0">
                  <a:pos x="221" y="112"/>
                </a:cxn>
                <a:cxn ang="0">
                  <a:pos x="222" y="95"/>
                </a:cxn>
                <a:cxn ang="0">
                  <a:pos x="222" y="93"/>
                </a:cxn>
                <a:cxn ang="0">
                  <a:pos x="210" y="92"/>
                </a:cxn>
                <a:cxn ang="0">
                  <a:pos x="202" y="57"/>
                </a:cxn>
                <a:cxn ang="0">
                  <a:pos x="200" y="51"/>
                </a:cxn>
                <a:cxn ang="0">
                  <a:pos x="208" y="62"/>
                </a:cxn>
                <a:cxn ang="0">
                  <a:pos x="215" y="73"/>
                </a:cxn>
                <a:cxn ang="0">
                  <a:pos x="219" y="85"/>
                </a:cxn>
                <a:cxn ang="0">
                  <a:pos x="210" y="92"/>
                </a:cxn>
                <a:cxn ang="0">
                  <a:pos x="202" y="127"/>
                </a:cxn>
                <a:cxn ang="0">
                  <a:pos x="181" y="155"/>
                </a:cxn>
                <a:cxn ang="0">
                  <a:pos x="150" y="175"/>
                </a:cxn>
                <a:cxn ang="0">
                  <a:pos x="112" y="182"/>
                </a:cxn>
                <a:cxn ang="0">
                  <a:pos x="74" y="175"/>
                </a:cxn>
                <a:cxn ang="0">
                  <a:pos x="43" y="155"/>
                </a:cxn>
                <a:cxn ang="0">
                  <a:pos x="21" y="127"/>
                </a:cxn>
                <a:cxn ang="0">
                  <a:pos x="14" y="92"/>
                </a:cxn>
                <a:cxn ang="0">
                  <a:pos x="21" y="57"/>
                </a:cxn>
                <a:cxn ang="0">
                  <a:pos x="43" y="28"/>
                </a:cxn>
                <a:cxn ang="0">
                  <a:pos x="74" y="8"/>
                </a:cxn>
                <a:cxn ang="0">
                  <a:pos x="112" y="1"/>
                </a:cxn>
              </a:cxnLst>
              <a:rect l="0" t="0" r="r" b="b"/>
              <a:pathLst>
                <a:path w="222" h="195">
                  <a:moveTo>
                    <a:pt x="116" y="2"/>
                  </a:moveTo>
                  <a:lnTo>
                    <a:pt x="110" y="1"/>
                  </a:lnTo>
                  <a:lnTo>
                    <a:pt x="103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81" y="0"/>
                  </a:lnTo>
                  <a:lnTo>
                    <a:pt x="73" y="1"/>
                  </a:lnTo>
                  <a:lnTo>
                    <a:pt x="64" y="2"/>
                  </a:lnTo>
                  <a:lnTo>
                    <a:pt x="56" y="3"/>
                  </a:lnTo>
                  <a:lnTo>
                    <a:pt x="49" y="6"/>
                  </a:lnTo>
                  <a:lnTo>
                    <a:pt x="33" y="18"/>
                  </a:lnTo>
                  <a:lnTo>
                    <a:pt x="19" y="34"/>
                  </a:lnTo>
                  <a:lnTo>
                    <a:pt x="9" y="51"/>
                  </a:lnTo>
                  <a:lnTo>
                    <a:pt x="2" y="71"/>
                  </a:lnTo>
                  <a:lnTo>
                    <a:pt x="0" y="92"/>
                  </a:lnTo>
                  <a:lnTo>
                    <a:pt x="2" y="112"/>
                  </a:lnTo>
                  <a:lnTo>
                    <a:pt x="9" y="132"/>
                  </a:lnTo>
                  <a:lnTo>
                    <a:pt x="19" y="149"/>
                  </a:lnTo>
                  <a:lnTo>
                    <a:pt x="33" y="165"/>
                  </a:lnTo>
                  <a:lnTo>
                    <a:pt x="49" y="177"/>
                  </a:lnTo>
                  <a:lnTo>
                    <a:pt x="68" y="186"/>
                  </a:lnTo>
                  <a:lnTo>
                    <a:pt x="90" y="193"/>
                  </a:lnTo>
                  <a:lnTo>
                    <a:pt x="112" y="195"/>
                  </a:lnTo>
                  <a:lnTo>
                    <a:pt x="134" y="193"/>
                  </a:lnTo>
                  <a:lnTo>
                    <a:pt x="155" y="186"/>
                  </a:lnTo>
                  <a:lnTo>
                    <a:pt x="174" y="177"/>
                  </a:lnTo>
                  <a:lnTo>
                    <a:pt x="191" y="165"/>
                  </a:lnTo>
                  <a:lnTo>
                    <a:pt x="205" y="149"/>
                  </a:lnTo>
                  <a:lnTo>
                    <a:pt x="215" y="132"/>
                  </a:lnTo>
                  <a:lnTo>
                    <a:pt x="221" y="112"/>
                  </a:lnTo>
                  <a:lnTo>
                    <a:pt x="222" y="96"/>
                  </a:lnTo>
                  <a:lnTo>
                    <a:pt x="222" y="95"/>
                  </a:lnTo>
                  <a:lnTo>
                    <a:pt x="222" y="94"/>
                  </a:lnTo>
                  <a:lnTo>
                    <a:pt x="222" y="93"/>
                  </a:lnTo>
                  <a:lnTo>
                    <a:pt x="221" y="92"/>
                  </a:lnTo>
                  <a:lnTo>
                    <a:pt x="210" y="92"/>
                  </a:lnTo>
                  <a:lnTo>
                    <a:pt x="208" y="73"/>
                  </a:lnTo>
                  <a:lnTo>
                    <a:pt x="202" y="57"/>
                  </a:lnTo>
                  <a:lnTo>
                    <a:pt x="196" y="46"/>
                  </a:lnTo>
                  <a:lnTo>
                    <a:pt x="200" y="51"/>
                  </a:lnTo>
                  <a:lnTo>
                    <a:pt x="203" y="57"/>
                  </a:lnTo>
                  <a:lnTo>
                    <a:pt x="208" y="62"/>
                  </a:lnTo>
                  <a:lnTo>
                    <a:pt x="211" y="68"/>
                  </a:lnTo>
                  <a:lnTo>
                    <a:pt x="215" y="73"/>
                  </a:lnTo>
                  <a:lnTo>
                    <a:pt x="217" y="79"/>
                  </a:lnTo>
                  <a:lnTo>
                    <a:pt x="219" y="85"/>
                  </a:lnTo>
                  <a:lnTo>
                    <a:pt x="221" y="92"/>
                  </a:lnTo>
                  <a:lnTo>
                    <a:pt x="210" y="92"/>
                  </a:lnTo>
                  <a:lnTo>
                    <a:pt x="208" y="110"/>
                  </a:lnTo>
                  <a:lnTo>
                    <a:pt x="202" y="127"/>
                  </a:lnTo>
                  <a:lnTo>
                    <a:pt x="193" y="142"/>
                  </a:lnTo>
                  <a:lnTo>
                    <a:pt x="181" y="155"/>
                  </a:lnTo>
                  <a:lnTo>
                    <a:pt x="167" y="167"/>
                  </a:lnTo>
                  <a:lnTo>
                    <a:pt x="150" y="175"/>
                  </a:lnTo>
                  <a:lnTo>
                    <a:pt x="132" y="180"/>
                  </a:lnTo>
                  <a:lnTo>
                    <a:pt x="112" y="182"/>
                  </a:lnTo>
                  <a:lnTo>
                    <a:pt x="92" y="180"/>
                  </a:lnTo>
                  <a:lnTo>
                    <a:pt x="74" y="175"/>
                  </a:lnTo>
                  <a:lnTo>
                    <a:pt x="57" y="167"/>
                  </a:lnTo>
                  <a:lnTo>
                    <a:pt x="43" y="155"/>
                  </a:lnTo>
                  <a:lnTo>
                    <a:pt x="30" y="142"/>
                  </a:lnTo>
                  <a:lnTo>
                    <a:pt x="21" y="127"/>
                  </a:lnTo>
                  <a:lnTo>
                    <a:pt x="16" y="110"/>
                  </a:lnTo>
                  <a:lnTo>
                    <a:pt x="14" y="92"/>
                  </a:lnTo>
                  <a:lnTo>
                    <a:pt x="16" y="73"/>
                  </a:lnTo>
                  <a:lnTo>
                    <a:pt x="21" y="57"/>
                  </a:lnTo>
                  <a:lnTo>
                    <a:pt x="30" y="41"/>
                  </a:lnTo>
                  <a:lnTo>
                    <a:pt x="43" y="28"/>
                  </a:lnTo>
                  <a:lnTo>
                    <a:pt x="57" y="16"/>
                  </a:lnTo>
                  <a:lnTo>
                    <a:pt x="74" y="8"/>
                  </a:lnTo>
                  <a:lnTo>
                    <a:pt x="92" y="3"/>
                  </a:lnTo>
                  <a:lnTo>
                    <a:pt x="112" y="1"/>
                  </a:lnTo>
                  <a:lnTo>
                    <a:pt x="116" y="2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2" name="Freeform 244"/>
            <p:cNvSpPr>
              <a:spLocks/>
            </p:cNvSpPr>
            <p:nvPr/>
          </p:nvSpPr>
          <p:spPr bwMode="auto">
            <a:xfrm>
              <a:off x="2168" y="2439"/>
              <a:ext cx="52" cy="46"/>
            </a:xfrm>
            <a:custGeom>
              <a:avLst/>
              <a:gdLst/>
              <a:ahLst/>
              <a:cxnLst>
                <a:cxn ang="0">
                  <a:pos x="179" y="42"/>
                </a:cxn>
                <a:cxn ang="0">
                  <a:pos x="159" y="25"/>
                </a:cxn>
                <a:cxn ang="0">
                  <a:pos x="136" y="11"/>
                </a:cxn>
                <a:cxn ang="0">
                  <a:pos x="110" y="3"/>
                </a:cxn>
                <a:cxn ang="0">
                  <a:pos x="79" y="1"/>
                </a:cxn>
                <a:cxn ang="0">
                  <a:pos x="43" y="14"/>
                </a:cxn>
                <a:cxn ang="0">
                  <a:pos x="16" y="39"/>
                </a:cxn>
                <a:cxn ang="0">
                  <a:pos x="2" y="72"/>
                </a:cxn>
                <a:cxn ang="0">
                  <a:pos x="2" y="109"/>
                </a:cxn>
                <a:cxn ang="0">
                  <a:pos x="16" y="142"/>
                </a:cxn>
                <a:cxn ang="0">
                  <a:pos x="43" y="167"/>
                </a:cxn>
                <a:cxn ang="0">
                  <a:pos x="79" y="180"/>
                </a:cxn>
                <a:cxn ang="0">
                  <a:pos x="119" y="180"/>
                </a:cxn>
                <a:cxn ang="0">
                  <a:pos x="155" y="167"/>
                </a:cxn>
                <a:cxn ang="0">
                  <a:pos x="181" y="142"/>
                </a:cxn>
                <a:cxn ang="0">
                  <a:pos x="196" y="109"/>
                </a:cxn>
                <a:cxn ang="0">
                  <a:pos x="185" y="91"/>
                </a:cxn>
                <a:cxn ang="0">
                  <a:pos x="178" y="60"/>
                </a:cxn>
                <a:cxn ang="0">
                  <a:pos x="159" y="35"/>
                </a:cxn>
                <a:cxn ang="0">
                  <a:pos x="132" y="17"/>
                </a:cxn>
                <a:cxn ang="0">
                  <a:pos x="99" y="11"/>
                </a:cxn>
                <a:cxn ang="0">
                  <a:pos x="65" y="17"/>
                </a:cxn>
                <a:cxn ang="0">
                  <a:pos x="39" y="35"/>
                </a:cxn>
                <a:cxn ang="0">
                  <a:pos x="20" y="60"/>
                </a:cxn>
                <a:cxn ang="0">
                  <a:pos x="13" y="91"/>
                </a:cxn>
                <a:cxn ang="0">
                  <a:pos x="20" y="122"/>
                </a:cxn>
                <a:cxn ang="0">
                  <a:pos x="39" y="146"/>
                </a:cxn>
                <a:cxn ang="0">
                  <a:pos x="65" y="164"/>
                </a:cxn>
                <a:cxn ang="0">
                  <a:pos x="99" y="170"/>
                </a:cxn>
                <a:cxn ang="0">
                  <a:pos x="132" y="164"/>
                </a:cxn>
                <a:cxn ang="0">
                  <a:pos x="159" y="146"/>
                </a:cxn>
                <a:cxn ang="0">
                  <a:pos x="178" y="122"/>
                </a:cxn>
                <a:cxn ang="0">
                  <a:pos x="185" y="91"/>
                </a:cxn>
                <a:cxn ang="0">
                  <a:pos x="196" y="72"/>
                </a:cxn>
                <a:cxn ang="0">
                  <a:pos x="188" y="52"/>
                </a:cxn>
              </a:cxnLst>
              <a:rect l="0" t="0" r="r" b="b"/>
              <a:pathLst>
                <a:path w="198" h="182">
                  <a:moveTo>
                    <a:pt x="188" y="52"/>
                  </a:moveTo>
                  <a:lnTo>
                    <a:pt x="179" y="42"/>
                  </a:lnTo>
                  <a:lnTo>
                    <a:pt x="170" y="33"/>
                  </a:lnTo>
                  <a:lnTo>
                    <a:pt x="159" y="25"/>
                  </a:lnTo>
                  <a:lnTo>
                    <a:pt x="148" y="17"/>
                  </a:lnTo>
                  <a:lnTo>
                    <a:pt x="136" y="11"/>
                  </a:lnTo>
                  <a:lnTo>
                    <a:pt x="123" y="6"/>
                  </a:lnTo>
                  <a:lnTo>
                    <a:pt x="110" y="3"/>
                  </a:lnTo>
                  <a:lnTo>
                    <a:pt x="96" y="0"/>
                  </a:lnTo>
                  <a:lnTo>
                    <a:pt x="79" y="1"/>
                  </a:lnTo>
                  <a:lnTo>
                    <a:pt x="60" y="6"/>
                  </a:lnTo>
                  <a:lnTo>
                    <a:pt x="43" y="14"/>
                  </a:lnTo>
                  <a:lnTo>
                    <a:pt x="29" y="26"/>
                  </a:lnTo>
                  <a:lnTo>
                    <a:pt x="16" y="39"/>
                  </a:lnTo>
                  <a:lnTo>
                    <a:pt x="7" y="55"/>
                  </a:lnTo>
                  <a:lnTo>
                    <a:pt x="2" y="72"/>
                  </a:lnTo>
                  <a:lnTo>
                    <a:pt x="0" y="91"/>
                  </a:lnTo>
                  <a:lnTo>
                    <a:pt x="2" y="109"/>
                  </a:lnTo>
                  <a:lnTo>
                    <a:pt x="7" y="127"/>
                  </a:lnTo>
                  <a:lnTo>
                    <a:pt x="16" y="142"/>
                  </a:lnTo>
                  <a:lnTo>
                    <a:pt x="29" y="156"/>
                  </a:lnTo>
                  <a:lnTo>
                    <a:pt x="43" y="167"/>
                  </a:lnTo>
                  <a:lnTo>
                    <a:pt x="60" y="175"/>
                  </a:lnTo>
                  <a:lnTo>
                    <a:pt x="79" y="180"/>
                  </a:lnTo>
                  <a:lnTo>
                    <a:pt x="99" y="182"/>
                  </a:lnTo>
                  <a:lnTo>
                    <a:pt x="119" y="180"/>
                  </a:lnTo>
                  <a:lnTo>
                    <a:pt x="138" y="175"/>
                  </a:lnTo>
                  <a:lnTo>
                    <a:pt x="155" y="167"/>
                  </a:lnTo>
                  <a:lnTo>
                    <a:pt x="169" y="156"/>
                  </a:lnTo>
                  <a:lnTo>
                    <a:pt x="181" y="142"/>
                  </a:lnTo>
                  <a:lnTo>
                    <a:pt x="190" y="127"/>
                  </a:lnTo>
                  <a:lnTo>
                    <a:pt x="196" y="109"/>
                  </a:lnTo>
                  <a:lnTo>
                    <a:pt x="198" y="91"/>
                  </a:lnTo>
                  <a:lnTo>
                    <a:pt x="185" y="91"/>
                  </a:lnTo>
                  <a:lnTo>
                    <a:pt x="183" y="75"/>
                  </a:lnTo>
                  <a:lnTo>
                    <a:pt x="178" y="60"/>
                  </a:lnTo>
                  <a:lnTo>
                    <a:pt x="170" y="46"/>
                  </a:lnTo>
                  <a:lnTo>
                    <a:pt x="159" y="35"/>
                  </a:lnTo>
                  <a:lnTo>
                    <a:pt x="147" y="25"/>
                  </a:lnTo>
                  <a:lnTo>
                    <a:pt x="132" y="17"/>
                  </a:lnTo>
                  <a:lnTo>
                    <a:pt x="116" y="13"/>
                  </a:lnTo>
                  <a:lnTo>
                    <a:pt x="99" y="11"/>
                  </a:lnTo>
                  <a:lnTo>
                    <a:pt x="82" y="13"/>
                  </a:lnTo>
                  <a:lnTo>
                    <a:pt x="65" y="17"/>
                  </a:lnTo>
                  <a:lnTo>
                    <a:pt x="51" y="25"/>
                  </a:lnTo>
                  <a:lnTo>
                    <a:pt x="39" y="35"/>
                  </a:lnTo>
                  <a:lnTo>
                    <a:pt x="27" y="46"/>
                  </a:lnTo>
                  <a:lnTo>
                    <a:pt x="20" y="60"/>
                  </a:lnTo>
                  <a:lnTo>
                    <a:pt x="15" y="75"/>
                  </a:lnTo>
                  <a:lnTo>
                    <a:pt x="13" y="91"/>
                  </a:lnTo>
                  <a:lnTo>
                    <a:pt x="15" y="106"/>
                  </a:lnTo>
                  <a:lnTo>
                    <a:pt x="20" y="122"/>
                  </a:lnTo>
                  <a:lnTo>
                    <a:pt x="27" y="135"/>
                  </a:lnTo>
                  <a:lnTo>
                    <a:pt x="39" y="146"/>
                  </a:lnTo>
                  <a:lnTo>
                    <a:pt x="51" y="157"/>
                  </a:lnTo>
                  <a:lnTo>
                    <a:pt x="65" y="164"/>
                  </a:lnTo>
                  <a:lnTo>
                    <a:pt x="82" y="168"/>
                  </a:lnTo>
                  <a:lnTo>
                    <a:pt x="99" y="170"/>
                  </a:lnTo>
                  <a:lnTo>
                    <a:pt x="116" y="168"/>
                  </a:lnTo>
                  <a:lnTo>
                    <a:pt x="132" y="164"/>
                  </a:lnTo>
                  <a:lnTo>
                    <a:pt x="147" y="157"/>
                  </a:lnTo>
                  <a:lnTo>
                    <a:pt x="159" y="146"/>
                  </a:lnTo>
                  <a:lnTo>
                    <a:pt x="170" y="135"/>
                  </a:lnTo>
                  <a:lnTo>
                    <a:pt x="178" y="122"/>
                  </a:lnTo>
                  <a:lnTo>
                    <a:pt x="183" y="106"/>
                  </a:lnTo>
                  <a:lnTo>
                    <a:pt x="185" y="91"/>
                  </a:lnTo>
                  <a:lnTo>
                    <a:pt x="198" y="91"/>
                  </a:lnTo>
                  <a:lnTo>
                    <a:pt x="196" y="72"/>
                  </a:lnTo>
                  <a:lnTo>
                    <a:pt x="190" y="55"/>
                  </a:lnTo>
                  <a:lnTo>
                    <a:pt x="188" y="52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3" name="Freeform 245"/>
            <p:cNvSpPr>
              <a:spLocks/>
            </p:cNvSpPr>
            <p:nvPr/>
          </p:nvSpPr>
          <p:spPr bwMode="auto">
            <a:xfrm>
              <a:off x="2171" y="2442"/>
              <a:ext cx="44" cy="40"/>
            </a:xfrm>
            <a:custGeom>
              <a:avLst/>
              <a:gdLst/>
              <a:ahLst/>
              <a:cxnLst>
                <a:cxn ang="0">
                  <a:pos x="172" y="64"/>
                </a:cxn>
                <a:cxn ang="0">
                  <a:pos x="159" y="35"/>
                </a:cxn>
                <a:cxn ang="0">
                  <a:pos x="136" y="14"/>
                </a:cxn>
                <a:cxn ang="0">
                  <a:pos x="105" y="2"/>
                </a:cxn>
                <a:cxn ang="0">
                  <a:pos x="69" y="2"/>
                </a:cxn>
                <a:cxn ang="0">
                  <a:pos x="38" y="14"/>
                </a:cxn>
                <a:cxn ang="0">
                  <a:pos x="14" y="35"/>
                </a:cxn>
                <a:cxn ang="0">
                  <a:pos x="2" y="64"/>
                </a:cxn>
                <a:cxn ang="0">
                  <a:pos x="2" y="97"/>
                </a:cxn>
                <a:cxn ang="0">
                  <a:pos x="14" y="126"/>
                </a:cxn>
                <a:cxn ang="0">
                  <a:pos x="38" y="148"/>
                </a:cxn>
                <a:cxn ang="0">
                  <a:pos x="69" y="159"/>
                </a:cxn>
                <a:cxn ang="0">
                  <a:pos x="105" y="159"/>
                </a:cxn>
                <a:cxn ang="0">
                  <a:pos x="136" y="148"/>
                </a:cxn>
                <a:cxn ang="0">
                  <a:pos x="159" y="126"/>
                </a:cxn>
                <a:cxn ang="0">
                  <a:pos x="172" y="97"/>
                </a:cxn>
                <a:cxn ang="0">
                  <a:pos x="161" y="81"/>
                </a:cxn>
                <a:cxn ang="0">
                  <a:pos x="155" y="54"/>
                </a:cxn>
                <a:cxn ang="0">
                  <a:pos x="139" y="32"/>
                </a:cxn>
                <a:cxn ang="0">
                  <a:pos x="116" y="18"/>
                </a:cxn>
                <a:cxn ang="0">
                  <a:pos x="87" y="13"/>
                </a:cxn>
                <a:cxn ang="0">
                  <a:pos x="59" y="18"/>
                </a:cxn>
                <a:cxn ang="0">
                  <a:pos x="36" y="32"/>
                </a:cxn>
                <a:cxn ang="0">
                  <a:pos x="19" y="54"/>
                </a:cxn>
                <a:cxn ang="0">
                  <a:pos x="13" y="81"/>
                </a:cxn>
                <a:cxn ang="0">
                  <a:pos x="19" y="106"/>
                </a:cxn>
                <a:cxn ang="0">
                  <a:pos x="36" y="128"/>
                </a:cxn>
                <a:cxn ang="0">
                  <a:pos x="59" y="143"/>
                </a:cxn>
                <a:cxn ang="0">
                  <a:pos x="87" y="149"/>
                </a:cxn>
                <a:cxn ang="0">
                  <a:pos x="116" y="143"/>
                </a:cxn>
                <a:cxn ang="0">
                  <a:pos x="139" y="128"/>
                </a:cxn>
                <a:cxn ang="0">
                  <a:pos x="155" y="106"/>
                </a:cxn>
                <a:cxn ang="0">
                  <a:pos x="161" y="81"/>
                </a:cxn>
              </a:cxnLst>
              <a:rect l="0" t="0" r="r" b="b"/>
              <a:pathLst>
                <a:path w="174" h="161">
                  <a:moveTo>
                    <a:pt x="174" y="81"/>
                  </a:moveTo>
                  <a:lnTo>
                    <a:pt x="172" y="64"/>
                  </a:lnTo>
                  <a:lnTo>
                    <a:pt x="167" y="50"/>
                  </a:lnTo>
                  <a:lnTo>
                    <a:pt x="159" y="35"/>
                  </a:lnTo>
                  <a:lnTo>
                    <a:pt x="148" y="24"/>
                  </a:lnTo>
                  <a:lnTo>
                    <a:pt x="136" y="14"/>
                  </a:lnTo>
                  <a:lnTo>
                    <a:pt x="120" y="6"/>
                  </a:lnTo>
                  <a:lnTo>
                    <a:pt x="105" y="2"/>
                  </a:lnTo>
                  <a:lnTo>
                    <a:pt x="87" y="0"/>
                  </a:lnTo>
                  <a:lnTo>
                    <a:pt x="69" y="2"/>
                  </a:lnTo>
                  <a:lnTo>
                    <a:pt x="53" y="6"/>
                  </a:lnTo>
                  <a:lnTo>
                    <a:pt x="38" y="14"/>
                  </a:lnTo>
                  <a:lnTo>
                    <a:pt x="25" y="24"/>
                  </a:lnTo>
                  <a:lnTo>
                    <a:pt x="14" y="35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1"/>
                  </a:lnTo>
                  <a:lnTo>
                    <a:pt x="2" y="97"/>
                  </a:lnTo>
                  <a:lnTo>
                    <a:pt x="6" y="112"/>
                  </a:lnTo>
                  <a:lnTo>
                    <a:pt x="14" y="126"/>
                  </a:lnTo>
                  <a:lnTo>
                    <a:pt x="25" y="137"/>
                  </a:lnTo>
                  <a:lnTo>
                    <a:pt x="38" y="148"/>
                  </a:lnTo>
                  <a:lnTo>
                    <a:pt x="53" y="155"/>
                  </a:lnTo>
                  <a:lnTo>
                    <a:pt x="69" y="159"/>
                  </a:lnTo>
                  <a:lnTo>
                    <a:pt x="87" y="161"/>
                  </a:lnTo>
                  <a:lnTo>
                    <a:pt x="105" y="159"/>
                  </a:lnTo>
                  <a:lnTo>
                    <a:pt x="120" y="155"/>
                  </a:lnTo>
                  <a:lnTo>
                    <a:pt x="136" y="148"/>
                  </a:lnTo>
                  <a:lnTo>
                    <a:pt x="148" y="137"/>
                  </a:lnTo>
                  <a:lnTo>
                    <a:pt x="159" y="126"/>
                  </a:lnTo>
                  <a:lnTo>
                    <a:pt x="167" y="112"/>
                  </a:lnTo>
                  <a:lnTo>
                    <a:pt x="172" y="97"/>
                  </a:lnTo>
                  <a:lnTo>
                    <a:pt x="174" y="81"/>
                  </a:lnTo>
                  <a:lnTo>
                    <a:pt x="161" y="81"/>
                  </a:lnTo>
                  <a:lnTo>
                    <a:pt x="159" y="67"/>
                  </a:lnTo>
                  <a:lnTo>
                    <a:pt x="155" y="54"/>
                  </a:lnTo>
                  <a:lnTo>
                    <a:pt x="148" y="42"/>
                  </a:lnTo>
                  <a:lnTo>
                    <a:pt x="139" y="32"/>
                  </a:lnTo>
                  <a:lnTo>
                    <a:pt x="128" y="24"/>
                  </a:lnTo>
                  <a:lnTo>
                    <a:pt x="116" y="18"/>
                  </a:lnTo>
                  <a:lnTo>
                    <a:pt x="101" y="14"/>
                  </a:lnTo>
                  <a:lnTo>
                    <a:pt x="87" y="13"/>
                  </a:lnTo>
                  <a:lnTo>
                    <a:pt x="72" y="14"/>
                  </a:lnTo>
                  <a:lnTo>
                    <a:pt x="59" y="18"/>
                  </a:lnTo>
                  <a:lnTo>
                    <a:pt x="46" y="24"/>
                  </a:lnTo>
                  <a:lnTo>
                    <a:pt x="36" y="32"/>
                  </a:lnTo>
                  <a:lnTo>
                    <a:pt x="25" y="42"/>
                  </a:lnTo>
                  <a:lnTo>
                    <a:pt x="19" y="54"/>
                  </a:lnTo>
                  <a:lnTo>
                    <a:pt x="14" y="67"/>
                  </a:lnTo>
                  <a:lnTo>
                    <a:pt x="13" y="81"/>
                  </a:lnTo>
                  <a:lnTo>
                    <a:pt x="14" y="94"/>
                  </a:lnTo>
                  <a:lnTo>
                    <a:pt x="19" y="106"/>
                  </a:lnTo>
                  <a:lnTo>
                    <a:pt x="25" y="119"/>
                  </a:lnTo>
                  <a:lnTo>
                    <a:pt x="36" y="128"/>
                  </a:lnTo>
                  <a:lnTo>
                    <a:pt x="46" y="137"/>
                  </a:lnTo>
                  <a:lnTo>
                    <a:pt x="59" y="143"/>
                  </a:lnTo>
                  <a:lnTo>
                    <a:pt x="72" y="148"/>
                  </a:lnTo>
                  <a:lnTo>
                    <a:pt x="87" y="149"/>
                  </a:lnTo>
                  <a:lnTo>
                    <a:pt x="101" y="148"/>
                  </a:lnTo>
                  <a:lnTo>
                    <a:pt x="116" y="143"/>
                  </a:lnTo>
                  <a:lnTo>
                    <a:pt x="128" y="137"/>
                  </a:lnTo>
                  <a:lnTo>
                    <a:pt x="139" y="128"/>
                  </a:lnTo>
                  <a:lnTo>
                    <a:pt x="148" y="119"/>
                  </a:lnTo>
                  <a:lnTo>
                    <a:pt x="155" y="106"/>
                  </a:lnTo>
                  <a:lnTo>
                    <a:pt x="159" y="94"/>
                  </a:lnTo>
                  <a:lnTo>
                    <a:pt x="161" y="81"/>
                  </a:lnTo>
                  <a:lnTo>
                    <a:pt x="174" y="81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4" name="Freeform 246"/>
            <p:cNvSpPr>
              <a:spLocks/>
            </p:cNvSpPr>
            <p:nvPr/>
          </p:nvSpPr>
          <p:spPr bwMode="auto">
            <a:xfrm>
              <a:off x="2175" y="2445"/>
              <a:ext cx="37" cy="34"/>
            </a:xfrm>
            <a:custGeom>
              <a:avLst/>
              <a:gdLst/>
              <a:ahLst/>
              <a:cxnLst>
                <a:cxn ang="0">
                  <a:pos x="149" y="54"/>
                </a:cxn>
                <a:cxn ang="0">
                  <a:pos x="137" y="30"/>
                </a:cxn>
                <a:cxn ang="0">
                  <a:pos x="116" y="11"/>
                </a:cxn>
                <a:cxn ang="0">
                  <a:pos x="91" y="1"/>
                </a:cxn>
                <a:cxn ang="0">
                  <a:pos x="59" y="1"/>
                </a:cxn>
                <a:cxn ang="0">
                  <a:pos x="34" y="11"/>
                </a:cxn>
                <a:cxn ang="0">
                  <a:pos x="12" y="30"/>
                </a:cxn>
                <a:cxn ang="0">
                  <a:pos x="1" y="54"/>
                </a:cxn>
                <a:cxn ang="0">
                  <a:pos x="1" y="83"/>
                </a:cxn>
                <a:cxn ang="0">
                  <a:pos x="12" y="107"/>
                </a:cxn>
                <a:cxn ang="0">
                  <a:pos x="34" y="126"/>
                </a:cxn>
                <a:cxn ang="0">
                  <a:pos x="59" y="137"/>
                </a:cxn>
                <a:cxn ang="0">
                  <a:pos x="91" y="137"/>
                </a:cxn>
                <a:cxn ang="0">
                  <a:pos x="116" y="126"/>
                </a:cxn>
                <a:cxn ang="0">
                  <a:pos x="137" y="107"/>
                </a:cxn>
                <a:cxn ang="0">
                  <a:pos x="149" y="83"/>
                </a:cxn>
                <a:cxn ang="0">
                  <a:pos x="136" y="69"/>
                </a:cxn>
                <a:cxn ang="0">
                  <a:pos x="132" y="47"/>
                </a:cxn>
                <a:cxn ang="0">
                  <a:pos x="118" y="28"/>
                </a:cxn>
                <a:cxn ang="0">
                  <a:pos x="98" y="16"/>
                </a:cxn>
                <a:cxn ang="0">
                  <a:pos x="75" y="12"/>
                </a:cxn>
                <a:cxn ang="0">
                  <a:pos x="51" y="16"/>
                </a:cxn>
                <a:cxn ang="0">
                  <a:pos x="31" y="28"/>
                </a:cxn>
                <a:cxn ang="0">
                  <a:pos x="18" y="47"/>
                </a:cxn>
                <a:cxn ang="0">
                  <a:pos x="13" y="69"/>
                </a:cxn>
                <a:cxn ang="0">
                  <a:pos x="18" y="90"/>
                </a:cxn>
                <a:cxn ang="0">
                  <a:pos x="31" y="109"/>
                </a:cxn>
                <a:cxn ang="0">
                  <a:pos x="51" y="121"/>
                </a:cxn>
                <a:cxn ang="0">
                  <a:pos x="75" y="125"/>
                </a:cxn>
                <a:cxn ang="0">
                  <a:pos x="98" y="121"/>
                </a:cxn>
                <a:cxn ang="0">
                  <a:pos x="118" y="109"/>
                </a:cxn>
                <a:cxn ang="0">
                  <a:pos x="132" y="90"/>
                </a:cxn>
                <a:cxn ang="0">
                  <a:pos x="136" y="69"/>
                </a:cxn>
              </a:cxnLst>
              <a:rect l="0" t="0" r="r" b="b"/>
              <a:pathLst>
                <a:path w="150" h="138">
                  <a:moveTo>
                    <a:pt x="150" y="69"/>
                  </a:moveTo>
                  <a:lnTo>
                    <a:pt x="149" y="54"/>
                  </a:lnTo>
                  <a:lnTo>
                    <a:pt x="144" y="42"/>
                  </a:lnTo>
                  <a:lnTo>
                    <a:pt x="137" y="30"/>
                  </a:lnTo>
                  <a:lnTo>
                    <a:pt x="127" y="20"/>
                  </a:lnTo>
                  <a:lnTo>
                    <a:pt x="116" y="11"/>
                  </a:lnTo>
                  <a:lnTo>
                    <a:pt x="104" y="5"/>
                  </a:lnTo>
                  <a:lnTo>
                    <a:pt x="91" y="1"/>
                  </a:lnTo>
                  <a:lnTo>
                    <a:pt x="75" y="0"/>
                  </a:lnTo>
                  <a:lnTo>
                    <a:pt x="59" y="1"/>
                  </a:lnTo>
                  <a:lnTo>
                    <a:pt x="46" y="5"/>
                  </a:lnTo>
                  <a:lnTo>
                    <a:pt x="34" y="11"/>
                  </a:lnTo>
                  <a:lnTo>
                    <a:pt x="22" y="2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1" y="54"/>
                  </a:lnTo>
                  <a:lnTo>
                    <a:pt x="0" y="69"/>
                  </a:lnTo>
                  <a:lnTo>
                    <a:pt x="1" y="83"/>
                  </a:lnTo>
                  <a:lnTo>
                    <a:pt x="6" y="95"/>
                  </a:lnTo>
                  <a:lnTo>
                    <a:pt x="12" y="107"/>
                  </a:lnTo>
                  <a:lnTo>
                    <a:pt x="22" y="117"/>
                  </a:lnTo>
                  <a:lnTo>
                    <a:pt x="34" y="126"/>
                  </a:lnTo>
                  <a:lnTo>
                    <a:pt x="46" y="132"/>
                  </a:lnTo>
                  <a:lnTo>
                    <a:pt x="59" y="137"/>
                  </a:lnTo>
                  <a:lnTo>
                    <a:pt x="75" y="138"/>
                  </a:lnTo>
                  <a:lnTo>
                    <a:pt x="91" y="137"/>
                  </a:lnTo>
                  <a:lnTo>
                    <a:pt x="104" y="132"/>
                  </a:lnTo>
                  <a:lnTo>
                    <a:pt x="116" y="126"/>
                  </a:lnTo>
                  <a:lnTo>
                    <a:pt x="127" y="117"/>
                  </a:lnTo>
                  <a:lnTo>
                    <a:pt x="137" y="107"/>
                  </a:lnTo>
                  <a:lnTo>
                    <a:pt x="144" y="95"/>
                  </a:lnTo>
                  <a:lnTo>
                    <a:pt x="149" y="83"/>
                  </a:lnTo>
                  <a:lnTo>
                    <a:pt x="150" y="69"/>
                  </a:lnTo>
                  <a:lnTo>
                    <a:pt x="136" y="69"/>
                  </a:lnTo>
                  <a:lnTo>
                    <a:pt x="135" y="57"/>
                  </a:lnTo>
                  <a:lnTo>
                    <a:pt x="132" y="47"/>
                  </a:lnTo>
                  <a:lnTo>
                    <a:pt x="126" y="37"/>
                  </a:lnTo>
                  <a:lnTo>
                    <a:pt x="118" y="28"/>
                  </a:lnTo>
                  <a:lnTo>
                    <a:pt x="109" y="21"/>
                  </a:lnTo>
                  <a:lnTo>
                    <a:pt x="98" y="16"/>
                  </a:lnTo>
                  <a:lnTo>
                    <a:pt x="87" y="13"/>
                  </a:lnTo>
                  <a:lnTo>
                    <a:pt x="75" y="12"/>
                  </a:lnTo>
                  <a:lnTo>
                    <a:pt x="63" y="13"/>
                  </a:lnTo>
                  <a:lnTo>
                    <a:pt x="51" y="16"/>
                  </a:lnTo>
                  <a:lnTo>
                    <a:pt x="40" y="21"/>
                  </a:lnTo>
                  <a:lnTo>
                    <a:pt x="31" y="28"/>
                  </a:lnTo>
                  <a:lnTo>
                    <a:pt x="24" y="37"/>
                  </a:lnTo>
                  <a:lnTo>
                    <a:pt x="18" y="47"/>
                  </a:lnTo>
                  <a:lnTo>
                    <a:pt x="15" y="57"/>
                  </a:lnTo>
                  <a:lnTo>
                    <a:pt x="13" y="69"/>
                  </a:lnTo>
                  <a:lnTo>
                    <a:pt x="15" y="80"/>
                  </a:lnTo>
                  <a:lnTo>
                    <a:pt x="18" y="90"/>
                  </a:lnTo>
                  <a:lnTo>
                    <a:pt x="24" y="101"/>
                  </a:lnTo>
                  <a:lnTo>
                    <a:pt x="31" y="109"/>
                  </a:lnTo>
                  <a:lnTo>
                    <a:pt x="40" y="116"/>
                  </a:lnTo>
                  <a:lnTo>
                    <a:pt x="51" y="121"/>
                  </a:lnTo>
                  <a:lnTo>
                    <a:pt x="63" y="124"/>
                  </a:lnTo>
                  <a:lnTo>
                    <a:pt x="75" y="125"/>
                  </a:lnTo>
                  <a:lnTo>
                    <a:pt x="87" y="124"/>
                  </a:lnTo>
                  <a:lnTo>
                    <a:pt x="98" y="121"/>
                  </a:lnTo>
                  <a:lnTo>
                    <a:pt x="109" y="116"/>
                  </a:lnTo>
                  <a:lnTo>
                    <a:pt x="118" y="109"/>
                  </a:lnTo>
                  <a:lnTo>
                    <a:pt x="126" y="101"/>
                  </a:lnTo>
                  <a:lnTo>
                    <a:pt x="132" y="90"/>
                  </a:lnTo>
                  <a:lnTo>
                    <a:pt x="135" y="80"/>
                  </a:lnTo>
                  <a:lnTo>
                    <a:pt x="136" y="69"/>
                  </a:lnTo>
                  <a:lnTo>
                    <a:pt x="150" y="69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5" name="Freeform 247"/>
            <p:cNvSpPr>
              <a:spLocks/>
            </p:cNvSpPr>
            <p:nvPr/>
          </p:nvSpPr>
          <p:spPr bwMode="auto">
            <a:xfrm>
              <a:off x="2178" y="2447"/>
              <a:ext cx="28" cy="29"/>
            </a:xfrm>
            <a:custGeom>
              <a:avLst/>
              <a:gdLst/>
              <a:ahLst/>
              <a:cxnLst>
                <a:cxn ang="0">
                  <a:pos x="124" y="46"/>
                </a:cxn>
                <a:cxn ang="0">
                  <a:pos x="114" y="26"/>
                </a:cxn>
                <a:cxn ang="0">
                  <a:pos x="97" y="10"/>
                </a:cxn>
                <a:cxn ang="0">
                  <a:pos x="75" y="1"/>
                </a:cxn>
                <a:cxn ang="0">
                  <a:pos x="51" y="1"/>
                </a:cxn>
                <a:cxn ang="0">
                  <a:pos x="28" y="10"/>
                </a:cxn>
                <a:cxn ang="0">
                  <a:pos x="12" y="26"/>
                </a:cxn>
                <a:cxn ang="0">
                  <a:pos x="1" y="46"/>
                </a:cxn>
                <a:cxn ang="0">
                  <a:pos x="1" y="69"/>
                </a:cxn>
                <a:cxn ang="0">
                  <a:pos x="12" y="90"/>
                </a:cxn>
                <a:cxn ang="0">
                  <a:pos x="28" y="105"/>
                </a:cxn>
                <a:cxn ang="0">
                  <a:pos x="51" y="114"/>
                </a:cxn>
                <a:cxn ang="0">
                  <a:pos x="75" y="114"/>
                </a:cxn>
                <a:cxn ang="0">
                  <a:pos x="97" y="105"/>
                </a:cxn>
                <a:cxn ang="0">
                  <a:pos x="114" y="90"/>
                </a:cxn>
                <a:cxn ang="0">
                  <a:pos x="124" y="69"/>
                </a:cxn>
                <a:cxn ang="0">
                  <a:pos x="112" y="58"/>
                </a:cxn>
                <a:cxn ang="0">
                  <a:pos x="109" y="40"/>
                </a:cxn>
                <a:cxn ang="0">
                  <a:pos x="97" y="26"/>
                </a:cxn>
                <a:cxn ang="0">
                  <a:pos x="82" y="15"/>
                </a:cxn>
                <a:cxn ang="0">
                  <a:pos x="63" y="12"/>
                </a:cxn>
                <a:cxn ang="0">
                  <a:pos x="44" y="15"/>
                </a:cxn>
                <a:cxn ang="0">
                  <a:pos x="28" y="26"/>
                </a:cxn>
                <a:cxn ang="0">
                  <a:pos x="18" y="40"/>
                </a:cxn>
                <a:cxn ang="0">
                  <a:pos x="14" y="58"/>
                </a:cxn>
                <a:cxn ang="0">
                  <a:pos x="18" y="75"/>
                </a:cxn>
                <a:cxn ang="0">
                  <a:pos x="28" y="90"/>
                </a:cxn>
                <a:cxn ang="0">
                  <a:pos x="44" y="99"/>
                </a:cxn>
                <a:cxn ang="0">
                  <a:pos x="63" y="103"/>
                </a:cxn>
                <a:cxn ang="0">
                  <a:pos x="82" y="99"/>
                </a:cxn>
                <a:cxn ang="0">
                  <a:pos x="97" y="90"/>
                </a:cxn>
                <a:cxn ang="0">
                  <a:pos x="109" y="75"/>
                </a:cxn>
                <a:cxn ang="0">
                  <a:pos x="112" y="58"/>
                </a:cxn>
              </a:cxnLst>
              <a:rect l="0" t="0" r="r" b="b"/>
              <a:pathLst>
                <a:path w="125" h="115">
                  <a:moveTo>
                    <a:pt x="125" y="58"/>
                  </a:moveTo>
                  <a:lnTo>
                    <a:pt x="124" y="46"/>
                  </a:lnTo>
                  <a:lnTo>
                    <a:pt x="120" y="36"/>
                  </a:lnTo>
                  <a:lnTo>
                    <a:pt x="114" y="26"/>
                  </a:lnTo>
                  <a:lnTo>
                    <a:pt x="106" y="17"/>
                  </a:lnTo>
                  <a:lnTo>
                    <a:pt x="97" y="10"/>
                  </a:lnTo>
                  <a:lnTo>
                    <a:pt x="86" y="5"/>
                  </a:lnTo>
                  <a:lnTo>
                    <a:pt x="75" y="1"/>
                  </a:lnTo>
                  <a:lnTo>
                    <a:pt x="63" y="0"/>
                  </a:lnTo>
                  <a:lnTo>
                    <a:pt x="51" y="1"/>
                  </a:lnTo>
                  <a:lnTo>
                    <a:pt x="39" y="5"/>
                  </a:lnTo>
                  <a:lnTo>
                    <a:pt x="28" y="10"/>
                  </a:lnTo>
                  <a:lnTo>
                    <a:pt x="19" y="17"/>
                  </a:lnTo>
                  <a:lnTo>
                    <a:pt x="12" y="26"/>
                  </a:lnTo>
                  <a:lnTo>
                    <a:pt x="6" y="36"/>
                  </a:lnTo>
                  <a:lnTo>
                    <a:pt x="1" y="46"/>
                  </a:lnTo>
                  <a:lnTo>
                    <a:pt x="0" y="58"/>
                  </a:lnTo>
                  <a:lnTo>
                    <a:pt x="1" y="69"/>
                  </a:lnTo>
                  <a:lnTo>
                    <a:pt x="6" y="79"/>
                  </a:lnTo>
                  <a:lnTo>
                    <a:pt x="12" y="90"/>
                  </a:lnTo>
                  <a:lnTo>
                    <a:pt x="19" y="98"/>
                  </a:lnTo>
                  <a:lnTo>
                    <a:pt x="28" y="105"/>
                  </a:lnTo>
                  <a:lnTo>
                    <a:pt x="39" y="110"/>
                  </a:lnTo>
                  <a:lnTo>
                    <a:pt x="51" y="114"/>
                  </a:lnTo>
                  <a:lnTo>
                    <a:pt x="63" y="115"/>
                  </a:lnTo>
                  <a:lnTo>
                    <a:pt x="75" y="114"/>
                  </a:lnTo>
                  <a:lnTo>
                    <a:pt x="86" y="110"/>
                  </a:lnTo>
                  <a:lnTo>
                    <a:pt x="97" y="105"/>
                  </a:lnTo>
                  <a:lnTo>
                    <a:pt x="106" y="98"/>
                  </a:lnTo>
                  <a:lnTo>
                    <a:pt x="114" y="90"/>
                  </a:lnTo>
                  <a:lnTo>
                    <a:pt x="120" y="79"/>
                  </a:lnTo>
                  <a:lnTo>
                    <a:pt x="124" y="69"/>
                  </a:lnTo>
                  <a:lnTo>
                    <a:pt x="125" y="58"/>
                  </a:lnTo>
                  <a:lnTo>
                    <a:pt x="112" y="58"/>
                  </a:lnTo>
                  <a:lnTo>
                    <a:pt x="111" y="48"/>
                  </a:lnTo>
                  <a:lnTo>
                    <a:pt x="109" y="40"/>
                  </a:lnTo>
                  <a:lnTo>
                    <a:pt x="103" y="33"/>
                  </a:lnTo>
                  <a:lnTo>
                    <a:pt x="97" y="26"/>
                  </a:lnTo>
                  <a:lnTo>
                    <a:pt x="90" y="20"/>
                  </a:lnTo>
                  <a:lnTo>
                    <a:pt x="82" y="15"/>
                  </a:lnTo>
                  <a:lnTo>
                    <a:pt x="73" y="13"/>
                  </a:lnTo>
                  <a:lnTo>
                    <a:pt x="63" y="12"/>
                  </a:lnTo>
                  <a:lnTo>
                    <a:pt x="53" y="13"/>
                  </a:lnTo>
                  <a:lnTo>
                    <a:pt x="44" y="15"/>
                  </a:lnTo>
                  <a:lnTo>
                    <a:pt x="36" y="20"/>
                  </a:lnTo>
                  <a:lnTo>
                    <a:pt x="28" y="26"/>
                  </a:lnTo>
                  <a:lnTo>
                    <a:pt x="23" y="33"/>
                  </a:lnTo>
                  <a:lnTo>
                    <a:pt x="18" y="40"/>
                  </a:lnTo>
                  <a:lnTo>
                    <a:pt x="15" y="48"/>
                  </a:lnTo>
                  <a:lnTo>
                    <a:pt x="14" y="58"/>
                  </a:lnTo>
                  <a:lnTo>
                    <a:pt x="15" y="67"/>
                  </a:lnTo>
                  <a:lnTo>
                    <a:pt x="18" y="75"/>
                  </a:lnTo>
                  <a:lnTo>
                    <a:pt x="23" y="82"/>
                  </a:lnTo>
                  <a:lnTo>
                    <a:pt x="28" y="90"/>
                  </a:lnTo>
                  <a:lnTo>
                    <a:pt x="36" y="95"/>
                  </a:lnTo>
                  <a:lnTo>
                    <a:pt x="44" y="99"/>
                  </a:lnTo>
                  <a:lnTo>
                    <a:pt x="53" y="102"/>
                  </a:lnTo>
                  <a:lnTo>
                    <a:pt x="63" y="103"/>
                  </a:lnTo>
                  <a:lnTo>
                    <a:pt x="73" y="102"/>
                  </a:lnTo>
                  <a:lnTo>
                    <a:pt x="82" y="99"/>
                  </a:lnTo>
                  <a:lnTo>
                    <a:pt x="90" y="95"/>
                  </a:lnTo>
                  <a:lnTo>
                    <a:pt x="97" y="90"/>
                  </a:lnTo>
                  <a:lnTo>
                    <a:pt x="103" y="82"/>
                  </a:lnTo>
                  <a:lnTo>
                    <a:pt x="109" y="75"/>
                  </a:lnTo>
                  <a:lnTo>
                    <a:pt x="111" y="67"/>
                  </a:lnTo>
                  <a:lnTo>
                    <a:pt x="112" y="58"/>
                  </a:lnTo>
                  <a:lnTo>
                    <a:pt x="125" y="58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6" name="Freeform 248"/>
            <p:cNvSpPr>
              <a:spLocks/>
            </p:cNvSpPr>
            <p:nvPr/>
          </p:nvSpPr>
          <p:spPr bwMode="auto">
            <a:xfrm>
              <a:off x="2181" y="2450"/>
              <a:ext cx="26" cy="23"/>
            </a:xfrm>
            <a:custGeom>
              <a:avLst/>
              <a:gdLst/>
              <a:ahLst/>
              <a:cxnLst>
                <a:cxn ang="0">
                  <a:pos x="99" y="37"/>
                </a:cxn>
                <a:cxn ang="0">
                  <a:pos x="91" y="21"/>
                </a:cxn>
                <a:cxn ang="0">
                  <a:pos x="78" y="8"/>
                </a:cxn>
                <a:cxn ang="0">
                  <a:pos x="60" y="1"/>
                </a:cxn>
                <a:cxn ang="0">
                  <a:pos x="40" y="1"/>
                </a:cxn>
                <a:cxn ang="0">
                  <a:pos x="22" y="8"/>
                </a:cxn>
                <a:cxn ang="0">
                  <a:pos x="9" y="21"/>
                </a:cxn>
                <a:cxn ang="0">
                  <a:pos x="1" y="37"/>
                </a:cxn>
                <a:cxn ang="0">
                  <a:pos x="1" y="56"/>
                </a:cxn>
                <a:cxn ang="0">
                  <a:pos x="9" y="72"/>
                </a:cxn>
                <a:cxn ang="0">
                  <a:pos x="22" y="85"/>
                </a:cxn>
                <a:cxn ang="0">
                  <a:pos x="40" y="92"/>
                </a:cxn>
                <a:cxn ang="0">
                  <a:pos x="60" y="92"/>
                </a:cxn>
                <a:cxn ang="0">
                  <a:pos x="78" y="85"/>
                </a:cxn>
                <a:cxn ang="0">
                  <a:pos x="91" y="72"/>
                </a:cxn>
                <a:cxn ang="0">
                  <a:pos x="99" y="56"/>
                </a:cxn>
                <a:cxn ang="0">
                  <a:pos x="87" y="47"/>
                </a:cxn>
                <a:cxn ang="0">
                  <a:pos x="83" y="33"/>
                </a:cxn>
                <a:cxn ang="0">
                  <a:pos x="76" y="23"/>
                </a:cxn>
                <a:cxn ang="0">
                  <a:pos x="64" y="16"/>
                </a:cxn>
                <a:cxn ang="0">
                  <a:pos x="50" y="13"/>
                </a:cxn>
                <a:cxn ang="0">
                  <a:pos x="35" y="16"/>
                </a:cxn>
                <a:cxn ang="0">
                  <a:pos x="24" y="23"/>
                </a:cxn>
                <a:cxn ang="0">
                  <a:pos x="16" y="33"/>
                </a:cxn>
                <a:cxn ang="0">
                  <a:pos x="13" y="47"/>
                </a:cxn>
                <a:cxn ang="0">
                  <a:pos x="16" y="60"/>
                </a:cxn>
                <a:cxn ang="0">
                  <a:pos x="24" y="70"/>
                </a:cxn>
                <a:cxn ang="0">
                  <a:pos x="35" y="78"/>
                </a:cxn>
                <a:cxn ang="0">
                  <a:pos x="50" y="81"/>
                </a:cxn>
                <a:cxn ang="0">
                  <a:pos x="64" y="78"/>
                </a:cxn>
                <a:cxn ang="0">
                  <a:pos x="76" y="70"/>
                </a:cxn>
                <a:cxn ang="0">
                  <a:pos x="83" y="60"/>
                </a:cxn>
                <a:cxn ang="0">
                  <a:pos x="87" y="47"/>
                </a:cxn>
              </a:cxnLst>
              <a:rect l="0" t="0" r="r" b="b"/>
              <a:pathLst>
                <a:path w="100" h="93">
                  <a:moveTo>
                    <a:pt x="100" y="47"/>
                  </a:moveTo>
                  <a:lnTo>
                    <a:pt x="99" y="37"/>
                  </a:lnTo>
                  <a:lnTo>
                    <a:pt x="96" y="29"/>
                  </a:lnTo>
                  <a:lnTo>
                    <a:pt x="91" y="21"/>
                  </a:lnTo>
                  <a:lnTo>
                    <a:pt x="86" y="14"/>
                  </a:lnTo>
                  <a:lnTo>
                    <a:pt x="78" y="8"/>
                  </a:lnTo>
                  <a:lnTo>
                    <a:pt x="69" y="4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31" y="4"/>
                  </a:lnTo>
                  <a:lnTo>
                    <a:pt x="22" y="8"/>
                  </a:lnTo>
                  <a:lnTo>
                    <a:pt x="15" y="14"/>
                  </a:lnTo>
                  <a:lnTo>
                    <a:pt x="9" y="21"/>
                  </a:lnTo>
                  <a:lnTo>
                    <a:pt x="4" y="29"/>
                  </a:lnTo>
                  <a:lnTo>
                    <a:pt x="1" y="37"/>
                  </a:lnTo>
                  <a:lnTo>
                    <a:pt x="0" y="47"/>
                  </a:lnTo>
                  <a:lnTo>
                    <a:pt x="1" y="56"/>
                  </a:lnTo>
                  <a:lnTo>
                    <a:pt x="4" y="64"/>
                  </a:lnTo>
                  <a:lnTo>
                    <a:pt x="9" y="72"/>
                  </a:lnTo>
                  <a:lnTo>
                    <a:pt x="15" y="79"/>
                  </a:lnTo>
                  <a:lnTo>
                    <a:pt x="22" y="85"/>
                  </a:lnTo>
                  <a:lnTo>
                    <a:pt x="31" y="89"/>
                  </a:lnTo>
                  <a:lnTo>
                    <a:pt x="40" y="92"/>
                  </a:lnTo>
                  <a:lnTo>
                    <a:pt x="50" y="93"/>
                  </a:lnTo>
                  <a:lnTo>
                    <a:pt x="60" y="92"/>
                  </a:lnTo>
                  <a:lnTo>
                    <a:pt x="69" y="89"/>
                  </a:lnTo>
                  <a:lnTo>
                    <a:pt x="78" y="85"/>
                  </a:lnTo>
                  <a:lnTo>
                    <a:pt x="86" y="79"/>
                  </a:lnTo>
                  <a:lnTo>
                    <a:pt x="91" y="72"/>
                  </a:lnTo>
                  <a:lnTo>
                    <a:pt x="96" y="64"/>
                  </a:lnTo>
                  <a:lnTo>
                    <a:pt x="99" y="56"/>
                  </a:lnTo>
                  <a:lnTo>
                    <a:pt x="100" y="47"/>
                  </a:lnTo>
                  <a:lnTo>
                    <a:pt x="87" y="47"/>
                  </a:lnTo>
                  <a:lnTo>
                    <a:pt x="86" y="39"/>
                  </a:lnTo>
                  <a:lnTo>
                    <a:pt x="83" y="33"/>
                  </a:lnTo>
                  <a:lnTo>
                    <a:pt x="80" y="28"/>
                  </a:lnTo>
                  <a:lnTo>
                    <a:pt x="76" y="23"/>
                  </a:lnTo>
                  <a:lnTo>
                    <a:pt x="70" y="19"/>
                  </a:lnTo>
                  <a:lnTo>
                    <a:pt x="64" y="16"/>
                  </a:lnTo>
                  <a:lnTo>
                    <a:pt x="58" y="14"/>
                  </a:lnTo>
                  <a:lnTo>
                    <a:pt x="50" y="13"/>
                  </a:lnTo>
                  <a:lnTo>
                    <a:pt x="42" y="14"/>
                  </a:lnTo>
                  <a:lnTo>
                    <a:pt x="35" y="16"/>
                  </a:lnTo>
                  <a:lnTo>
                    <a:pt x="30" y="19"/>
                  </a:lnTo>
                  <a:lnTo>
                    <a:pt x="24" y="23"/>
                  </a:lnTo>
                  <a:lnTo>
                    <a:pt x="20" y="28"/>
                  </a:lnTo>
                  <a:lnTo>
                    <a:pt x="16" y="33"/>
                  </a:lnTo>
                  <a:lnTo>
                    <a:pt x="14" y="39"/>
                  </a:lnTo>
                  <a:lnTo>
                    <a:pt x="13" y="47"/>
                  </a:lnTo>
                  <a:lnTo>
                    <a:pt x="14" y="54"/>
                  </a:lnTo>
                  <a:lnTo>
                    <a:pt x="16" y="60"/>
                  </a:lnTo>
                  <a:lnTo>
                    <a:pt x="20" y="65"/>
                  </a:lnTo>
                  <a:lnTo>
                    <a:pt x="24" y="70"/>
                  </a:lnTo>
                  <a:lnTo>
                    <a:pt x="30" y="74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50" y="81"/>
                  </a:lnTo>
                  <a:lnTo>
                    <a:pt x="58" y="80"/>
                  </a:lnTo>
                  <a:lnTo>
                    <a:pt x="64" y="78"/>
                  </a:lnTo>
                  <a:lnTo>
                    <a:pt x="70" y="74"/>
                  </a:lnTo>
                  <a:lnTo>
                    <a:pt x="76" y="70"/>
                  </a:lnTo>
                  <a:lnTo>
                    <a:pt x="80" y="65"/>
                  </a:lnTo>
                  <a:lnTo>
                    <a:pt x="83" y="60"/>
                  </a:lnTo>
                  <a:lnTo>
                    <a:pt x="86" y="54"/>
                  </a:lnTo>
                  <a:lnTo>
                    <a:pt x="87" y="47"/>
                  </a:lnTo>
                  <a:lnTo>
                    <a:pt x="100" y="47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7" name="Freeform 249"/>
            <p:cNvSpPr>
              <a:spLocks/>
            </p:cNvSpPr>
            <p:nvPr/>
          </p:nvSpPr>
          <p:spPr bwMode="auto">
            <a:xfrm>
              <a:off x="2184" y="2453"/>
              <a:ext cx="22" cy="18"/>
            </a:xfrm>
            <a:custGeom>
              <a:avLst/>
              <a:gdLst/>
              <a:ahLst/>
              <a:cxnLst>
                <a:cxn ang="0">
                  <a:pos x="76" y="35"/>
                </a:cxn>
                <a:cxn ang="0">
                  <a:pos x="75" y="27"/>
                </a:cxn>
                <a:cxn ang="0">
                  <a:pos x="72" y="21"/>
                </a:cxn>
                <a:cxn ang="0">
                  <a:pos x="69" y="15"/>
                </a:cxn>
                <a:cxn ang="0">
                  <a:pos x="65" y="10"/>
                </a:cxn>
                <a:cxn ang="0">
                  <a:pos x="59" y="6"/>
                </a:cxn>
                <a:cxn ang="0">
                  <a:pos x="52" y="3"/>
                </a:cxn>
                <a:cxn ang="0">
                  <a:pos x="46" y="1"/>
                </a:cxn>
                <a:cxn ang="0">
                  <a:pos x="38" y="0"/>
                </a:cxn>
                <a:cxn ang="0">
                  <a:pos x="30" y="1"/>
                </a:cxn>
                <a:cxn ang="0">
                  <a:pos x="23" y="3"/>
                </a:cxn>
                <a:cxn ang="0">
                  <a:pos x="17" y="6"/>
                </a:cxn>
                <a:cxn ang="0">
                  <a:pos x="11" y="10"/>
                </a:cxn>
                <a:cxn ang="0">
                  <a:pos x="7" y="15"/>
                </a:cxn>
                <a:cxn ang="0">
                  <a:pos x="3" y="21"/>
                </a:cxn>
                <a:cxn ang="0">
                  <a:pos x="1" y="27"/>
                </a:cxn>
                <a:cxn ang="0">
                  <a:pos x="0" y="35"/>
                </a:cxn>
                <a:cxn ang="0">
                  <a:pos x="1" y="42"/>
                </a:cxn>
                <a:cxn ang="0">
                  <a:pos x="3" y="48"/>
                </a:cxn>
                <a:cxn ang="0">
                  <a:pos x="7" y="54"/>
                </a:cxn>
                <a:cxn ang="0">
                  <a:pos x="11" y="59"/>
                </a:cxn>
                <a:cxn ang="0">
                  <a:pos x="17" y="63"/>
                </a:cxn>
                <a:cxn ang="0">
                  <a:pos x="23" y="67"/>
                </a:cxn>
                <a:cxn ang="0">
                  <a:pos x="30" y="69"/>
                </a:cxn>
                <a:cxn ang="0">
                  <a:pos x="38" y="70"/>
                </a:cxn>
                <a:cxn ang="0">
                  <a:pos x="46" y="69"/>
                </a:cxn>
                <a:cxn ang="0">
                  <a:pos x="52" y="67"/>
                </a:cxn>
                <a:cxn ang="0">
                  <a:pos x="59" y="63"/>
                </a:cxn>
                <a:cxn ang="0">
                  <a:pos x="65" y="59"/>
                </a:cxn>
                <a:cxn ang="0">
                  <a:pos x="69" y="54"/>
                </a:cxn>
                <a:cxn ang="0">
                  <a:pos x="72" y="48"/>
                </a:cxn>
                <a:cxn ang="0">
                  <a:pos x="75" y="42"/>
                </a:cxn>
                <a:cxn ang="0">
                  <a:pos x="76" y="35"/>
                </a:cxn>
                <a:cxn ang="0">
                  <a:pos x="62" y="35"/>
                </a:cxn>
                <a:cxn ang="0">
                  <a:pos x="60" y="25"/>
                </a:cxn>
                <a:cxn ang="0">
                  <a:pos x="56" y="18"/>
                </a:cxn>
                <a:cxn ang="0">
                  <a:pos x="48" y="14"/>
                </a:cxn>
                <a:cxn ang="0">
                  <a:pos x="38" y="12"/>
                </a:cxn>
                <a:cxn ang="0">
                  <a:pos x="29" y="14"/>
                </a:cxn>
                <a:cxn ang="0">
                  <a:pos x="21" y="18"/>
                </a:cxn>
                <a:cxn ang="0">
                  <a:pos x="16" y="25"/>
                </a:cxn>
                <a:cxn ang="0">
                  <a:pos x="13" y="35"/>
                </a:cxn>
                <a:cxn ang="0">
                  <a:pos x="16" y="43"/>
                </a:cxn>
                <a:cxn ang="0">
                  <a:pos x="21" y="50"/>
                </a:cxn>
                <a:cxn ang="0">
                  <a:pos x="29" y="55"/>
                </a:cxn>
                <a:cxn ang="0">
                  <a:pos x="38" y="57"/>
                </a:cxn>
                <a:cxn ang="0">
                  <a:pos x="48" y="55"/>
                </a:cxn>
                <a:cxn ang="0">
                  <a:pos x="56" y="50"/>
                </a:cxn>
                <a:cxn ang="0">
                  <a:pos x="60" y="43"/>
                </a:cxn>
                <a:cxn ang="0">
                  <a:pos x="62" y="35"/>
                </a:cxn>
                <a:cxn ang="0">
                  <a:pos x="76" y="35"/>
                </a:cxn>
              </a:cxnLst>
              <a:rect l="0" t="0" r="r" b="b"/>
              <a:pathLst>
                <a:path w="76" h="70">
                  <a:moveTo>
                    <a:pt x="76" y="35"/>
                  </a:moveTo>
                  <a:lnTo>
                    <a:pt x="75" y="27"/>
                  </a:lnTo>
                  <a:lnTo>
                    <a:pt x="72" y="21"/>
                  </a:lnTo>
                  <a:lnTo>
                    <a:pt x="69" y="15"/>
                  </a:lnTo>
                  <a:lnTo>
                    <a:pt x="65" y="10"/>
                  </a:lnTo>
                  <a:lnTo>
                    <a:pt x="59" y="6"/>
                  </a:lnTo>
                  <a:lnTo>
                    <a:pt x="52" y="3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0" y="1"/>
                  </a:lnTo>
                  <a:lnTo>
                    <a:pt x="23" y="3"/>
                  </a:lnTo>
                  <a:lnTo>
                    <a:pt x="17" y="6"/>
                  </a:lnTo>
                  <a:lnTo>
                    <a:pt x="11" y="10"/>
                  </a:lnTo>
                  <a:lnTo>
                    <a:pt x="7" y="15"/>
                  </a:lnTo>
                  <a:lnTo>
                    <a:pt x="3" y="21"/>
                  </a:lnTo>
                  <a:lnTo>
                    <a:pt x="1" y="27"/>
                  </a:lnTo>
                  <a:lnTo>
                    <a:pt x="0" y="35"/>
                  </a:lnTo>
                  <a:lnTo>
                    <a:pt x="1" y="42"/>
                  </a:lnTo>
                  <a:lnTo>
                    <a:pt x="3" y="48"/>
                  </a:lnTo>
                  <a:lnTo>
                    <a:pt x="7" y="54"/>
                  </a:lnTo>
                  <a:lnTo>
                    <a:pt x="11" y="59"/>
                  </a:lnTo>
                  <a:lnTo>
                    <a:pt x="17" y="63"/>
                  </a:lnTo>
                  <a:lnTo>
                    <a:pt x="23" y="67"/>
                  </a:lnTo>
                  <a:lnTo>
                    <a:pt x="30" y="69"/>
                  </a:lnTo>
                  <a:lnTo>
                    <a:pt x="38" y="70"/>
                  </a:lnTo>
                  <a:lnTo>
                    <a:pt x="46" y="69"/>
                  </a:lnTo>
                  <a:lnTo>
                    <a:pt x="52" y="67"/>
                  </a:lnTo>
                  <a:lnTo>
                    <a:pt x="59" y="63"/>
                  </a:lnTo>
                  <a:lnTo>
                    <a:pt x="65" y="59"/>
                  </a:lnTo>
                  <a:lnTo>
                    <a:pt x="69" y="54"/>
                  </a:lnTo>
                  <a:lnTo>
                    <a:pt x="72" y="48"/>
                  </a:lnTo>
                  <a:lnTo>
                    <a:pt x="75" y="42"/>
                  </a:lnTo>
                  <a:lnTo>
                    <a:pt x="76" y="35"/>
                  </a:lnTo>
                  <a:lnTo>
                    <a:pt x="62" y="35"/>
                  </a:lnTo>
                  <a:lnTo>
                    <a:pt x="60" y="25"/>
                  </a:lnTo>
                  <a:lnTo>
                    <a:pt x="56" y="18"/>
                  </a:lnTo>
                  <a:lnTo>
                    <a:pt x="48" y="14"/>
                  </a:lnTo>
                  <a:lnTo>
                    <a:pt x="38" y="12"/>
                  </a:lnTo>
                  <a:lnTo>
                    <a:pt x="29" y="14"/>
                  </a:lnTo>
                  <a:lnTo>
                    <a:pt x="21" y="18"/>
                  </a:lnTo>
                  <a:lnTo>
                    <a:pt x="16" y="25"/>
                  </a:lnTo>
                  <a:lnTo>
                    <a:pt x="13" y="35"/>
                  </a:lnTo>
                  <a:lnTo>
                    <a:pt x="16" y="43"/>
                  </a:lnTo>
                  <a:lnTo>
                    <a:pt x="21" y="50"/>
                  </a:lnTo>
                  <a:lnTo>
                    <a:pt x="29" y="55"/>
                  </a:lnTo>
                  <a:lnTo>
                    <a:pt x="38" y="57"/>
                  </a:lnTo>
                  <a:lnTo>
                    <a:pt x="48" y="55"/>
                  </a:lnTo>
                  <a:lnTo>
                    <a:pt x="56" y="50"/>
                  </a:lnTo>
                  <a:lnTo>
                    <a:pt x="60" y="43"/>
                  </a:lnTo>
                  <a:lnTo>
                    <a:pt x="62" y="35"/>
                  </a:lnTo>
                  <a:lnTo>
                    <a:pt x="76" y="35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8" name="Freeform 250"/>
            <p:cNvSpPr>
              <a:spLocks/>
            </p:cNvSpPr>
            <p:nvPr/>
          </p:nvSpPr>
          <p:spPr bwMode="auto">
            <a:xfrm>
              <a:off x="2187" y="2456"/>
              <a:ext cx="13" cy="12"/>
            </a:xfrm>
            <a:custGeom>
              <a:avLst/>
              <a:gdLst/>
              <a:ahLst/>
              <a:cxnLst>
                <a:cxn ang="0">
                  <a:pos x="52" y="24"/>
                </a:cxn>
                <a:cxn ang="0">
                  <a:pos x="49" y="14"/>
                </a:cxn>
                <a:cxn ang="0">
                  <a:pos x="44" y="7"/>
                </a:cxn>
                <a:cxn ang="0">
                  <a:pos x="36" y="2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2" y="33"/>
                </a:cxn>
                <a:cxn ang="0">
                  <a:pos x="8" y="40"/>
                </a:cxn>
                <a:cxn ang="0">
                  <a:pos x="16" y="45"/>
                </a:cxn>
                <a:cxn ang="0">
                  <a:pos x="26" y="47"/>
                </a:cxn>
                <a:cxn ang="0">
                  <a:pos x="36" y="45"/>
                </a:cxn>
                <a:cxn ang="0">
                  <a:pos x="44" y="40"/>
                </a:cxn>
                <a:cxn ang="0">
                  <a:pos x="49" y="33"/>
                </a:cxn>
                <a:cxn ang="0">
                  <a:pos x="52" y="24"/>
                </a:cxn>
                <a:cxn ang="0">
                  <a:pos x="52" y="24"/>
                </a:cxn>
              </a:cxnLst>
              <a:rect l="0" t="0" r="r" b="b"/>
              <a:pathLst>
                <a:path w="52" h="47">
                  <a:moveTo>
                    <a:pt x="52" y="24"/>
                  </a:moveTo>
                  <a:lnTo>
                    <a:pt x="49" y="14"/>
                  </a:lnTo>
                  <a:lnTo>
                    <a:pt x="44" y="7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8" y="40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6" y="45"/>
                  </a:lnTo>
                  <a:lnTo>
                    <a:pt x="44" y="40"/>
                  </a:lnTo>
                  <a:lnTo>
                    <a:pt x="49" y="33"/>
                  </a:lnTo>
                  <a:lnTo>
                    <a:pt x="52" y="24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19" name="Freeform 251"/>
            <p:cNvSpPr>
              <a:spLocks/>
            </p:cNvSpPr>
            <p:nvPr/>
          </p:nvSpPr>
          <p:spPr bwMode="auto">
            <a:xfrm>
              <a:off x="2190" y="2459"/>
              <a:ext cx="7" cy="6"/>
            </a:xfrm>
            <a:custGeom>
              <a:avLst/>
              <a:gdLst/>
              <a:ahLst/>
              <a:cxnLst>
                <a:cxn ang="0">
                  <a:pos x="27" y="13"/>
                </a:cxn>
                <a:cxn ang="0">
                  <a:pos x="26" y="8"/>
                </a:cxn>
                <a:cxn ang="0">
                  <a:pos x="23" y="4"/>
                </a:cxn>
                <a:cxn ang="0">
                  <a:pos x="18" y="1"/>
                </a:cxn>
                <a:cxn ang="0">
                  <a:pos x="14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2" y="8"/>
                </a:cxn>
                <a:cxn ang="0">
                  <a:pos x="0" y="13"/>
                </a:cxn>
                <a:cxn ang="0">
                  <a:pos x="2" y="17"/>
                </a:cxn>
                <a:cxn ang="0">
                  <a:pos x="5" y="21"/>
                </a:cxn>
                <a:cxn ang="0">
                  <a:pos x="9" y="24"/>
                </a:cxn>
                <a:cxn ang="0">
                  <a:pos x="14" y="25"/>
                </a:cxn>
                <a:cxn ang="0">
                  <a:pos x="18" y="24"/>
                </a:cxn>
                <a:cxn ang="0">
                  <a:pos x="23" y="21"/>
                </a:cxn>
                <a:cxn ang="0">
                  <a:pos x="26" y="17"/>
                </a:cxn>
                <a:cxn ang="0">
                  <a:pos x="27" y="13"/>
                </a:cxn>
                <a:cxn ang="0">
                  <a:pos x="27" y="13"/>
                </a:cxn>
              </a:cxnLst>
              <a:rect l="0" t="0" r="r" b="b"/>
              <a:pathLst>
                <a:path w="27" h="25">
                  <a:moveTo>
                    <a:pt x="27" y="13"/>
                  </a:moveTo>
                  <a:lnTo>
                    <a:pt x="26" y="8"/>
                  </a:lnTo>
                  <a:lnTo>
                    <a:pt x="23" y="4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2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5" y="21"/>
                  </a:lnTo>
                  <a:lnTo>
                    <a:pt x="9" y="24"/>
                  </a:lnTo>
                  <a:lnTo>
                    <a:pt x="14" y="25"/>
                  </a:lnTo>
                  <a:lnTo>
                    <a:pt x="18" y="24"/>
                  </a:lnTo>
                  <a:lnTo>
                    <a:pt x="23" y="21"/>
                  </a:lnTo>
                  <a:lnTo>
                    <a:pt x="26" y="17"/>
                  </a:lnTo>
                  <a:lnTo>
                    <a:pt x="27" y="13"/>
                  </a:lnTo>
                  <a:lnTo>
                    <a:pt x="27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0" name="Freeform 252"/>
            <p:cNvSpPr>
              <a:spLocks/>
            </p:cNvSpPr>
            <p:nvPr/>
          </p:nvSpPr>
          <p:spPr bwMode="auto">
            <a:xfrm>
              <a:off x="2152" y="2439"/>
              <a:ext cx="67" cy="6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39" y="0"/>
                </a:cxn>
                <a:cxn ang="0">
                  <a:pos x="167" y="3"/>
                </a:cxn>
                <a:cxn ang="0">
                  <a:pos x="194" y="10"/>
                </a:cxn>
                <a:cxn ang="0">
                  <a:pos x="217" y="22"/>
                </a:cxn>
                <a:cxn ang="0">
                  <a:pos x="238" y="38"/>
                </a:cxn>
                <a:cxn ang="0">
                  <a:pos x="255" y="57"/>
                </a:cxn>
                <a:cxn ang="0">
                  <a:pos x="268" y="78"/>
                </a:cxn>
                <a:cxn ang="0">
                  <a:pos x="276" y="103"/>
                </a:cxn>
                <a:cxn ang="0">
                  <a:pos x="279" y="129"/>
                </a:cxn>
                <a:cxn ang="0">
                  <a:pos x="279" y="129"/>
                </a:cxn>
                <a:cxn ang="0">
                  <a:pos x="276" y="154"/>
                </a:cxn>
                <a:cxn ang="0">
                  <a:pos x="268" y="179"/>
                </a:cxn>
                <a:cxn ang="0">
                  <a:pos x="255" y="201"/>
                </a:cxn>
                <a:cxn ang="0">
                  <a:pos x="238" y="219"/>
                </a:cxn>
                <a:cxn ang="0">
                  <a:pos x="217" y="236"/>
                </a:cxn>
                <a:cxn ang="0">
                  <a:pos x="194" y="247"/>
                </a:cxn>
                <a:cxn ang="0">
                  <a:pos x="167" y="254"/>
                </a:cxn>
                <a:cxn ang="0">
                  <a:pos x="139" y="258"/>
                </a:cxn>
                <a:cxn ang="0">
                  <a:pos x="139" y="258"/>
                </a:cxn>
                <a:cxn ang="0">
                  <a:pos x="111" y="254"/>
                </a:cxn>
                <a:cxn ang="0">
                  <a:pos x="85" y="247"/>
                </a:cxn>
                <a:cxn ang="0">
                  <a:pos x="61" y="236"/>
                </a:cxn>
                <a:cxn ang="0">
                  <a:pos x="41" y="219"/>
                </a:cxn>
                <a:cxn ang="0">
                  <a:pos x="23" y="201"/>
                </a:cxn>
                <a:cxn ang="0">
                  <a:pos x="11" y="179"/>
                </a:cxn>
                <a:cxn ang="0">
                  <a:pos x="3" y="154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3" y="103"/>
                </a:cxn>
                <a:cxn ang="0">
                  <a:pos x="11" y="78"/>
                </a:cxn>
                <a:cxn ang="0">
                  <a:pos x="23" y="57"/>
                </a:cxn>
                <a:cxn ang="0">
                  <a:pos x="41" y="38"/>
                </a:cxn>
                <a:cxn ang="0">
                  <a:pos x="61" y="22"/>
                </a:cxn>
                <a:cxn ang="0">
                  <a:pos x="85" y="10"/>
                </a:cxn>
                <a:cxn ang="0">
                  <a:pos x="111" y="3"/>
                </a:cxn>
                <a:cxn ang="0">
                  <a:pos x="139" y="0"/>
                </a:cxn>
              </a:cxnLst>
              <a:rect l="0" t="0" r="r" b="b"/>
              <a:pathLst>
                <a:path w="279" h="258">
                  <a:moveTo>
                    <a:pt x="139" y="0"/>
                  </a:moveTo>
                  <a:lnTo>
                    <a:pt x="139" y="0"/>
                  </a:lnTo>
                  <a:lnTo>
                    <a:pt x="167" y="3"/>
                  </a:lnTo>
                  <a:lnTo>
                    <a:pt x="194" y="10"/>
                  </a:lnTo>
                  <a:lnTo>
                    <a:pt x="217" y="22"/>
                  </a:lnTo>
                  <a:lnTo>
                    <a:pt x="238" y="38"/>
                  </a:lnTo>
                  <a:lnTo>
                    <a:pt x="255" y="57"/>
                  </a:lnTo>
                  <a:lnTo>
                    <a:pt x="268" y="78"/>
                  </a:lnTo>
                  <a:lnTo>
                    <a:pt x="276" y="103"/>
                  </a:lnTo>
                  <a:lnTo>
                    <a:pt x="279" y="129"/>
                  </a:lnTo>
                  <a:lnTo>
                    <a:pt x="279" y="129"/>
                  </a:lnTo>
                  <a:lnTo>
                    <a:pt x="276" y="154"/>
                  </a:lnTo>
                  <a:lnTo>
                    <a:pt x="268" y="179"/>
                  </a:lnTo>
                  <a:lnTo>
                    <a:pt x="255" y="201"/>
                  </a:lnTo>
                  <a:lnTo>
                    <a:pt x="238" y="219"/>
                  </a:lnTo>
                  <a:lnTo>
                    <a:pt x="217" y="236"/>
                  </a:lnTo>
                  <a:lnTo>
                    <a:pt x="194" y="247"/>
                  </a:lnTo>
                  <a:lnTo>
                    <a:pt x="167" y="254"/>
                  </a:lnTo>
                  <a:lnTo>
                    <a:pt x="139" y="258"/>
                  </a:lnTo>
                  <a:lnTo>
                    <a:pt x="139" y="258"/>
                  </a:lnTo>
                  <a:lnTo>
                    <a:pt x="111" y="254"/>
                  </a:lnTo>
                  <a:lnTo>
                    <a:pt x="85" y="247"/>
                  </a:lnTo>
                  <a:lnTo>
                    <a:pt x="61" y="236"/>
                  </a:lnTo>
                  <a:lnTo>
                    <a:pt x="41" y="219"/>
                  </a:lnTo>
                  <a:lnTo>
                    <a:pt x="23" y="201"/>
                  </a:lnTo>
                  <a:lnTo>
                    <a:pt x="11" y="179"/>
                  </a:lnTo>
                  <a:lnTo>
                    <a:pt x="3" y="15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3" y="103"/>
                  </a:lnTo>
                  <a:lnTo>
                    <a:pt x="11" y="78"/>
                  </a:lnTo>
                  <a:lnTo>
                    <a:pt x="23" y="57"/>
                  </a:lnTo>
                  <a:lnTo>
                    <a:pt x="41" y="38"/>
                  </a:lnTo>
                  <a:lnTo>
                    <a:pt x="61" y="22"/>
                  </a:lnTo>
                  <a:lnTo>
                    <a:pt x="85" y="10"/>
                  </a:lnTo>
                  <a:lnTo>
                    <a:pt x="111" y="3"/>
                  </a:lnTo>
                  <a:lnTo>
                    <a:pt x="1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1" name="Freeform 253"/>
            <p:cNvSpPr>
              <a:spLocks/>
            </p:cNvSpPr>
            <p:nvPr/>
          </p:nvSpPr>
          <p:spPr bwMode="auto">
            <a:xfrm>
              <a:off x="2684" y="2589"/>
              <a:ext cx="22" cy="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  <a:cxn ang="0">
                  <a:pos x="18" y="16"/>
                </a:cxn>
                <a:cxn ang="0">
                  <a:pos x="28" y="23"/>
                </a:cxn>
                <a:cxn ang="0">
                  <a:pos x="39" y="30"/>
                </a:cxn>
                <a:cxn ang="0">
                  <a:pos x="50" y="35"/>
                </a:cxn>
                <a:cxn ang="0">
                  <a:pos x="61" y="39"/>
                </a:cxn>
                <a:cxn ang="0">
                  <a:pos x="75" y="42"/>
                </a:cxn>
                <a:cxn ang="0">
                  <a:pos x="87" y="44"/>
                </a:cxn>
                <a:cxn ang="0">
                  <a:pos x="75" y="41"/>
                </a:cxn>
                <a:cxn ang="0">
                  <a:pos x="58" y="35"/>
                </a:cxn>
                <a:cxn ang="0">
                  <a:pos x="42" y="28"/>
                </a:cxn>
                <a:cxn ang="0">
                  <a:pos x="28" y="19"/>
                </a:cxn>
                <a:cxn ang="0">
                  <a:pos x="13" y="9"/>
                </a:cxn>
                <a:cxn ang="0">
                  <a:pos x="0" y="0"/>
                </a:cxn>
              </a:cxnLst>
              <a:rect l="0" t="0" r="r" b="b"/>
              <a:pathLst>
                <a:path w="87" h="44">
                  <a:moveTo>
                    <a:pt x="0" y="0"/>
                  </a:moveTo>
                  <a:lnTo>
                    <a:pt x="9" y="8"/>
                  </a:lnTo>
                  <a:lnTo>
                    <a:pt x="18" y="16"/>
                  </a:lnTo>
                  <a:lnTo>
                    <a:pt x="28" y="23"/>
                  </a:lnTo>
                  <a:lnTo>
                    <a:pt x="39" y="30"/>
                  </a:lnTo>
                  <a:lnTo>
                    <a:pt x="50" y="35"/>
                  </a:lnTo>
                  <a:lnTo>
                    <a:pt x="61" y="39"/>
                  </a:lnTo>
                  <a:lnTo>
                    <a:pt x="75" y="42"/>
                  </a:lnTo>
                  <a:lnTo>
                    <a:pt x="87" y="44"/>
                  </a:lnTo>
                  <a:lnTo>
                    <a:pt x="75" y="41"/>
                  </a:lnTo>
                  <a:lnTo>
                    <a:pt x="58" y="35"/>
                  </a:lnTo>
                  <a:lnTo>
                    <a:pt x="42" y="28"/>
                  </a:lnTo>
                  <a:lnTo>
                    <a:pt x="28" y="19"/>
                  </a:lnTo>
                  <a:lnTo>
                    <a:pt x="1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2" name="Freeform 254"/>
            <p:cNvSpPr>
              <a:spLocks/>
            </p:cNvSpPr>
            <p:nvPr/>
          </p:nvSpPr>
          <p:spPr bwMode="auto">
            <a:xfrm>
              <a:off x="2676" y="2571"/>
              <a:ext cx="51" cy="29"/>
            </a:xfrm>
            <a:custGeom>
              <a:avLst/>
              <a:gdLst/>
              <a:ahLst/>
              <a:cxnLst>
                <a:cxn ang="0">
                  <a:pos x="196" y="105"/>
                </a:cxn>
                <a:cxn ang="0">
                  <a:pos x="189" y="107"/>
                </a:cxn>
                <a:cxn ang="0">
                  <a:pos x="182" y="110"/>
                </a:cxn>
                <a:cxn ang="0">
                  <a:pos x="176" y="112"/>
                </a:cxn>
                <a:cxn ang="0">
                  <a:pos x="169" y="113"/>
                </a:cxn>
                <a:cxn ang="0">
                  <a:pos x="161" y="114"/>
                </a:cxn>
                <a:cxn ang="0">
                  <a:pos x="153" y="115"/>
                </a:cxn>
                <a:cxn ang="0">
                  <a:pos x="146" y="116"/>
                </a:cxn>
                <a:cxn ang="0">
                  <a:pos x="138" y="116"/>
                </a:cxn>
                <a:cxn ang="0">
                  <a:pos x="130" y="116"/>
                </a:cxn>
                <a:cxn ang="0">
                  <a:pos x="121" y="115"/>
                </a:cxn>
                <a:cxn ang="0">
                  <a:pos x="113" y="113"/>
                </a:cxn>
                <a:cxn ang="0">
                  <a:pos x="105" y="112"/>
                </a:cxn>
                <a:cxn ang="0">
                  <a:pos x="91" y="106"/>
                </a:cxn>
                <a:cxn ang="0">
                  <a:pos x="74" y="99"/>
                </a:cxn>
                <a:cxn ang="0">
                  <a:pos x="60" y="90"/>
                </a:cxn>
                <a:cxn ang="0">
                  <a:pos x="45" y="80"/>
                </a:cxn>
                <a:cxn ang="0">
                  <a:pos x="39" y="77"/>
                </a:cxn>
                <a:cxn ang="0">
                  <a:pos x="32" y="69"/>
                </a:cxn>
                <a:cxn ang="0">
                  <a:pos x="25" y="60"/>
                </a:cxn>
                <a:cxn ang="0">
                  <a:pos x="18" y="51"/>
                </a:cxn>
                <a:cxn ang="0">
                  <a:pos x="14" y="42"/>
                </a:cxn>
                <a:cxn ang="0">
                  <a:pos x="8" y="32"/>
                </a:cxn>
                <a:cxn ang="0">
                  <a:pos x="5" y="21"/>
                </a:cxn>
                <a:cxn ang="0">
                  <a:pos x="3" y="11"/>
                </a:cxn>
                <a:cxn ang="0">
                  <a:pos x="0" y="0"/>
                </a:cxn>
                <a:cxn ang="0">
                  <a:pos x="5" y="10"/>
                </a:cxn>
                <a:cxn ang="0">
                  <a:pos x="21" y="37"/>
                </a:cxn>
                <a:cxn ang="0">
                  <a:pos x="42" y="60"/>
                </a:cxn>
                <a:cxn ang="0">
                  <a:pos x="67" y="80"/>
                </a:cxn>
                <a:cxn ang="0">
                  <a:pos x="96" y="94"/>
                </a:cxn>
                <a:cxn ang="0">
                  <a:pos x="128" y="104"/>
                </a:cxn>
                <a:cxn ang="0">
                  <a:pos x="162" y="107"/>
                </a:cxn>
                <a:cxn ang="0">
                  <a:pos x="196" y="105"/>
                </a:cxn>
              </a:cxnLst>
              <a:rect l="0" t="0" r="r" b="b"/>
              <a:pathLst>
                <a:path w="196" h="116">
                  <a:moveTo>
                    <a:pt x="196" y="105"/>
                  </a:moveTo>
                  <a:lnTo>
                    <a:pt x="189" y="107"/>
                  </a:lnTo>
                  <a:lnTo>
                    <a:pt x="182" y="110"/>
                  </a:lnTo>
                  <a:lnTo>
                    <a:pt x="176" y="112"/>
                  </a:lnTo>
                  <a:lnTo>
                    <a:pt x="169" y="113"/>
                  </a:lnTo>
                  <a:lnTo>
                    <a:pt x="161" y="114"/>
                  </a:lnTo>
                  <a:lnTo>
                    <a:pt x="153" y="115"/>
                  </a:lnTo>
                  <a:lnTo>
                    <a:pt x="146" y="116"/>
                  </a:lnTo>
                  <a:lnTo>
                    <a:pt x="138" y="116"/>
                  </a:lnTo>
                  <a:lnTo>
                    <a:pt x="130" y="116"/>
                  </a:lnTo>
                  <a:lnTo>
                    <a:pt x="121" y="115"/>
                  </a:lnTo>
                  <a:lnTo>
                    <a:pt x="113" y="113"/>
                  </a:lnTo>
                  <a:lnTo>
                    <a:pt x="105" y="112"/>
                  </a:lnTo>
                  <a:lnTo>
                    <a:pt x="91" y="106"/>
                  </a:lnTo>
                  <a:lnTo>
                    <a:pt x="74" y="99"/>
                  </a:lnTo>
                  <a:lnTo>
                    <a:pt x="60" y="90"/>
                  </a:lnTo>
                  <a:lnTo>
                    <a:pt x="45" y="80"/>
                  </a:lnTo>
                  <a:lnTo>
                    <a:pt x="39" y="77"/>
                  </a:lnTo>
                  <a:lnTo>
                    <a:pt x="32" y="69"/>
                  </a:lnTo>
                  <a:lnTo>
                    <a:pt x="25" y="60"/>
                  </a:lnTo>
                  <a:lnTo>
                    <a:pt x="18" y="51"/>
                  </a:lnTo>
                  <a:lnTo>
                    <a:pt x="14" y="42"/>
                  </a:lnTo>
                  <a:lnTo>
                    <a:pt x="8" y="32"/>
                  </a:lnTo>
                  <a:lnTo>
                    <a:pt x="5" y="21"/>
                  </a:lnTo>
                  <a:lnTo>
                    <a:pt x="3" y="11"/>
                  </a:lnTo>
                  <a:lnTo>
                    <a:pt x="0" y="0"/>
                  </a:lnTo>
                  <a:lnTo>
                    <a:pt x="5" y="10"/>
                  </a:lnTo>
                  <a:lnTo>
                    <a:pt x="21" y="37"/>
                  </a:lnTo>
                  <a:lnTo>
                    <a:pt x="42" y="60"/>
                  </a:lnTo>
                  <a:lnTo>
                    <a:pt x="67" y="80"/>
                  </a:lnTo>
                  <a:lnTo>
                    <a:pt x="96" y="94"/>
                  </a:lnTo>
                  <a:lnTo>
                    <a:pt x="128" y="104"/>
                  </a:lnTo>
                  <a:lnTo>
                    <a:pt x="162" y="107"/>
                  </a:lnTo>
                  <a:lnTo>
                    <a:pt x="196" y="105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3" name="Freeform 255"/>
            <p:cNvSpPr>
              <a:spLocks/>
            </p:cNvSpPr>
            <p:nvPr/>
          </p:nvSpPr>
          <p:spPr bwMode="auto">
            <a:xfrm>
              <a:off x="2676" y="2560"/>
              <a:ext cx="63" cy="38"/>
            </a:xfrm>
            <a:custGeom>
              <a:avLst/>
              <a:gdLst/>
              <a:ahLst/>
              <a:cxnLst>
                <a:cxn ang="0">
                  <a:pos x="193" y="151"/>
                </a:cxn>
                <a:cxn ang="0">
                  <a:pos x="200" y="148"/>
                </a:cxn>
                <a:cxn ang="0">
                  <a:pos x="207" y="145"/>
                </a:cxn>
                <a:cxn ang="0">
                  <a:pos x="212" y="141"/>
                </a:cxn>
                <a:cxn ang="0">
                  <a:pos x="219" y="138"/>
                </a:cxn>
                <a:cxn ang="0">
                  <a:pos x="225" y="134"/>
                </a:cxn>
                <a:cxn ang="0">
                  <a:pos x="230" y="130"/>
                </a:cxn>
                <a:cxn ang="0">
                  <a:pos x="235" y="126"/>
                </a:cxn>
                <a:cxn ang="0">
                  <a:pos x="240" y="122"/>
                </a:cxn>
                <a:cxn ang="0">
                  <a:pos x="225" y="129"/>
                </a:cxn>
                <a:cxn ang="0">
                  <a:pos x="195" y="137"/>
                </a:cxn>
                <a:cxn ang="0">
                  <a:pos x="163" y="140"/>
                </a:cxn>
                <a:cxn ang="0">
                  <a:pos x="132" y="137"/>
                </a:cxn>
                <a:cxn ang="0">
                  <a:pos x="102" y="129"/>
                </a:cxn>
                <a:cxn ang="0">
                  <a:pos x="75" y="116"/>
                </a:cxn>
                <a:cxn ang="0">
                  <a:pos x="52" y="97"/>
                </a:cxn>
                <a:cxn ang="0">
                  <a:pos x="32" y="76"/>
                </a:cxn>
                <a:cxn ang="0">
                  <a:pos x="17" y="51"/>
                </a:cxn>
                <a:cxn ang="0">
                  <a:pos x="8" y="23"/>
                </a:cxn>
                <a:cxn ang="0">
                  <a:pos x="5" y="0"/>
                </a:cxn>
                <a:cxn ang="0">
                  <a:pos x="4" y="3"/>
                </a:cxn>
                <a:cxn ang="0">
                  <a:pos x="4" y="8"/>
                </a:cxn>
                <a:cxn ang="0">
                  <a:pos x="3" y="12"/>
                </a:cxn>
                <a:cxn ang="0">
                  <a:pos x="1" y="15"/>
                </a:cxn>
                <a:cxn ang="0">
                  <a:pos x="1" y="19"/>
                </a:cxn>
                <a:cxn ang="0">
                  <a:pos x="0" y="23"/>
                </a:cxn>
                <a:cxn ang="0">
                  <a:pos x="0" y="27"/>
                </a:cxn>
                <a:cxn ang="0">
                  <a:pos x="0" y="31"/>
                </a:cxn>
                <a:cxn ang="0">
                  <a:pos x="0" y="36"/>
                </a:cxn>
                <a:cxn ang="0">
                  <a:pos x="1" y="42"/>
                </a:cxn>
                <a:cxn ang="0">
                  <a:pos x="1" y="47"/>
                </a:cxn>
                <a:cxn ang="0">
                  <a:pos x="3" y="52"/>
                </a:cxn>
                <a:cxn ang="0">
                  <a:pos x="5" y="56"/>
                </a:cxn>
                <a:cxn ang="0">
                  <a:pos x="20" y="83"/>
                </a:cxn>
                <a:cxn ang="0">
                  <a:pos x="42" y="106"/>
                </a:cxn>
                <a:cxn ang="0">
                  <a:pos x="67" y="126"/>
                </a:cxn>
                <a:cxn ang="0">
                  <a:pos x="96" y="140"/>
                </a:cxn>
                <a:cxn ang="0">
                  <a:pos x="129" y="150"/>
                </a:cxn>
                <a:cxn ang="0">
                  <a:pos x="163" y="153"/>
                </a:cxn>
                <a:cxn ang="0">
                  <a:pos x="193" y="151"/>
                </a:cxn>
              </a:cxnLst>
              <a:rect l="0" t="0" r="r" b="b"/>
              <a:pathLst>
                <a:path w="240" h="153">
                  <a:moveTo>
                    <a:pt x="193" y="151"/>
                  </a:moveTo>
                  <a:lnTo>
                    <a:pt x="200" y="148"/>
                  </a:lnTo>
                  <a:lnTo>
                    <a:pt x="207" y="145"/>
                  </a:lnTo>
                  <a:lnTo>
                    <a:pt x="212" y="141"/>
                  </a:lnTo>
                  <a:lnTo>
                    <a:pt x="219" y="138"/>
                  </a:lnTo>
                  <a:lnTo>
                    <a:pt x="225" y="134"/>
                  </a:lnTo>
                  <a:lnTo>
                    <a:pt x="230" y="130"/>
                  </a:lnTo>
                  <a:lnTo>
                    <a:pt x="235" y="126"/>
                  </a:lnTo>
                  <a:lnTo>
                    <a:pt x="240" y="122"/>
                  </a:lnTo>
                  <a:lnTo>
                    <a:pt x="225" y="129"/>
                  </a:lnTo>
                  <a:lnTo>
                    <a:pt x="195" y="137"/>
                  </a:lnTo>
                  <a:lnTo>
                    <a:pt x="163" y="140"/>
                  </a:lnTo>
                  <a:lnTo>
                    <a:pt x="132" y="137"/>
                  </a:lnTo>
                  <a:lnTo>
                    <a:pt x="102" y="129"/>
                  </a:lnTo>
                  <a:lnTo>
                    <a:pt x="75" y="116"/>
                  </a:lnTo>
                  <a:lnTo>
                    <a:pt x="52" y="97"/>
                  </a:lnTo>
                  <a:lnTo>
                    <a:pt x="32" y="76"/>
                  </a:lnTo>
                  <a:lnTo>
                    <a:pt x="17" y="51"/>
                  </a:lnTo>
                  <a:lnTo>
                    <a:pt x="8" y="23"/>
                  </a:lnTo>
                  <a:lnTo>
                    <a:pt x="5" y="0"/>
                  </a:lnTo>
                  <a:lnTo>
                    <a:pt x="4" y="3"/>
                  </a:lnTo>
                  <a:lnTo>
                    <a:pt x="4" y="8"/>
                  </a:lnTo>
                  <a:lnTo>
                    <a:pt x="3" y="12"/>
                  </a:lnTo>
                  <a:lnTo>
                    <a:pt x="1" y="15"/>
                  </a:lnTo>
                  <a:lnTo>
                    <a:pt x="1" y="19"/>
                  </a:lnTo>
                  <a:lnTo>
                    <a:pt x="0" y="23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6"/>
                  </a:lnTo>
                  <a:lnTo>
                    <a:pt x="1" y="42"/>
                  </a:lnTo>
                  <a:lnTo>
                    <a:pt x="1" y="47"/>
                  </a:lnTo>
                  <a:lnTo>
                    <a:pt x="3" y="52"/>
                  </a:lnTo>
                  <a:lnTo>
                    <a:pt x="5" y="56"/>
                  </a:lnTo>
                  <a:lnTo>
                    <a:pt x="20" y="83"/>
                  </a:lnTo>
                  <a:lnTo>
                    <a:pt x="42" y="106"/>
                  </a:lnTo>
                  <a:lnTo>
                    <a:pt x="67" y="126"/>
                  </a:lnTo>
                  <a:lnTo>
                    <a:pt x="96" y="140"/>
                  </a:lnTo>
                  <a:lnTo>
                    <a:pt x="129" y="150"/>
                  </a:lnTo>
                  <a:lnTo>
                    <a:pt x="163" y="153"/>
                  </a:lnTo>
                  <a:lnTo>
                    <a:pt x="193" y="151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4" name="Freeform 256"/>
            <p:cNvSpPr>
              <a:spLocks/>
            </p:cNvSpPr>
            <p:nvPr/>
          </p:nvSpPr>
          <p:spPr bwMode="auto">
            <a:xfrm>
              <a:off x="2677" y="2551"/>
              <a:ext cx="65" cy="44"/>
            </a:xfrm>
            <a:custGeom>
              <a:avLst/>
              <a:gdLst/>
              <a:ahLst/>
              <a:cxnLst>
                <a:cxn ang="0">
                  <a:pos x="234" y="159"/>
                </a:cxn>
                <a:cxn ang="0">
                  <a:pos x="237" y="156"/>
                </a:cxn>
                <a:cxn ang="0">
                  <a:pos x="242" y="152"/>
                </a:cxn>
                <a:cxn ang="0">
                  <a:pos x="245" y="148"/>
                </a:cxn>
                <a:cxn ang="0">
                  <a:pos x="249" y="144"/>
                </a:cxn>
                <a:cxn ang="0">
                  <a:pos x="251" y="139"/>
                </a:cxn>
                <a:cxn ang="0">
                  <a:pos x="254" y="135"/>
                </a:cxn>
                <a:cxn ang="0">
                  <a:pos x="258" y="131"/>
                </a:cxn>
                <a:cxn ang="0">
                  <a:pos x="260" y="127"/>
                </a:cxn>
                <a:cxn ang="0">
                  <a:pos x="241" y="141"/>
                </a:cxn>
                <a:cxn ang="0">
                  <a:pos x="216" y="154"/>
                </a:cxn>
                <a:cxn ang="0">
                  <a:pos x="188" y="161"/>
                </a:cxn>
                <a:cxn ang="0">
                  <a:pos x="159" y="164"/>
                </a:cxn>
                <a:cxn ang="0">
                  <a:pos x="130" y="161"/>
                </a:cxn>
                <a:cxn ang="0">
                  <a:pos x="102" y="154"/>
                </a:cxn>
                <a:cxn ang="0">
                  <a:pos x="78" y="141"/>
                </a:cxn>
                <a:cxn ang="0">
                  <a:pos x="57" y="124"/>
                </a:cxn>
                <a:cxn ang="0">
                  <a:pos x="38" y="104"/>
                </a:cxn>
                <a:cxn ang="0">
                  <a:pos x="24" y="82"/>
                </a:cxn>
                <a:cxn ang="0">
                  <a:pos x="16" y="56"/>
                </a:cxn>
                <a:cxn ang="0">
                  <a:pos x="13" y="29"/>
                </a:cxn>
                <a:cxn ang="0">
                  <a:pos x="16" y="2"/>
                </a:cxn>
                <a:cxn ang="0">
                  <a:pos x="16" y="0"/>
                </a:cxn>
                <a:cxn ang="0">
                  <a:pos x="13" y="4"/>
                </a:cxn>
                <a:cxn ang="0">
                  <a:pos x="11" y="10"/>
                </a:cxn>
                <a:cxn ang="0">
                  <a:pos x="9" y="14"/>
                </a:cxn>
                <a:cxn ang="0">
                  <a:pos x="6" y="19"/>
                </a:cxn>
                <a:cxn ang="0">
                  <a:pos x="4" y="23"/>
                </a:cxn>
                <a:cxn ang="0">
                  <a:pos x="3" y="28"/>
                </a:cxn>
                <a:cxn ang="0">
                  <a:pos x="1" y="33"/>
                </a:cxn>
                <a:cxn ang="0">
                  <a:pos x="0" y="38"/>
                </a:cxn>
                <a:cxn ang="0">
                  <a:pos x="3" y="59"/>
                </a:cxn>
                <a:cxn ang="0">
                  <a:pos x="12" y="86"/>
                </a:cxn>
                <a:cxn ang="0">
                  <a:pos x="28" y="112"/>
                </a:cxn>
                <a:cxn ang="0">
                  <a:pos x="47" y="133"/>
                </a:cxn>
                <a:cxn ang="0">
                  <a:pos x="70" y="151"/>
                </a:cxn>
                <a:cxn ang="0">
                  <a:pos x="98" y="165"/>
                </a:cxn>
                <a:cxn ang="0">
                  <a:pos x="127" y="173"/>
                </a:cxn>
                <a:cxn ang="0">
                  <a:pos x="159" y="176"/>
                </a:cxn>
                <a:cxn ang="0">
                  <a:pos x="192" y="173"/>
                </a:cxn>
                <a:cxn ang="0">
                  <a:pos x="221" y="165"/>
                </a:cxn>
                <a:cxn ang="0">
                  <a:pos x="234" y="159"/>
                </a:cxn>
              </a:cxnLst>
              <a:rect l="0" t="0" r="r" b="b"/>
              <a:pathLst>
                <a:path w="260" h="176">
                  <a:moveTo>
                    <a:pt x="234" y="159"/>
                  </a:moveTo>
                  <a:lnTo>
                    <a:pt x="237" y="156"/>
                  </a:lnTo>
                  <a:lnTo>
                    <a:pt x="242" y="152"/>
                  </a:lnTo>
                  <a:lnTo>
                    <a:pt x="245" y="148"/>
                  </a:lnTo>
                  <a:lnTo>
                    <a:pt x="249" y="144"/>
                  </a:lnTo>
                  <a:lnTo>
                    <a:pt x="251" y="139"/>
                  </a:lnTo>
                  <a:lnTo>
                    <a:pt x="254" y="135"/>
                  </a:lnTo>
                  <a:lnTo>
                    <a:pt x="258" y="131"/>
                  </a:lnTo>
                  <a:lnTo>
                    <a:pt x="260" y="127"/>
                  </a:lnTo>
                  <a:lnTo>
                    <a:pt x="241" y="141"/>
                  </a:lnTo>
                  <a:lnTo>
                    <a:pt x="216" y="154"/>
                  </a:lnTo>
                  <a:lnTo>
                    <a:pt x="188" y="161"/>
                  </a:lnTo>
                  <a:lnTo>
                    <a:pt x="159" y="164"/>
                  </a:lnTo>
                  <a:lnTo>
                    <a:pt x="130" y="161"/>
                  </a:lnTo>
                  <a:lnTo>
                    <a:pt x="102" y="154"/>
                  </a:lnTo>
                  <a:lnTo>
                    <a:pt x="78" y="141"/>
                  </a:lnTo>
                  <a:lnTo>
                    <a:pt x="57" y="124"/>
                  </a:lnTo>
                  <a:lnTo>
                    <a:pt x="38" y="104"/>
                  </a:lnTo>
                  <a:lnTo>
                    <a:pt x="24" y="82"/>
                  </a:lnTo>
                  <a:lnTo>
                    <a:pt x="16" y="56"/>
                  </a:lnTo>
                  <a:lnTo>
                    <a:pt x="13" y="29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3" y="4"/>
                  </a:lnTo>
                  <a:lnTo>
                    <a:pt x="11" y="10"/>
                  </a:lnTo>
                  <a:lnTo>
                    <a:pt x="9" y="14"/>
                  </a:lnTo>
                  <a:lnTo>
                    <a:pt x="6" y="19"/>
                  </a:lnTo>
                  <a:lnTo>
                    <a:pt x="4" y="23"/>
                  </a:lnTo>
                  <a:lnTo>
                    <a:pt x="3" y="28"/>
                  </a:lnTo>
                  <a:lnTo>
                    <a:pt x="1" y="33"/>
                  </a:lnTo>
                  <a:lnTo>
                    <a:pt x="0" y="38"/>
                  </a:lnTo>
                  <a:lnTo>
                    <a:pt x="3" y="59"/>
                  </a:lnTo>
                  <a:lnTo>
                    <a:pt x="12" y="86"/>
                  </a:lnTo>
                  <a:lnTo>
                    <a:pt x="28" y="112"/>
                  </a:lnTo>
                  <a:lnTo>
                    <a:pt x="47" y="133"/>
                  </a:lnTo>
                  <a:lnTo>
                    <a:pt x="70" y="151"/>
                  </a:lnTo>
                  <a:lnTo>
                    <a:pt x="98" y="165"/>
                  </a:lnTo>
                  <a:lnTo>
                    <a:pt x="127" y="173"/>
                  </a:lnTo>
                  <a:lnTo>
                    <a:pt x="159" y="176"/>
                  </a:lnTo>
                  <a:lnTo>
                    <a:pt x="192" y="173"/>
                  </a:lnTo>
                  <a:lnTo>
                    <a:pt x="221" y="165"/>
                  </a:lnTo>
                  <a:lnTo>
                    <a:pt x="234" y="159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5" name="Freeform 257"/>
            <p:cNvSpPr>
              <a:spLocks/>
            </p:cNvSpPr>
            <p:nvPr/>
          </p:nvSpPr>
          <p:spPr bwMode="auto">
            <a:xfrm>
              <a:off x="2680" y="2545"/>
              <a:ext cx="65" cy="48"/>
            </a:xfrm>
            <a:custGeom>
              <a:avLst/>
              <a:gdLst/>
              <a:ahLst/>
              <a:cxnLst>
                <a:cxn ang="0">
                  <a:pos x="247" y="155"/>
                </a:cxn>
                <a:cxn ang="0">
                  <a:pos x="249" y="151"/>
                </a:cxn>
                <a:cxn ang="0">
                  <a:pos x="251" y="147"/>
                </a:cxn>
                <a:cxn ang="0">
                  <a:pos x="253" y="143"/>
                </a:cxn>
                <a:cxn ang="0">
                  <a:pos x="256" y="139"/>
                </a:cxn>
                <a:cxn ang="0">
                  <a:pos x="257" y="133"/>
                </a:cxn>
                <a:cxn ang="0">
                  <a:pos x="259" y="129"/>
                </a:cxn>
                <a:cxn ang="0">
                  <a:pos x="260" y="124"/>
                </a:cxn>
                <a:cxn ang="0">
                  <a:pos x="261" y="120"/>
                </a:cxn>
                <a:cxn ang="0">
                  <a:pos x="258" y="125"/>
                </a:cxn>
                <a:cxn ang="0">
                  <a:pos x="242" y="144"/>
                </a:cxn>
                <a:cxn ang="0">
                  <a:pos x="222" y="158"/>
                </a:cxn>
                <a:cxn ang="0">
                  <a:pos x="200" y="171"/>
                </a:cxn>
                <a:cxn ang="0">
                  <a:pos x="174" y="178"/>
                </a:cxn>
                <a:cxn ang="0">
                  <a:pos x="147" y="180"/>
                </a:cxn>
                <a:cxn ang="0">
                  <a:pos x="121" y="178"/>
                </a:cxn>
                <a:cxn ang="0">
                  <a:pos x="95" y="171"/>
                </a:cxn>
                <a:cxn ang="0">
                  <a:pos x="73" y="158"/>
                </a:cxn>
                <a:cxn ang="0">
                  <a:pos x="52" y="144"/>
                </a:cxn>
                <a:cxn ang="0">
                  <a:pos x="37" y="125"/>
                </a:cxn>
                <a:cxn ang="0">
                  <a:pos x="23" y="105"/>
                </a:cxn>
                <a:cxn ang="0">
                  <a:pos x="16" y="81"/>
                </a:cxn>
                <a:cxn ang="0">
                  <a:pos x="13" y="56"/>
                </a:cxn>
                <a:cxn ang="0">
                  <a:pos x="16" y="31"/>
                </a:cxn>
                <a:cxn ang="0">
                  <a:pos x="23" y="8"/>
                </a:cxn>
                <a:cxn ang="0">
                  <a:pos x="28" y="0"/>
                </a:cxn>
                <a:cxn ang="0">
                  <a:pos x="20" y="8"/>
                </a:cxn>
                <a:cxn ang="0">
                  <a:pos x="13" y="15"/>
                </a:cxn>
                <a:cxn ang="0">
                  <a:pos x="8" y="22"/>
                </a:cxn>
                <a:cxn ang="0">
                  <a:pos x="2" y="30"/>
                </a:cxn>
                <a:cxn ang="0">
                  <a:pos x="0" y="56"/>
                </a:cxn>
                <a:cxn ang="0">
                  <a:pos x="3" y="83"/>
                </a:cxn>
                <a:cxn ang="0">
                  <a:pos x="12" y="109"/>
                </a:cxn>
                <a:cxn ang="0">
                  <a:pos x="26" y="131"/>
                </a:cxn>
                <a:cxn ang="0">
                  <a:pos x="43" y="152"/>
                </a:cxn>
                <a:cxn ang="0">
                  <a:pos x="66" y="168"/>
                </a:cxn>
                <a:cxn ang="0">
                  <a:pos x="90" y="181"/>
                </a:cxn>
                <a:cxn ang="0">
                  <a:pos x="118" y="189"/>
                </a:cxn>
                <a:cxn ang="0">
                  <a:pos x="147" y="192"/>
                </a:cxn>
                <a:cxn ang="0">
                  <a:pos x="176" y="189"/>
                </a:cxn>
                <a:cxn ang="0">
                  <a:pos x="204" y="181"/>
                </a:cxn>
                <a:cxn ang="0">
                  <a:pos x="229" y="168"/>
                </a:cxn>
                <a:cxn ang="0">
                  <a:pos x="247" y="155"/>
                </a:cxn>
              </a:cxnLst>
              <a:rect l="0" t="0" r="r" b="b"/>
              <a:pathLst>
                <a:path w="261" h="192">
                  <a:moveTo>
                    <a:pt x="247" y="155"/>
                  </a:moveTo>
                  <a:lnTo>
                    <a:pt x="249" y="151"/>
                  </a:lnTo>
                  <a:lnTo>
                    <a:pt x="251" y="147"/>
                  </a:lnTo>
                  <a:lnTo>
                    <a:pt x="253" y="143"/>
                  </a:lnTo>
                  <a:lnTo>
                    <a:pt x="256" y="139"/>
                  </a:lnTo>
                  <a:lnTo>
                    <a:pt x="257" y="133"/>
                  </a:lnTo>
                  <a:lnTo>
                    <a:pt x="259" y="129"/>
                  </a:lnTo>
                  <a:lnTo>
                    <a:pt x="260" y="124"/>
                  </a:lnTo>
                  <a:lnTo>
                    <a:pt x="261" y="120"/>
                  </a:lnTo>
                  <a:lnTo>
                    <a:pt x="258" y="125"/>
                  </a:lnTo>
                  <a:lnTo>
                    <a:pt x="242" y="144"/>
                  </a:lnTo>
                  <a:lnTo>
                    <a:pt x="222" y="158"/>
                  </a:lnTo>
                  <a:lnTo>
                    <a:pt x="200" y="171"/>
                  </a:lnTo>
                  <a:lnTo>
                    <a:pt x="174" y="178"/>
                  </a:lnTo>
                  <a:lnTo>
                    <a:pt x="147" y="180"/>
                  </a:lnTo>
                  <a:lnTo>
                    <a:pt x="121" y="178"/>
                  </a:lnTo>
                  <a:lnTo>
                    <a:pt x="95" y="171"/>
                  </a:lnTo>
                  <a:lnTo>
                    <a:pt x="73" y="158"/>
                  </a:lnTo>
                  <a:lnTo>
                    <a:pt x="52" y="144"/>
                  </a:lnTo>
                  <a:lnTo>
                    <a:pt x="37" y="125"/>
                  </a:lnTo>
                  <a:lnTo>
                    <a:pt x="23" y="105"/>
                  </a:lnTo>
                  <a:lnTo>
                    <a:pt x="16" y="81"/>
                  </a:lnTo>
                  <a:lnTo>
                    <a:pt x="13" y="56"/>
                  </a:lnTo>
                  <a:lnTo>
                    <a:pt x="16" y="31"/>
                  </a:lnTo>
                  <a:lnTo>
                    <a:pt x="23" y="8"/>
                  </a:lnTo>
                  <a:lnTo>
                    <a:pt x="28" y="0"/>
                  </a:lnTo>
                  <a:lnTo>
                    <a:pt x="20" y="8"/>
                  </a:lnTo>
                  <a:lnTo>
                    <a:pt x="13" y="15"/>
                  </a:lnTo>
                  <a:lnTo>
                    <a:pt x="8" y="22"/>
                  </a:lnTo>
                  <a:lnTo>
                    <a:pt x="2" y="30"/>
                  </a:lnTo>
                  <a:lnTo>
                    <a:pt x="0" y="56"/>
                  </a:lnTo>
                  <a:lnTo>
                    <a:pt x="3" y="83"/>
                  </a:lnTo>
                  <a:lnTo>
                    <a:pt x="12" y="109"/>
                  </a:lnTo>
                  <a:lnTo>
                    <a:pt x="26" y="131"/>
                  </a:lnTo>
                  <a:lnTo>
                    <a:pt x="43" y="152"/>
                  </a:lnTo>
                  <a:lnTo>
                    <a:pt x="66" y="168"/>
                  </a:lnTo>
                  <a:lnTo>
                    <a:pt x="90" y="181"/>
                  </a:lnTo>
                  <a:lnTo>
                    <a:pt x="118" y="189"/>
                  </a:lnTo>
                  <a:lnTo>
                    <a:pt x="147" y="192"/>
                  </a:lnTo>
                  <a:lnTo>
                    <a:pt x="176" y="189"/>
                  </a:lnTo>
                  <a:lnTo>
                    <a:pt x="204" y="181"/>
                  </a:lnTo>
                  <a:lnTo>
                    <a:pt x="229" y="168"/>
                  </a:lnTo>
                  <a:lnTo>
                    <a:pt x="247" y="155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6" name="Freeform 258"/>
            <p:cNvSpPr>
              <a:spLocks/>
            </p:cNvSpPr>
            <p:nvPr/>
          </p:nvSpPr>
          <p:spPr bwMode="auto">
            <a:xfrm>
              <a:off x="2683" y="2539"/>
              <a:ext cx="63" cy="51"/>
            </a:xfrm>
            <a:custGeom>
              <a:avLst/>
              <a:gdLst/>
              <a:ahLst/>
              <a:cxnLst>
                <a:cxn ang="0">
                  <a:pos x="251" y="106"/>
                </a:cxn>
                <a:cxn ang="0">
                  <a:pos x="251" y="108"/>
                </a:cxn>
                <a:cxn ang="0">
                  <a:pos x="251" y="109"/>
                </a:cxn>
                <a:cxn ang="0">
                  <a:pos x="251" y="111"/>
                </a:cxn>
                <a:cxn ang="0">
                  <a:pos x="251" y="113"/>
                </a:cxn>
                <a:cxn ang="0">
                  <a:pos x="251" y="120"/>
                </a:cxn>
                <a:cxn ang="0">
                  <a:pos x="250" y="128"/>
                </a:cxn>
                <a:cxn ang="0">
                  <a:pos x="249" y="135"/>
                </a:cxn>
                <a:cxn ang="0">
                  <a:pos x="248" y="142"/>
                </a:cxn>
                <a:cxn ang="0">
                  <a:pos x="247" y="145"/>
                </a:cxn>
                <a:cxn ang="0">
                  <a:pos x="230" y="164"/>
                </a:cxn>
                <a:cxn ang="0">
                  <a:pos x="210" y="179"/>
                </a:cxn>
                <a:cxn ang="0">
                  <a:pos x="188" y="191"/>
                </a:cxn>
                <a:cxn ang="0">
                  <a:pos x="162" y="199"/>
                </a:cxn>
                <a:cxn ang="0">
                  <a:pos x="135" y="201"/>
                </a:cxn>
                <a:cxn ang="0">
                  <a:pos x="109" y="199"/>
                </a:cxn>
                <a:cxn ang="0">
                  <a:pos x="83" y="191"/>
                </a:cxn>
                <a:cxn ang="0">
                  <a:pos x="61" y="179"/>
                </a:cxn>
                <a:cxn ang="0">
                  <a:pos x="40" y="164"/>
                </a:cxn>
                <a:cxn ang="0">
                  <a:pos x="24" y="145"/>
                </a:cxn>
                <a:cxn ang="0">
                  <a:pos x="11" y="125"/>
                </a:cxn>
                <a:cxn ang="0">
                  <a:pos x="2" y="101"/>
                </a:cxn>
                <a:cxn ang="0">
                  <a:pos x="0" y="76"/>
                </a:cxn>
                <a:cxn ang="0">
                  <a:pos x="2" y="51"/>
                </a:cxn>
                <a:cxn ang="0">
                  <a:pos x="11" y="28"/>
                </a:cxn>
                <a:cxn ang="0">
                  <a:pos x="15" y="21"/>
                </a:cxn>
                <a:cxn ang="0">
                  <a:pos x="21" y="15"/>
                </a:cxn>
                <a:cxn ang="0">
                  <a:pos x="29" y="10"/>
                </a:cxn>
                <a:cxn ang="0">
                  <a:pos x="38" y="5"/>
                </a:cxn>
                <a:cxn ang="0">
                  <a:pos x="46" y="0"/>
                </a:cxn>
                <a:cxn ang="0">
                  <a:pos x="35" y="13"/>
                </a:cxn>
                <a:cxn ang="0">
                  <a:pos x="24" y="33"/>
                </a:cxn>
                <a:cxn ang="0">
                  <a:pos x="16" y="53"/>
                </a:cxn>
                <a:cxn ang="0">
                  <a:pos x="14" y="76"/>
                </a:cxn>
                <a:cxn ang="0">
                  <a:pos x="16" y="99"/>
                </a:cxn>
                <a:cxn ang="0">
                  <a:pos x="24" y="119"/>
                </a:cxn>
                <a:cxn ang="0">
                  <a:pos x="35" y="139"/>
                </a:cxn>
                <a:cxn ang="0">
                  <a:pos x="49" y="155"/>
                </a:cxn>
                <a:cxn ang="0">
                  <a:pos x="67" y="169"/>
                </a:cxn>
                <a:cxn ang="0">
                  <a:pos x="88" y="179"/>
                </a:cxn>
                <a:cxn ang="0">
                  <a:pos x="111" y="186"/>
                </a:cxn>
                <a:cxn ang="0">
                  <a:pos x="135" y="188"/>
                </a:cxn>
                <a:cxn ang="0">
                  <a:pos x="160" y="186"/>
                </a:cxn>
                <a:cxn ang="0">
                  <a:pos x="182" y="179"/>
                </a:cxn>
                <a:cxn ang="0">
                  <a:pos x="203" y="169"/>
                </a:cxn>
                <a:cxn ang="0">
                  <a:pos x="221" y="155"/>
                </a:cxn>
                <a:cxn ang="0">
                  <a:pos x="236" y="139"/>
                </a:cxn>
                <a:cxn ang="0">
                  <a:pos x="247" y="119"/>
                </a:cxn>
                <a:cxn ang="0">
                  <a:pos x="251" y="106"/>
                </a:cxn>
              </a:cxnLst>
              <a:rect l="0" t="0" r="r" b="b"/>
              <a:pathLst>
                <a:path w="251" h="201">
                  <a:moveTo>
                    <a:pt x="251" y="106"/>
                  </a:moveTo>
                  <a:lnTo>
                    <a:pt x="251" y="108"/>
                  </a:lnTo>
                  <a:lnTo>
                    <a:pt x="251" y="109"/>
                  </a:lnTo>
                  <a:lnTo>
                    <a:pt x="251" y="111"/>
                  </a:lnTo>
                  <a:lnTo>
                    <a:pt x="251" y="113"/>
                  </a:lnTo>
                  <a:lnTo>
                    <a:pt x="251" y="120"/>
                  </a:lnTo>
                  <a:lnTo>
                    <a:pt x="250" y="128"/>
                  </a:lnTo>
                  <a:lnTo>
                    <a:pt x="249" y="135"/>
                  </a:lnTo>
                  <a:lnTo>
                    <a:pt x="248" y="142"/>
                  </a:lnTo>
                  <a:lnTo>
                    <a:pt x="247" y="145"/>
                  </a:lnTo>
                  <a:lnTo>
                    <a:pt x="230" y="164"/>
                  </a:lnTo>
                  <a:lnTo>
                    <a:pt x="210" y="179"/>
                  </a:lnTo>
                  <a:lnTo>
                    <a:pt x="188" y="191"/>
                  </a:lnTo>
                  <a:lnTo>
                    <a:pt x="162" y="199"/>
                  </a:lnTo>
                  <a:lnTo>
                    <a:pt x="135" y="201"/>
                  </a:lnTo>
                  <a:lnTo>
                    <a:pt x="109" y="199"/>
                  </a:lnTo>
                  <a:lnTo>
                    <a:pt x="83" y="191"/>
                  </a:lnTo>
                  <a:lnTo>
                    <a:pt x="61" y="179"/>
                  </a:lnTo>
                  <a:lnTo>
                    <a:pt x="40" y="164"/>
                  </a:lnTo>
                  <a:lnTo>
                    <a:pt x="24" y="145"/>
                  </a:lnTo>
                  <a:lnTo>
                    <a:pt x="11" y="125"/>
                  </a:lnTo>
                  <a:lnTo>
                    <a:pt x="2" y="101"/>
                  </a:lnTo>
                  <a:lnTo>
                    <a:pt x="0" y="76"/>
                  </a:lnTo>
                  <a:lnTo>
                    <a:pt x="2" y="51"/>
                  </a:lnTo>
                  <a:lnTo>
                    <a:pt x="11" y="28"/>
                  </a:lnTo>
                  <a:lnTo>
                    <a:pt x="15" y="21"/>
                  </a:lnTo>
                  <a:lnTo>
                    <a:pt x="21" y="15"/>
                  </a:lnTo>
                  <a:lnTo>
                    <a:pt x="29" y="10"/>
                  </a:lnTo>
                  <a:lnTo>
                    <a:pt x="38" y="5"/>
                  </a:lnTo>
                  <a:lnTo>
                    <a:pt x="46" y="0"/>
                  </a:lnTo>
                  <a:lnTo>
                    <a:pt x="35" y="13"/>
                  </a:lnTo>
                  <a:lnTo>
                    <a:pt x="24" y="33"/>
                  </a:lnTo>
                  <a:lnTo>
                    <a:pt x="16" y="53"/>
                  </a:lnTo>
                  <a:lnTo>
                    <a:pt x="14" y="76"/>
                  </a:lnTo>
                  <a:lnTo>
                    <a:pt x="16" y="99"/>
                  </a:lnTo>
                  <a:lnTo>
                    <a:pt x="24" y="119"/>
                  </a:lnTo>
                  <a:lnTo>
                    <a:pt x="35" y="139"/>
                  </a:lnTo>
                  <a:lnTo>
                    <a:pt x="49" y="155"/>
                  </a:lnTo>
                  <a:lnTo>
                    <a:pt x="67" y="169"/>
                  </a:lnTo>
                  <a:lnTo>
                    <a:pt x="88" y="179"/>
                  </a:lnTo>
                  <a:lnTo>
                    <a:pt x="111" y="186"/>
                  </a:lnTo>
                  <a:lnTo>
                    <a:pt x="135" y="188"/>
                  </a:lnTo>
                  <a:lnTo>
                    <a:pt x="160" y="186"/>
                  </a:lnTo>
                  <a:lnTo>
                    <a:pt x="182" y="179"/>
                  </a:lnTo>
                  <a:lnTo>
                    <a:pt x="203" y="169"/>
                  </a:lnTo>
                  <a:lnTo>
                    <a:pt x="221" y="155"/>
                  </a:lnTo>
                  <a:lnTo>
                    <a:pt x="236" y="139"/>
                  </a:lnTo>
                  <a:lnTo>
                    <a:pt x="247" y="119"/>
                  </a:lnTo>
                  <a:lnTo>
                    <a:pt x="251" y="106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7" name="Freeform 259"/>
            <p:cNvSpPr>
              <a:spLocks noEditPoints="1"/>
            </p:cNvSpPr>
            <p:nvPr/>
          </p:nvSpPr>
          <p:spPr bwMode="auto">
            <a:xfrm>
              <a:off x="2686" y="2536"/>
              <a:ext cx="60" cy="51"/>
            </a:xfrm>
            <a:custGeom>
              <a:avLst/>
              <a:gdLst/>
              <a:ahLst/>
              <a:cxnLst>
                <a:cxn ang="0">
                  <a:pos x="234" y="87"/>
                </a:cxn>
                <a:cxn ang="0">
                  <a:pos x="234" y="88"/>
                </a:cxn>
                <a:cxn ang="0">
                  <a:pos x="234" y="89"/>
                </a:cxn>
                <a:cxn ang="0">
                  <a:pos x="239" y="121"/>
                </a:cxn>
                <a:cxn ang="0">
                  <a:pos x="239" y="113"/>
                </a:cxn>
                <a:cxn ang="0">
                  <a:pos x="238" y="105"/>
                </a:cxn>
                <a:cxn ang="0">
                  <a:pos x="236" y="97"/>
                </a:cxn>
                <a:cxn ang="0">
                  <a:pos x="234" y="89"/>
                </a:cxn>
                <a:cxn ang="0">
                  <a:pos x="232" y="110"/>
                </a:cxn>
                <a:cxn ang="0">
                  <a:pos x="215" y="146"/>
                </a:cxn>
                <a:cxn ang="0">
                  <a:pos x="185" y="174"/>
                </a:cxn>
                <a:cxn ang="0">
                  <a:pos x="146" y="189"/>
                </a:cxn>
                <a:cxn ang="0">
                  <a:pos x="101" y="189"/>
                </a:cxn>
                <a:cxn ang="0">
                  <a:pos x="62" y="174"/>
                </a:cxn>
                <a:cxn ang="0">
                  <a:pos x="32" y="146"/>
                </a:cxn>
                <a:cxn ang="0">
                  <a:pos x="15" y="110"/>
                </a:cxn>
                <a:cxn ang="0">
                  <a:pos x="15" y="68"/>
                </a:cxn>
                <a:cxn ang="0">
                  <a:pos x="32" y="32"/>
                </a:cxn>
                <a:cxn ang="0">
                  <a:pos x="62" y="5"/>
                </a:cxn>
                <a:cxn ang="0">
                  <a:pos x="65" y="1"/>
                </a:cxn>
                <a:cxn ang="0">
                  <a:pos x="55" y="5"/>
                </a:cxn>
                <a:cxn ang="0">
                  <a:pos x="46" y="8"/>
                </a:cxn>
                <a:cxn ang="0">
                  <a:pos x="37" y="12"/>
                </a:cxn>
                <a:cxn ang="0">
                  <a:pos x="22" y="26"/>
                </a:cxn>
                <a:cxn ang="0">
                  <a:pos x="3" y="66"/>
                </a:cxn>
                <a:cxn ang="0">
                  <a:pos x="3" y="112"/>
                </a:cxn>
                <a:cxn ang="0">
                  <a:pos x="22" y="152"/>
                </a:cxn>
                <a:cxn ang="0">
                  <a:pos x="55" y="183"/>
                </a:cxn>
                <a:cxn ang="0">
                  <a:pos x="99" y="200"/>
                </a:cxn>
                <a:cxn ang="0">
                  <a:pos x="148" y="200"/>
                </a:cxn>
                <a:cxn ang="0">
                  <a:pos x="191" y="183"/>
                </a:cxn>
                <a:cxn ang="0">
                  <a:pos x="225" y="152"/>
                </a:cxn>
                <a:cxn ang="0">
                  <a:pos x="239" y="121"/>
                </a:cxn>
              </a:cxnLst>
              <a:rect l="0" t="0" r="r" b="b"/>
              <a:pathLst>
                <a:path w="239" h="202">
                  <a:moveTo>
                    <a:pt x="233" y="86"/>
                  </a:moveTo>
                  <a:lnTo>
                    <a:pt x="234" y="87"/>
                  </a:lnTo>
                  <a:lnTo>
                    <a:pt x="234" y="87"/>
                  </a:lnTo>
                  <a:lnTo>
                    <a:pt x="234" y="88"/>
                  </a:lnTo>
                  <a:lnTo>
                    <a:pt x="234" y="89"/>
                  </a:lnTo>
                  <a:lnTo>
                    <a:pt x="234" y="89"/>
                  </a:lnTo>
                  <a:lnTo>
                    <a:pt x="233" y="86"/>
                  </a:lnTo>
                  <a:close/>
                  <a:moveTo>
                    <a:pt x="239" y="121"/>
                  </a:moveTo>
                  <a:lnTo>
                    <a:pt x="239" y="117"/>
                  </a:lnTo>
                  <a:lnTo>
                    <a:pt x="239" y="113"/>
                  </a:lnTo>
                  <a:lnTo>
                    <a:pt x="238" y="109"/>
                  </a:lnTo>
                  <a:lnTo>
                    <a:pt x="238" y="105"/>
                  </a:lnTo>
                  <a:lnTo>
                    <a:pt x="237" y="101"/>
                  </a:lnTo>
                  <a:lnTo>
                    <a:pt x="236" y="97"/>
                  </a:lnTo>
                  <a:lnTo>
                    <a:pt x="235" y="93"/>
                  </a:lnTo>
                  <a:lnTo>
                    <a:pt x="234" y="89"/>
                  </a:lnTo>
                  <a:lnTo>
                    <a:pt x="234" y="89"/>
                  </a:lnTo>
                  <a:lnTo>
                    <a:pt x="232" y="110"/>
                  </a:lnTo>
                  <a:lnTo>
                    <a:pt x="225" y="128"/>
                  </a:lnTo>
                  <a:lnTo>
                    <a:pt x="215" y="146"/>
                  </a:lnTo>
                  <a:lnTo>
                    <a:pt x="201" y="161"/>
                  </a:lnTo>
                  <a:lnTo>
                    <a:pt x="185" y="174"/>
                  </a:lnTo>
                  <a:lnTo>
                    <a:pt x="166" y="183"/>
                  </a:lnTo>
                  <a:lnTo>
                    <a:pt x="146" y="189"/>
                  </a:lnTo>
                  <a:lnTo>
                    <a:pt x="123" y="191"/>
                  </a:lnTo>
                  <a:lnTo>
                    <a:pt x="101" y="189"/>
                  </a:lnTo>
                  <a:lnTo>
                    <a:pt x="81" y="183"/>
                  </a:lnTo>
                  <a:lnTo>
                    <a:pt x="62" y="174"/>
                  </a:lnTo>
                  <a:lnTo>
                    <a:pt x="45" y="161"/>
                  </a:lnTo>
                  <a:lnTo>
                    <a:pt x="32" y="146"/>
                  </a:lnTo>
                  <a:lnTo>
                    <a:pt x="22" y="128"/>
                  </a:lnTo>
                  <a:lnTo>
                    <a:pt x="15" y="110"/>
                  </a:lnTo>
                  <a:lnTo>
                    <a:pt x="13" y="89"/>
                  </a:lnTo>
                  <a:lnTo>
                    <a:pt x="15" y="68"/>
                  </a:lnTo>
                  <a:lnTo>
                    <a:pt x="22" y="50"/>
                  </a:lnTo>
                  <a:lnTo>
                    <a:pt x="32" y="32"/>
                  </a:lnTo>
                  <a:lnTo>
                    <a:pt x="45" y="17"/>
                  </a:lnTo>
                  <a:lnTo>
                    <a:pt x="62" y="5"/>
                  </a:lnTo>
                  <a:lnTo>
                    <a:pt x="70" y="0"/>
                  </a:lnTo>
                  <a:lnTo>
                    <a:pt x="65" y="1"/>
                  </a:lnTo>
                  <a:lnTo>
                    <a:pt x="60" y="3"/>
                  </a:lnTo>
                  <a:lnTo>
                    <a:pt x="55" y="5"/>
                  </a:lnTo>
                  <a:lnTo>
                    <a:pt x="51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7" y="12"/>
                  </a:lnTo>
                  <a:lnTo>
                    <a:pt x="33" y="14"/>
                  </a:lnTo>
                  <a:lnTo>
                    <a:pt x="22" y="26"/>
                  </a:lnTo>
                  <a:lnTo>
                    <a:pt x="11" y="45"/>
                  </a:lnTo>
                  <a:lnTo>
                    <a:pt x="3" y="66"/>
                  </a:lnTo>
                  <a:lnTo>
                    <a:pt x="0" y="89"/>
                  </a:lnTo>
                  <a:lnTo>
                    <a:pt x="3" y="112"/>
                  </a:lnTo>
                  <a:lnTo>
                    <a:pt x="11" y="132"/>
                  </a:lnTo>
                  <a:lnTo>
                    <a:pt x="22" y="152"/>
                  </a:lnTo>
                  <a:lnTo>
                    <a:pt x="37" y="168"/>
                  </a:lnTo>
                  <a:lnTo>
                    <a:pt x="55" y="183"/>
                  </a:lnTo>
                  <a:lnTo>
                    <a:pt x="76" y="193"/>
                  </a:lnTo>
                  <a:lnTo>
                    <a:pt x="99" y="200"/>
                  </a:lnTo>
                  <a:lnTo>
                    <a:pt x="123" y="202"/>
                  </a:lnTo>
                  <a:lnTo>
                    <a:pt x="148" y="200"/>
                  </a:lnTo>
                  <a:lnTo>
                    <a:pt x="171" y="193"/>
                  </a:lnTo>
                  <a:lnTo>
                    <a:pt x="191" y="183"/>
                  </a:lnTo>
                  <a:lnTo>
                    <a:pt x="210" y="168"/>
                  </a:lnTo>
                  <a:lnTo>
                    <a:pt x="225" y="152"/>
                  </a:lnTo>
                  <a:lnTo>
                    <a:pt x="236" y="132"/>
                  </a:lnTo>
                  <a:lnTo>
                    <a:pt x="239" y="121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8" name="Freeform 260"/>
            <p:cNvSpPr>
              <a:spLocks/>
            </p:cNvSpPr>
            <p:nvPr/>
          </p:nvSpPr>
          <p:spPr bwMode="auto">
            <a:xfrm>
              <a:off x="2689" y="2536"/>
              <a:ext cx="55" cy="48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92" y="0"/>
                </a:cxn>
                <a:cxn ang="0">
                  <a:pos x="82" y="0"/>
                </a:cxn>
                <a:cxn ang="0">
                  <a:pos x="73" y="0"/>
                </a:cxn>
                <a:cxn ang="0">
                  <a:pos x="66" y="1"/>
                </a:cxn>
                <a:cxn ang="0">
                  <a:pos x="57" y="3"/>
                </a:cxn>
                <a:cxn ang="0">
                  <a:pos x="49" y="6"/>
                </a:cxn>
                <a:cxn ang="0">
                  <a:pos x="19" y="33"/>
                </a:cxn>
                <a:cxn ang="0">
                  <a:pos x="2" y="70"/>
                </a:cxn>
                <a:cxn ang="0">
                  <a:pos x="2" y="112"/>
                </a:cxn>
                <a:cxn ang="0">
                  <a:pos x="19" y="149"/>
                </a:cxn>
                <a:cxn ang="0">
                  <a:pos x="49" y="177"/>
                </a:cxn>
                <a:cxn ang="0">
                  <a:pos x="89" y="192"/>
                </a:cxn>
                <a:cxn ang="0">
                  <a:pos x="134" y="192"/>
                </a:cxn>
                <a:cxn ang="0">
                  <a:pos x="174" y="177"/>
                </a:cxn>
                <a:cxn ang="0">
                  <a:pos x="204" y="149"/>
                </a:cxn>
                <a:cxn ang="0">
                  <a:pos x="221" y="112"/>
                </a:cxn>
                <a:cxn ang="0">
                  <a:pos x="222" y="92"/>
                </a:cxn>
                <a:cxn ang="0">
                  <a:pos x="222" y="92"/>
                </a:cxn>
                <a:cxn ang="0">
                  <a:pos x="210" y="91"/>
                </a:cxn>
                <a:cxn ang="0">
                  <a:pos x="202" y="56"/>
                </a:cxn>
                <a:cxn ang="0">
                  <a:pos x="198" y="50"/>
                </a:cxn>
                <a:cxn ang="0">
                  <a:pos x="207" y="61"/>
                </a:cxn>
                <a:cxn ang="0">
                  <a:pos x="214" y="73"/>
                </a:cxn>
                <a:cxn ang="0">
                  <a:pos x="220" y="85"/>
                </a:cxn>
                <a:cxn ang="0">
                  <a:pos x="210" y="91"/>
                </a:cxn>
                <a:cxn ang="0">
                  <a:pos x="202" y="126"/>
                </a:cxn>
                <a:cxn ang="0">
                  <a:pos x="181" y="155"/>
                </a:cxn>
                <a:cxn ang="0">
                  <a:pos x="149" y="175"/>
                </a:cxn>
                <a:cxn ang="0">
                  <a:pos x="111" y="182"/>
                </a:cxn>
                <a:cxn ang="0">
                  <a:pos x="73" y="175"/>
                </a:cxn>
                <a:cxn ang="0">
                  <a:pos x="42" y="155"/>
                </a:cxn>
                <a:cxn ang="0">
                  <a:pos x="21" y="126"/>
                </a:cxn>
                <a:cxn ang="0">
                  <a:pos x="13" y="91"/>
                </a:cxn>
                <a:cxn ang="0">
                  <a:pos x="21" y="56"/>
                </a:cxn>
                <a:cxn ang="0">
                  <a:pos x="42" y="27"/>
                </a:cxn>
                <a:cxn ang="0">
                  <a:pos x="73" y="8"/>
                </a:cxn>
                <a:cxn ang="0">
                  <a:pos x="108" y="1"/>
                </a:cxn>
              </a:cxnLst>
              <a:rect l="0" t="0" r="r" b="b"/>
              <a:pathLst>
                <a:path w="222" h="194">
                  <a:moveTo>
                    <a:pt x="108" y="1"/>
                  </a:moveTo>
                  <a:lnTo>
                    <a:pt x="102" y="0"/>
                  </a:lnTo>
                  <a:lnTo>
                    <a:pt x="98" y="0"/>
                  </a:lnTo>
                  <a:lnTo>
                    <a:pt x="92" y="0"/>
                  </a:lnTo>
                  <a:lnTo>
                    <a:pt x="87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6" y="1"/>
                  </a:lnTo>
                  <a:lnTo>
                    <a:pt x="61" y="2"/>
                  </a:lnTo>
                  <a:lnTo>
                    <a:pt x="57" y="3"/>
                  </a:lnTo>
                  <a:lnTo>
                    <a:pt x="52" y="5"/>
                  </a:lnTo>
                  <a:lnTo>
                    <a:pt x="49" y="6"/>
                  </a:lnTo>
                  <a:lnTo>
                    <a:pt x="32" y="18"/>
                  </a:lnTo>
                  <a:lnTo>
                    <a:pt x="19" y="33"/>
                  </a:lnTo>
                  <a:lnTo>
                    <a:pt x="9" y="51"/>
                  </a:lnTo>
                  <a:lnTo>
                    <a:pt x="2" y="70"/>
                  </a:lnTo>
                  <a:lnTo>
                    <a:pt x="0" y="91"/>
                  </a:lnTo>
                  <a:lnTo>
                    <a:pt x="2" y="112"/>
                  </a:lnTo>
                  <a:lnTo>
                    <a:pt x="9" y="131"/>
                  </a:lnTo>
                  <a:lnTo>
                    <a:pt x="19" y="149"/>
                  </a:lnTo>
                  <a:lnTo>
                    <a:pt x="32" y="164"/>
                  </a:lnTo>
                  <a:lnTo>
                    <a:pt x="49" y="177"/>
                  </a:lnTo>
                  <a:lnTo>
                    <a:pt x="68" y="186"/>
                  </a:lnTo>
                  <a:lnTo>
                    <a:pt x="89" y="192"/>
                  </a:lnTo>
                  <a:lnTo>
                    <a:pt x="111" y="194"/>
                  </a:lnTo>
                  <a:lnTo>
                    <a:pt x="134" y="192"/>
                  </a:lnTo>
                  <a:lnTo>
                    <a:pt x="155" y="186"/>
                  </a:lnTo>
                  <a:lnTo>
                    <a:pt x="174" y="177"/>
                  </a:lnTo>
                  <a:lnTo>
                    <a:pt x="191" y="164"/>
                  </a:lnTo>
                  <a:lnTo>
                    <a:pt x="204" y="149"/>
                  </a:lnTo>
                  <a:lnTo>
                    <a:pt x="214" y="131"/>
                  </a:lnTo>
                  <a:lnTo>
                    <a:pt x="221" y="112"/>
                  </a:lnTo>
                  <a:lnTo>
                    <a:pt x="222" y="92"/>
                  </a:lnTo>
                  <a:lnTo>
                    <a:pt x="222" y="92"/>
                  </a:lnTo>
                  <a:lnTo>
                    <a:pt x="222" y="92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210" y="91"/>
                  </a:lnTo>
                  <a:lnTo>
                    <a:pt x="207" y="73"/>
                  </a:lnTo>
                  <a:lnTo>
                    <a:pt x="202" y="56"/>
                  </a:lnTo>
                  <a:lnTo>
                    <a:pt x="194" y="45"/>
                  </a:lnTo>
                  <a:lnTo>
                    <a:pt x="198" y="50"/>
                  </a:lnTo>
                  <a:lnTo>
                    <a:pt x="203" y="55"/>
                  </a:lnTo>
                  <a:lnTo>
                    <a:pt x="207" y="61"/>
                  </a:lnTo>
                  <a:lnTo>
                    <a:pt x="211" y="66"/>
                  </a:lnTo>
                  <a:lnTo>
                    <a:pt x="214" y="73"/>
                  </a:lnTo>
                  <a:lnTo>
                    <a:pt x="217" y="79"/>
                  </a:lnTo>
                  <a:lnTo>
                    <a:pt x="220" y="85"/>
                  </a:lnTo>
                  <a:lnTo>
                    <a:pt x="222" y="91"/>
                  </a:lnTo>
                  <a:lnTo>
                    <a:pt x="210" y="91"/>
                  </a:lnTo>
                  <a:lnTo>
                    <a:pt x="207" y="110"/>
                  </a:lnTo>
                  <a:lnTo>
                    <a:pt x="202" y="126"/>
                  </a:lnTo>
                  <a:lnTo>
                    <a:pt x="193" y="142"/>
                  </a:lnTo>
                  <a:lnTo>
                    <a:pt x="181" y="155"/>
                  </a:lnTo>
                  <a:lnTo>
                    <a:pt x="166" y="166"/>
                  </a:lnTo>
                  <a:lnTo>
                    <a:pt x="149" y="175"/>
                  </a:lnTo>
                  <a:lnTo>
                    <a:pt x="131" y="180"/>
                  </a:lnTo>
                  <a:lnTo>
                    <a:pt x="111" y="182"/>
                  </a:lnTo>
                  <a:lnTo>
                    <a:pt x="91" y="180"/>
                  </a:lnTo>
                  <a:lnTo>
                    <a:pt x="73" y="175"/>
                  </a:lnTo>
                  <a:lnTo>
                    <a:pt x="57" y="166"/>
                  </a:lnTo>
                  <a:lnTo>
                    <a:pt x="42" y="155"/>
                  </a:lnTo>
                  <a:lnTo>
                    <a:pt x="30" y="142"/>
                  </a:lnTo>
                  <a:lnTo>
                    <a:pt x="21" y="126"/>
                  </a:lnTo>
                  <a:lnTo>
                    <a:pt x="15" y="110"/>
                  </a:lnTo>
                  <a:lnTo>
                    <a:pt x="13" y="91"/>
                  </a:lnTo>
                  <a:lnTo>
                    <a:pt x="15" y="73"/>
                  </a:lnTo>
                  <a:lnTo>
                    <a:pt x="21" y="56"/>
                  </a:lnTo>
                  <a:lnTo>
                    <a:pt x="30" y="41"/>
                  </a:lnTo>
                  <a:lnTo>
                    <a:pt x="42" y="27"/>
                  </a:lnTo>
                  <a:lnTo>
                    <a:pt x="57" y="16"/>
                  </a:lnTo>
                  <a:lnTo>
                    <a:pt x="73" y="8"/>
                  </a:lnTo>
                  <a:lnTo>
                    <a:pt x="91" y="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29" name="Freeform 261"/>
            <p:cNvSpPr>
              <a:spLocks/>
            </p:cNvSpPr>
            <p:nvPr/>
          </p:nvSpPr>
          <p:spPr bwMode="auto">
            <a:xfrm>
              <a:off x="2692" y="2536"/>
              <a:ext cx="49" cy="45"/>
            </a:xfrm>
            <a:custGeom>
              <a:avLst/>
              <a:gdLst/>
              <a:ahLst/>
              <a:cxnLst>
                <a:cxn ang="0">
                  <a:pos x="179" y="41"/>
                </a:cxn>
                <a:cxn ang="0">
                  <a:pos x="157" y="24"/>
                </a:cxn>
                <a:cxn ang="0">
                  <a:pos x="133" y="11"/>
                </a:cxn>
                <a:cxn ang="0">
                  <a:pos x="106" y="2"/>
                </a:cxn>
                <a:cxn ang="0">
                  <a:pos x="79" y="1"/>
                </a:cxn>
                <a:cxn ang="0">
                  <a:pos x="43" y="15"/>
                </a:cxn>
                <a:cxn ang="0">
                  <a:pos x="17" y="40"/>
                </a:cxn>
                <a:cxn ang="0">
                  <a:pos x="2" y="73"/>
                </a:cxn>
                <a:cxn ang="0">
                  <a:pos x="2" y="110"/>
                </a:cxn>
                <a:cxn ang="0">
                  <a:pos x="17" y="143"/>
                </a:cxn>
                <a:cxn ang="0">
                  <a:pos x="43" y="167"/>
                </a:cxn>
                <a:cxn ang="0">
                  <a:pos x="79" y="181"/>
                </a:cxn>
                <a:cxn ang="0">
                  <a:pos x="119" y="181"/>
                </a:cxn>
                <a:cxn ang="0">
                  <a:pos x="155" y="167"/>
                </a:cxn>
                <a:cxn ang="0">
                  <a:pos x="182" y="143"/>
                </a:cxn>
                <a:cxn ang="0">
                  <a:pos x="196" y="110"/>
                </a:cxn>
                <a:cxn ang="0">
                  <a:pos x="185" y="91"/>
                </a:cxn>
                <a:cxn ang="0">
                  <a:pos x="179" y="60"/>
                </a:cxn>
                <a:cxn ang="0">
                  <a:pos x="160" y="35"/>
                </a:cxn>
                <a:cxn ang="0">
                  <a:pos x="133" y="18"/>
                </a:cxn>
                <a:cxn ang="0">
                  <a:pos x="99" y="12"/>
                </a:cxn>
                <a:cxn ang="0">
                  <a:pos x="66" y="18"/>
                </a:cxn>
                <a:cxn ang="0">
                  <a:pos x="39" y="35"/>
                </a:cxn>
                <a:cxn ang="0">
                  <a:pos x="20" y="60"/>
                </a:cxn>
                <a:cxn ang="0">
                  <a:pos x="13" y="91"/>
                </a:cxn>
                <a:cxn ang="0">
                  <a:pos x="20" y="122"/>
                </a:cxn>
                <a:cxn ang="0">
                  <a:pos x="39" y="147"/>
                </a:cxn>
                <a:cxn ang="0">
                  <a:pos x="66" y="164"/>
                </a:cxn>
                <a:cxn ang="0">
                  <a:pos x="99" y="170"/>
                </a:cxn>
                <a:cxn ang="0">
                  <a:pos x="133" y="164"/>
                </a:cxn>
                <a:cxn ang="0">
                  <a:pos x="160" y="147"/>
                </a:cxn>
                <a:cxn ang="0">
                  <a:pos x="179" y="122"/>
                </a:cxn>
                <a:cxn ang="0">
                  <a:pos x="185" y="91"/>
                </a:cxn>
                <a:cxn ang="0">
                  <a:pos x="196" y="73"/>
                </a:cxn>
                <a:cxn ang="0">
                  <a:pos x="188" y="51"/>
                </a:cxn>
              </a:cxnLst>
              <a:rect l="0" t="0" r="r" b="b"/>
              <a:pathLst>
                <a:path w="199" h="183">
                  <a:moveTo>
                    <a:pt x="188" y="51"/>
                  </a:moveTo>
                  <a:lnTo>
                    <a:pt x="179" y="41"/>
                  </a:lnTo>
                  <a:lnTo>
                    <a:pt x="169" y="32"/>
                  </a:lnTo>
                  <a:lnTo>
                    <a:pt x="157" y="24"/>
                  </a:lnTo>
                  <a:lnTo>
                    <a:pt x="146" y="17"/>
                  </a:lnTo>
                  <a:lnTo>
                    <a:pt x="133" y="11"/>
                  </a:lnTo>
                  <a:lnTo>
                    <a:pt x="119" y="7"/>
                  </a:lnTo>
                  <a:lnTo>
                    <a:pt x="106" y="2"/>
                  </a:lnTo>
                  <a:lnTo>
                    <a:pt x="91" y="0"/>
                  </a:lnTo>
                  <a:lnTo>
                    <a:pt x="79" y="1"/>
                  </a:lnTo>
                  <a:lnTo>
                    <a:pt x="60" y="7"/>
                  </a:lnTo>
                  <a:lnTo>
                    <a:pt x="43" y="15"/>
                  </a:lnTo>
                  <a:lnTo>
                    <a:pt x="29" y="26"/>
                  </a:lnTo>
                  <a:lnTo>
                    <a:pt x="17" y="40"/>
                  </a:lnTo>
                  <a:lnTo>
                    <a:pt x="8" y="55"/>
                  </a:lnTo>
                  <a:lnTo>
                    <a:pt x="2" y="73"/>
                  </a:lnTo>
                  <a:lnTo>
                    <a:pt x="0" y="91"/>
                  </a:lnTo>
                  <a:lnTo>
                    <a:pt x="2" y="110"/>
                  </a:lnTo>
                  <a:lnTo>
                    <a:pt x="8" y="127"/>
                  </a:lnTo>
                  <a:lnTo>
                    <a:pt x="17" y="143"/>
                  </a:lnTo>
                  <a:lnTo>
                    <a:pt x="29" y="156"/>
                  </a:lnTo>
                  <a:lnTo>
                    <a:pt x="43" y="167"/>
                  </a:lnTo>
                  <a:lnTo>
                    <a:pt x="60" y="176"/>
                  </a:lnTo>
                  <a:lnTo>
                    <a:pt x="79" y="181"/>
                  </a:lnTo>
                  <a:lnTo>
                    <a:pt x="99" y="183"/>
                  </a:lnTo>
                  <a:lnTo>
                    <a:pt x="119" y="181"/>
                  </a:lnTo>
                  <a:lnTo>
                    <a:pt x="138" y="176"/>
                  </a:lnTo>
                  <a:lnTo>
                    <a:pt x="155" y="167"/>
                  </a:lnTo>
                  <a:lnTo>
                    <a:pt x="170" y="156"/>
                  </a:lnTo>
                  <a:lnTo>
                    <a:pt x="182" y="143"/>
                  </a:lnTo>
                  <a:lnTo>
                    <a:pt x="191" y="127"/>
                  </a:lnTo>
                  <a:lnTo>
                    <a:pt x="196" y="110"/>
                  </a:lnTo>
                  <a:lnTo>
                    <a:pt x="199" y="91"/>
                  </a:lnTo>
                  <a:lnTo>
                    <a:pt x="185" y="91"/>
                  </a:lnTo>
                  <a:lnTo>
                    <a:pt x="183" y="76"/>
                  </a:lnTo>
                  <a:lnTo>
                    <a:pt x="179" y="60"/>
                  </a:lnTo>
                  <a:lnTo>
                    <a:pt x="171" y="47"/>
                  </a:lnTo>
                  <a:lnTo>
                    <a:pt x="160" y="35"/>
                  </a:lnTo>
                  <a:lnTo>
                    <a:pt x="147" y="25"/>
                  </a:lnTo>
                  <a:lnTo>
                    <a:pt x="133" y="18"/>
                  </a:lnTo>
                  <a:lnTo>
                    <a:pt x="116" y="14"/>
                  </a:lnTo>
                  <a:lnTo>
                    <a:pt x="99" y="12"/>
                  </a:lnTo>
                  <a:lnTo>
                    <a:pt x="83" y="14"/>
                  </a:lnTo>
                  <a:lnTo>
                    <a:pt x="66" y="18"/>
                  </a:lnTo>
                  <a:lnTo>
                    <a:pt x="51" y="25"/>
                  </a:lnTo>
                  <a:lnTo>
                    <a:pt x="39" y="35"/>
                  </a:lnTo>
                  <a:lnTo>
                    <a:pt x="28" y="47"/>
                  </a:lnTo>
                  <a:lnTo>
                    <a:pt x="20" y="60"/>
                  </a:lnTo>
                  <a:lnTo>
                    <a:pt x="16" y="76"/>
                  </a:lnTo>
                  <a:lnTo>
                    <a:pt x="13" y="91"/>
                  </a:lnTo>
                  <a:lnTo>
                    <a:pt x="16" y="107"/>
                  </a:lnTo>
                  <a:lnTo>
                    <a:pt x="20" y="122"/>
                  </a:lnTo>
                  <a:lnTo>
                    <a:pt x="28" y="135"/>
                  </a:lnTo>
                  <a:lnTo>
                    <a:pt x="39" y="147"/>
                  </a:lnTo>
                  <a:lnTo>
                    <a:pt x="51" y="157"/>
                  </a:lnTo>
                  <a:lnTo>
                    <a:pt x="66" y="164"/>
                  </a:lnTo>
                  <a:lnTo>
                    <a:pt x="83" y="168"/>
                  </a:lnTo>
                  <a:lnTo>
                    <a:pt x="99" y="170"/>
                  </a:lnTo>
                  <a:lnTo>
                    <a:pt x="116" y="168"/>
                  </a:lnTo>
                  <a:lnTo>
                    <a:pt x="133" y="164"/>
                  </a:lnTo>
                  <a:lnTo>
                    <a:pt x="147" y="157"/>
                  </a:lnTo>
                  <a:lnTo>
                    <a:pt x="160" y="147"/>
                  </a:lnTo>
                  <a:lnTo>
                    <a:pt x="171" y="135"/>
                  </a:lnTo>
                  <a:lnTo>
                    <a:pt x="179" y="122"/>
                  </a:lnTo>
                  <a:lnTo>
                    <a:pt x="183" y="107"/>
                  </a:lnTo>
                  <a:lnTo>
                    <a:pt x="185" y="91"/>
                  </a:lnTo>
                  <a:lnTo>
                    <a:pt x="199" y="91"/>
                  </a:lnTo>
                  <a:lnTo>
                    <a:pt x="196" y="73"/>
                  </a:lnTo>
                  <a:lnTo>
                    <a:pt x="191" y="55"/>
                  </a:lnTo>
                  <a:lnTo>
                    <a:pt x="188" y="51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0" name="Freeform 262"/>
            <p:cNvSpPr>
              <a:spLocks/>
            </p:cNvSpPr>
            <p:nvPr/>
          </p:nvSpPr>
          <p:spPr bwMode="auto">
            <a:xfrm>
              <a:off x="2695" y="2538"/>
              <a:ext cx="43" cy="41"/>
            </a:xfrm>
            <a:custGeom>
              <a:avLst/>
              <a:gdLst/>
              <a:ahLst/>
              <a:cxnLst>
                <a:cxn ang="0">
                  <a:pos x="172" y="64"/>
                </a:cxn>
                <a:cxn ang="0">
                  <a:pos x="160" y="35"/>
                </a:cxn>
                <a:cxn ang="0">
                  <a:pos x="136" y="13"/>
                </a:cxn>
                <a:cxn ang="0">
                  <a:pos x="105" y="2"/>
                </a:cxn>
                <a:cxn ang="0">
                  <a:pos x="69" y="2"/>
                </a:cxn>
                <a:cxn ang="0">
                  <a:pos x="38" y="13"/>
                </a:cxn>
                <a:cxn ang="0">
                  <a:pos x="15" y="35"/>
                </a:cxn>
                <a:cxn ang="0">
                  <a:pos x="2" y="64"/>
                </a:cxn>
                <a:cxn ang="0">
                  <a:pos x="2" y="97"/>
                </a:cxn>
                <a:cxn ang="0">
                  <a:pos x="15" y="125"/>
                </a:cxn>
                <a:cxn ang="0">
                  <a:pos x="38" y="147"/>
                </a:cxn>
                <a:cxn ang="0">
                  <a:pos x="69" y="158"/>
                </a:cxn>
                <a:cxn ang="0">
                  <a:pos x="105" y="158"/>
                </a:cxn>
                <a:cxn ang="0">
                  <a:pos x="136" y="147"/>
                </a:cxn>
                <a:cxn ang="0">
                  <a:pos x="160" y="125"/>
                </a:cxn>
                <a:cxn ang="0">
                  <a:pos x="172" y="97"/>
                </a:cxn>
                <a:cxn ang="0">
                  <a:pos x="161" y="80"/>
                </a:cxn>
                <a:cxn ang="0">
                  <a:pos x="155" y="53"/>
                </a:cxn>
                <a:cxn ang="0">
                  <a:pos x="140" y="32"/>
                </a:cxn>
                <a:cxn ang="0">
                  <a:pos x="116" y="17"/>
                </a:cxn>
                <a:cxn ang="0">
                  <a:pos x="87" y="12"/>
                </a:cxn>
                <a:cxn ang="0">
                  <a:pos x="59" y="17"/>
                </a:cxn>
                <a:cxn ang="0">
                  <a:pos x="36" y="32"/>
                </a:cxn>
                <a:cxn ang="0">
                  <a:pos x="19" y="53"/>
                </a:cxn>
                <a:cxn ang="0">
                  <a:pos x="14" y="80"/>
                </a:cxn>
                <a:cxn ang="0">
                  <a:pos x="19" y="106"/>
                </a:cxn>
                <a:cxn ang="0">
                  <a:pos x="36" y="128"/>
                </a:cxn>
                <a:cxn ang="0">
                  <a:pos x="59" y="143"/>
                </a:cxn>
                <a:cxn ang="0">
                  <a:pos x="87" y="148"/>
                </a:cxn>
                <a:cxn ang="0">
                  <a:pos x="116" y="143"/>
                </a:cxn>
                <a:cxn ang="0">
                  <a:pos x="140" y="128"/>
                </a:cxn>
                <a:cxn ang="0">
                  <a:pos x="155" y="106"/>
                </a:cxn>
                <a:cxn ang="0">
                  <a:pos x="161" y="80"/>
                </a:cxn>
              </a:cxnLst>
              <a:rect l="0" t="0" r="r" b="b"/>
              <a:pathLst>
                <a:path w="174" h="160">
                  <a:moveTo>
                    <a:pt x="174" y="80"/>
                  </a:moveTo>
                  <a:lnTo>
                    <a:pt x="172" y="64"/>
                  </a:lnTo>
                  <a:lnTo>
                    <a:pt x="168" y="49"/>
                  </a:lnTo>
                  <a:lnTo>
                    <a:pt x="160" y="35"/>
                  </a:lnTo>
                  <a:lnTo>
                    <a:pt x="149" y="23"/>
                  </a:lnTo>
                  <a:lnTo>
                    <a:pt x="136" y="13"/>
                  </a:lnTo>
                  <a:lnTo>
                    <a:pt x="121" y="6"/>
                  </a:lnTo>
                  <a:lnTo>
                    <a:pt x="105" y="2"/>
                  </a:lnTo>
                  <a:lnTo>
                    <a:pt x="87" y="0"/>
                  </a:lnTo>
                  <a:lnTo>
                    <a:pt x="69" y="2"/>
                  </a:lnTo>
                  <a:lnTo>
                    <a:pt x="54" y="6"/>
                  </a:lnTo>
                  <a:lnTo>
                    <a:pt x="38" y="13"/>
                  </a:lnTo>
                  <a:lnTo>
                    <a:pt x="26" y="23"/>
                  </a:lnTo>
                  <a:lnTo>
                    <a:pt x="15" y="35"/>
                  </a:lnTo>
                  <a:lnTo>
                    <a:pt x="7" y="4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2" y="97"/>
                  </a:lnTo>
                  <a:lnTo>
                    <a:pt x="7" y="111"/>
                  </a:lnTo>
                  <a:lnTo>
                    <a:pt x="15" y="125"/>
                  </a:lnTo>
                  <a:lnTo>
                    <a:pt x="26" y="137"/>
                  </a:lnTo>
                  <a:lnTo>
                    <a:pt x="38" y="147"/>
                  </a:lnTo>
                  <a:lnTo>
                    <a:pt x="54" y="154"/>
                  </a:lnTo>
                  <a:lnTo>
                    <a:pt x="69" y="158"/>
                  </a:lnTo>
                  <a:lnTo>
                    <a:pt x="87" y="160"/>
                  </a:lnTo>
                  <a:lnTo>
                    <a:pt x="105" y="158"/>
                  </a:lnTo>
                  <a:lnTo>
                    <a:pt x="121" y="154"/>
                  </a:lnTo>
                  <a:lnTo>
                    <a:pt x="136" y="147"/>
                  </a:lnTo>
                  <a:lnTo>
                    <a:pt x="149" y="137"/>
                  </a:lnTo>
                  <a:lnTo>
                    <a:pt x="160" y="125"/>
                  </a:lnTo>
                  <a:lnTo>
                    <a:pt x="168" y="111"/>
                  </a:lnTo>
                  <a:lnTo>
                    <a:pt x="172" y="97"/>
                  </a:lnTo>
                  <a:lnTo>
                    <a:pt x="174" y="80"/>
                  </a:lnTo>
                  <a:lnTo>
                    <a:pt x="161" y="80"/>
                  </a:lnTo>
                  <a:lnTo>
                    <a:pt x="160" y="67"/>
                  </a:lnTo>
                  <a:lnTo>
                    <a:pt x="155" y="53"/>
                  </a:lnTo>
                  <a:lnTo>
                    <a:pt x="149" y="42"/>
                  </a:lnTo>
                  <a:lnTo>
                    <a:pt x="140" y="32"/>
                  </a:lnTo>
                  <a:lnTo>
                    <a:pt x="129" y="23"/>
                  </a:lnTo>
                  <a:lnTo>
                    <a:pt x="116" y="17"/>
                  </a:lnTo>
                  <a:lnTo>
                    <a:pt x="102" y="13"/>
                  </a:lnTo>
                  <a:lnTo>
                    <a:pt x="87" y="12"/>
                  </a:lnTo>
                  <a:lnTo>
                    <a:pt x="73" y="13"/>
                  </a:lnTo>
                  <a:lnTo>
                    <a:pt x="59" y="17"/>
                  </a:lnTo>
                  <a:lnTo>
                    <a:pt x="46" y="23"/>
                  </a:lnTo>
                  <a:lnTo>
                    <a:pt x="36" y="32"/>
                  </a:lnTo>
                  <a:lnTo>
                    <a:pt x="26" y="42"/>
                  </a:lnTo>
                  <a:lnTo>
                    <a:pt x="19" y="53"/>
                  </a:lnTo>
                  <a:lnTo>
                    <a:pt x="15" y="67"/>
                  </a:lnTo>
                  <a:lnTo>
                    <a:pt x="14" y="80"/>
                  </a:lnTo>
                  <a:lnTo>
                    <a:pt x="15" y="94"/>
                  </a:lnTo>
                  <a:lnTo>
                    <a:pt x="19" y="106"/>
                  </a:lnTo>
                  <a:lnTo>
                    <a:pt x="26" y="118"/>
                  </a:lnTo>
                  <a:lnTo>
                    <a:pt x="36" y="128"/>
                  </a:lnTo>
                  <a:lnTo>
                    <a:pt x="46" y="137"/>
                  </a:lnTo>
                  <a:lnTo>
                    <a:pt x="59" y="143"/>
                  </a:lnTo>
                  <a:lnTo>
                    <a:pt x="73" y="147"/>
                  </a:lnTo>
                  <a:lnTo>
                    <a:pt x="87" y="148"/>
                  </a:lnTo>
                  <a:lnTo>
                    <a:pt x="102" y="147"/>
                  </a:lnTo>
                  <a:lnTo>
                    <a:pt x="116" y="143"/>
                  </a:lnTo>
                  <a:lnTo>
                    <a:pt x="129" y="137"/>
                  </a:lnTo>
                  <a:lnTo>
                    <a:pt x="140" y="128"/>
                  </a:lnTo>
                  <a:lnTo>
                    <a:pt x="149" y="118"/>
                  </a:lnTo>
                  <a:lnTo>
                    <a:pt x="155" y="106"/>
                  </a:lnTo>
                  <a:lnTo>
                    <a:pt x="160" y="94"/>
                  </a:lnTo>
                  <a:lnTo>
                    <a:pt x="161" y="80"/>
                  </a:lnTo>
                  <a:lnTo>
                    <a:pt x="174" y="80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1" name="Freeform 263"/>
            <p:cNvSpPr>
              <a:spLocks/>
            </p:cNvSpPr>
            <p:nvPr/>
          </p:nvSpPr>
          <p:spPr bwMode="auto">
            <a:xfrm>
              <a:off x="2698" y="2541"/>
              <a:ext cx="37" cy="35"/>
            </a:xfrm>
            <a:custGeom>
              <a:avLst/>
              <a:gdLst/>
              <a:ahLst/>
              <a:cxnLst>
                <a:cxn ang="0">
                  <a:pos x="148" y="55"/>
                </a:cxn>
                <a:cxn ang="0">
                  <a:pos x="137" y="31"/>
                </a:cxn>
                <a:cxn ang="0">
                  <a:pos x="116" y="11"/>
                </a:cxn>
                <a:cxn ang="0">
                  <a:pos x="90" y="1"/>
                </a:cxn>
                <a:cxn ang="0">
                  <a:pos x="59" y="1"/>
                </a:cxn>
                <a:cxn ang="0">
                  <a:pos x="33" y="11"/>
                </a:cxn>
                <a:cxn ang="0">
                  <a:pos x="12" y="31"/>
                </a:cxn>
                <a:cxn ang="0">
                  <a:pos x="1" y="55"/>
                </a:cxn>
                <a:cxn ang="0">
                  <a:pos x="1" y="84"/>
                </a:cxn>
                <a:cxn ang="0">
                  <a:pos x="12" y="107"/>
                </a:cxn>
                <a:cxn ang="0">
                  <a:pos x="33" y="127"/>
                </a:cxn>
                <a:cxn ang="0">
                  <a:pos x="59" y="137"/>
                </a:cxn>
                <a:cxn ang="0">
                  <a:pos x="90" y="137"/>
                </a:cxn>
                <a:cxn ang="0">
                  <a:pos x="116" y="127"/>
                </a:cxn>
                <a:cxn ang="0">
                  <a:pos x="137" y="107"/>
                </a:cxn>
                <a:cxn ang="0">
                  <a:pos x="148" y="84"/>
                </a:cxn>
                <a:cxn ang="0">
                  <a:pos x="136" y="69"/>
                </a:cxn>
                <a:cxn ang="0">
                  <a:pos x="131" y="47"/>
                </a:cxn>
                <a:cxn ang="0">
                  <a:pos x="118" y="29"/>
                </a:cxn>
                <a:cxn ang="0">
                  <a:pos x="98" y="17"/>
                </a:cxn>
                <a:cxn ang="0">
                  <a:pos x="74" y="12"/>
                </a:cxn>
                <a:cxn ang="0">
                  <a:pos x="51" y="17"/>
                </a:cxn>
                <a:cxn ang="0">
                  <a:pos x="31" y="29"/>
                </a:cxn>
                <a:cxn ang="0">
                  <a:pos x="17" y="47"/>
                </a:cxn>
                <a:cxn ang="0">
                  <a:pos x="13" y="69"/>
                </a:cxn>
                <a:cxn ang="0">
                  <a:pos x="17" y="91"/>
                </a:cxn>
                <a:cxn ang="0">
                  <a:pos x="31" y="109"/>
                </a:cxn>
                <a:cxn ang="0">
                  <a:pos x="51" y="122"/>
                </a:cxn>
                <a:cxn ang="0">
                  <a:pos x="74" y="126"/>
                </a:cxn>
                <a:cxn ang="0">
                  <a:pos x="98" y="122"/>
                </a:cxn>
                <a:cxn ang="0">
                  <a:pos x="118" y="109"/>
                </a:cxn>
                <a:cxn ang="0">
                  <a:pos x="131" y="91"/>
                </a:cxn>
                <a:cxn ang="0">
                  <a:pos x="136" y="69"/>
                </a:cxn>
              </a:cxnLst>
              <a:rect l="0" t="0" r="r" b="b"/>
              <a:pathLst>
                <a:path w="149" h="138">
                  <a:moveTo>
                    <a:pt x="149" y="69"/>
                  </a:moveTo>
                  <a:lnTo>
                    <a:pt x="148" y="55"/>
                  </a:lnTo>
                  <a:lnTo>
                    <a:pt x="144" y="42"/>
                  </a:lnTo>
                  <a:lnTo>
                    <a:pt x="137" y="31"/>
                  </a:lnTo>
                  <a:lnTo>
                    <a:pt x="127" y="21"/>
                  </a:lnTo>
                  <a:lnTo>
                    <a:pt x="116" y="11"/>
                  </a:lnTo>
                  <a:lnTo>
                    <a:pt x="103" y="5"/>
                  </a:lnTo>
                  <a:lnTo>
                    <a:pt x="90" y="1"/>
                  </a:lnTo>
                  <a:lnTo>
                    <a:pt x="74" y="0"/>
                  </a:lnTo>
                  <a:lnTo>
                    <a:pt x="59" y="1"/>
                  </a:lnTo>
                  <a:lnTo>
                    <a:pt x="45" y="5"/>
                  </a:lnTo>
                  <a:lnTo>
                    <a:pt x="33" y="11"/>
                  </a:lnTo>
                  <a:lnTo>
                    <a:pt x="22" y="21"/>
                  </a:lnTo>
                  <a:lnTo>
                    <a:pt x="12" y="31"/>
                  </a:lnTo>
                  <a:lnTo>
                    <a:pt x="5" y="4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4"/>
                  </a:lnTo>
                  <a:lnTo>
                    <a:pt x="5" y="96"/>
                  </a:lnTo>
                  <a:lnTo>
                    <a:pt x="12" y="107"/>
                  </a:lnTo>
                  <a:lnTo>
                    <a:pt x="22" y="118"/>
                  </a:lnTo>
                  <a:lnTo>
                    <a:pt x="33" y="127"/>
                  </a:lnTo>
                  <a:lnTo>
                    <a:pt x="45" y="133"/>
                  </a:lnTo>
                  <a:lnTo>
                    <a:pt x="59" y="137"/>
                  </a:lnTo>
                  <a:lnTo>
                    <a:pt x="74" y="138"/>
                  </a:lnTo>
                  <a:lnTo>
                    <a:pt x="90" y="137"/>
                  </a:lnTo>
                  <a:lnTo>
                    <a:pt x="103" y="133"/>
                  </a:lnTo>
                  <a:lnTo>
                    <a:pt x="116" y="127"/>
                  </a:lnTo>
                  <a:lnTo>
                    <a:pt x="127" y="118"/>
                  </a:lnTo>
                  <a:lnTo>
                    <a:pt x="137" y="107"/>
                  </a:lnTo>
                  <a:lnTo>
                    <a:pt x="144" y="96"/>
                  </a:lnTo>
                  <a:lnTo>
                    <a:pt x="148" y="84"/>
                  </a:lnTo>
                  <a:lnTo>
                    <a:pt x="149" y="69"/>
                  </a:lnTo>
                  <a:lnTo>
                    <a:pt x="136" y="69"/>
                  </a:lnTo>
                  <a:lnTo>
                    <a:pt x="135" y="58"/>
                  </a:lnTo>
                  <a:lnTo>
                    <a:pt x="131" y="47"/>
                  </a:lnTo>
                  <a:lnTo>
                    <a:pt x="126" y="37"/>
                  </a:lnTo>
                  <a:lnTo>
                    <a:pt x="118" y="29"/>
                  </a:lnTo>
                  <a:lnTo>
                    <a:pt x="109" y="22"/>
                  </a:lnTo>
                  <a:lnTo>
                    <a:pt x="98" y="17"/>
                  </a:lnTo>
                  <a:lnTo>
                    <a:pt x="87" y="13"/>
                  </a:lnTo>
                  <a:lnTo>
                    <a:pt x="74" y="12"/>
                  </a:lnTo>
                  <a:lnTo>
                    <a:pt x="62" y="13"/>
                  </a:lnTo>
                  <a:lnTo>
                    <a:pt x="51" y="17"/>
                  </a:lnTo>
                  <a:lnTo>
                    <a:pt x="40" y="22"/>
                  </a:lnTo>
                  <a:lnTo>
                    <a:pt x="31" y="29"/>
                  </a:lnTo>
                  <a:lnTo>
                    <a:pt x="23" y="37"/>
                  </a:lnTo>
                  <a:lnTo>
                    <a:pt x="17" y="47"/>
                  </a:lnTo>
                  <a:lnTo>
                    <a:pt x="14" y="58"/>
                  </a:lnTo>
                  <a:lnTo>
                    <a:pt x="13" y="69"/>
                  </a:lnTo>
                  <a:lnTo>
                    <a:pt x="14" y="80"/>
                  </a:lnTo>
                  <a:lnTo>
                    <a:pt x="17" y="91"/>
                  </a:lnTo>
                  <a:lnTo>
                    <a:pt x="23" y="101"/>
                  </a:lnTo>
                  <a:lnTo>
                    <a:pt x="31" y="109"/>
                  </a:lnTo>
                  <a:lnTo>
                    <a:pt x="40" y="117"/>
                  </a:lnTo>
                  <a:lnTo>
                    <a:pt x="51" y="122"/>
                  </a:lnTo>
                  <a:lnTo>
                    <a:pt x="62" y="125"/>
                  </a:lnTo>
                  <a:lnTo>
                    <a:pt x="74" y="126"/>
                  </a:lnTo>
                  <a:lnTo>
                    <a:pt x="87" y="125"/>
                  </a:lnTo>
                  <a:lnTo>
                    <a:pt x="98" y="122"/>
                  </a:lnTo>
                  <a:lnTo>
                    <a:pt x="109" y="117"/>
                  </a:lnTo>
                  <a:lnTo>
                    <a:pt x="118" y="109"/>
                  </a:lnTo>
                  <a:lnTo>
                    <a:pt x="126" y="101"/>
                  </a:lnTo>
                  <a:lnTo>
                    <a:pt x="131" y="91"/>
                  </a:lnTo>
                  <a:lnTo>
                    <a:pt x="135" y="80"/>
                  </a:lnTo>
                  <a:lnTo>
                    <a:pt x="136" y="69"/>
                  </a:lnTo>
                  <a:lnTo>
                    <a:pt x="149" y="69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2" name="Freeform 264"/>
            <p:cNvSpPr>
              <a:spLocks/>
            </p:cNvSpPr>
            <p:nvPr/>
          </p:nvSpPr>
          <p:spPr bwMode="auto">
            <a:xfrm>
              <a:off x="2701" y="2544"/>
              <a:ext cx="31" cy="29"/>
            </a:xfrm>
            <a:custGeom>
              <a:avLst/>
              <a:gdLst/>
              <a:ahLst/>
              <a:cxnLst>
                <a:cxn ang="0">
                  <a:pos x="124" y="47"/>
                </a:cxn>
                <a:cxn ang="0">
                  <a:pos x="114" y="26"/>
                </a:cxn>
                <a:cxn ang="0">
                  <a:pos x="97" y="11"/>
                </a:cxn>
                <a:cxn ang="0">
                  <a:pos x="75" y="1"/>
                </a:cxn>
                <a:cxn ang="0">
                  <a:pos x="50" y="1"/>
                </a:cxn>
                <a:cxn ang="0">
                  <a:pos x="28" y="11"/>
                </a:cxn>
                <a:cxn ang="0">
                  <a:pos x="11" y="26"/>
                </a:cxn>
                <a:cxn ang="0">
                  <a:pos x="1" y="47"/>
                </a:cxn>
                <a:cxn ang="0">
                  <a:pos x="1" y="69"/>
                </a:cxn>
                <a:cxn ang="0">
                  <a:pos x="11" y="90"/>
                </a:cxn>
                <a:cxn ang="0">
                  <a:pos x="28" y="106"/>
                </a:cxn>
                <a:cxn ang="0">
                  <a:pos x="50" y="115"/>
                </a:cxn>
                <a:cxn ang="0">
                  <a:pos x="75" y="115"/>
                </a:cxn>
                <a:cxn ang="0">
                  <a:pos x="97" y="106"/>
                </a:cxn>
                <a:cxn ang="0">
                  <a:pos x="114" y="90"/>
                </a:cxn>
                <a:cxn ang="0">
                  <a:pos x="124" y="69"/>
                </a:cxn>
                <a:cxn ang="0">
                  <a:pos x="111" y="58"/>
                </a:cxn>
                <a:cxn ang="0">
                  <a:pos x="108" y="41"/>
                </a:cxn>
                <a:cxn ang="0">
                  <a:pos x="97" y="26"/>
                </a:cxn>
                <a:cxn ang="0">
                  <a:pos x="81" y="16"/>
                </a:cxn>
                <a:cxn ang="0">
                  <a:pos x="62" y="13"/>
                </a:cxn>
                <a:cxn ang="0">
                  <a:pos x="43" y="16"/>
                </a:cxn>
                <a:cxn ang="0">
                  <a:pos x="28" y="26"/>
                </a:cxn>
                <a:cxn ang="0">
                  <a:pos x="18" y="41"/>
                </a:cxn>
                <a:cxn ang="0">
                  <a:pos x="13" y="58"/>
                </a:cxn>
                <a:cxn ang="0">
                  <a:pos x="18" y="76"/>
                </a:cxn>
                <a:cxn ang="0">
                  <a:pos x="28" y="90"/>
                </a:cxn>
                <a:cxn ang="0">
                  <a:pos x="43" y="99"/>
                </a:cxn>
                <a:cxn ang="0">
                  <a:pos x="62" y="103"/>
                </a:cxn>
                <a:cxn ang="0">
                  <a:pos x="81" y="99"/>
                </a:cxn>
                <a:cxn ang="0">
                  <a:pos x="97" y="90"/>
                </a:cxn>
                <a:cxn ang="0">
                  <a:pos x="108" y="76"/>
                </a:cxn>
                <a:cxn ang="0">
                  <a:pos x="111" y="58"/>
                </a:cxn>
              </a:cxnLst>
              <a:rect l="0" t="0" r="r" b="b"/>
              <a:pathLst>
                <a:path w="125" h="116">
                  <a:moveTo>
                    <a:pt x="125" y="58"/>
                  </a:moveTo>
                  <a:lnTo>
                    <a:pt x="124" y="47"/>
                  </a:lnTo>
                  <a:lnTo>
                    <a:pt x="119" y="36"/>
                  </a:lnTo>
                  <a:lnTo>
                    <a:pt x="114" y="26"/>
                  </a:lnTo>
                  <a:lnTo>
                    <a:pt x="106" y="18"/>
                  </a:lnTo>
                  <a:lnTo>
                    <a:pt x="97" y="11"/>
                  </a:lnTo>
                  <a:lnTo>
                    <a:pt x="86" y="6"/>
                  </a:lnTo>
                  <a:lnTo>
                    <a:pt x="75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9" y="6"/>
                  </a:lnTo>
                  <a:lnTo>
                    <a:pt x="28" y="11"/>
                  </a:lnTo>
                  <a:lnTo>
                    <a:pt x="19" y="18"/>
                  </a:lnTo>
                  <a:lnTo>
                    <a:pt x="11" y="26"/>
                  </a:lnTo>
                  <a:lnTo>
                    <a:pt x="5" y="36"/>
                  </a:lnTo>
                  <a:lnTo>
                    <a:pt x="1" y="47"/>
                  </a:lnTo>
                  <a:lnTo>
                    <a:pt x="0" y="58"/>
                  </a:lnTo>
                  <a:lnTo>
                    <a:pt x="1" y="69"/>
                  </a:lnTo>
                  <a:lnTo>
                    <a:pt x="5" y="80"/>
                  </a:lnTo>
                  <a:lnTo>
                    <a:pt x="11" y="90"/>
                  </a:lnTo>
                  <a:lnTo>
                    <a:pt x="19" y="98"/>
                  </a:lnTo>
                  <a:lnTo>
                    <a:pt x="28" y="106"/>
                  </a:lnTo>
                  <a:lnTo>
                    <a:pt x="39" y="111"/>
                  </a:lnTo>
                  <a:lnTo>
                    <a:pt x="50" y="115"/>
                  </a:lnTo>
                  <a:lnTo>
                    <a:pt x="62" y="116"/>
                  </a:lnTo>
                  <a:lnTo>
                    <a:pt x="75" y="115"/>
                  </a:lnTo>
                  <a:lnTo>
                    <a:pt x="86" y="111"/>
                  </a:lnTo>
                  <a:lnTo>
                    <a:pt x="97" y="106"/>
                  </a:lnTo>
                  <a:lnTo>
                    <a:pt x="106" y="98"/>
                  </a:lnTo>
                  <a:lnTo>
                    <a:pt x="114" y="90"/>
                  </a:lnTo>
                  <a:lnTo>
                    <a:pt x="119" y="80"/>
                  </a:lnTo>
                  <a:lnTo>
                    <a:pt x="124" y="69"/>
                  </a:lnTo>
                  <a:lnTo>
                    <a:pt x="125" y="58"/>
                  </a:lnTo>
                  <a:lnTo>
                    <a:pt x="111" y="58"/>
                  </a:lnTo>
                  <a:lnTo>
                    <a:pt x="110" y="49"/>
                  </a:lnTo>
                  <a:lnTo>
                    <a:pt x="108" y="41"/>
                  </a:lnTo>
                  <a:lnTo>
                    <a:pt x="103" y="33"/>
                  </a:lnTo>
                  <a:lnTo>
                    <a:pt x="97" y="26"/>
                  </a:lnTo>
                  <a:lnTo>
                    <a:pt x="89" y="21"/>
                  </a:lnTo>
                  <a:lnTo>
                    <a:pt x="81" y="16"/>
                  </a:lnTo>
                  <a:lnTo>
                    <a:pt x="72" y="14"/>
                  </a:lnTo>
                  <a:lnTo>
                    <a:pt x="62" y="13"/>
                  </a:lnTo>
                  <a:lnTo>
                    <a:pt x="52" y="14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8" y="26"/>
                  </a:lnTo>
                  <a:lnTo>
                    <a:pt x="22" y="33"/>
                  </a:lnTo>
                  <a:lnTo>
                    <a:pt x="18" y="41"/>
                  </a:lnTo>
                  <a:lnTo>
                    <a:pt x="14" y="49"/>
                  </a:lnTo>
                  <a:lnTo>
                    <a:pt x="13" y="58"/>
                  </a:lnTo>
                  <a:lnTo>
                    <a:pt x="14" y="67"/>
                  </a:lnTo>
                  <a:lnTo>
                    <a:pt x="18" y="76"/>
                  </a:lnTo>
                  <a:lnTo>
                    <a:pt x="22" y="83"/>
                  </a:lnTo>
                  <a:lnTo>
                    <a:pt x="28" y="90"/>
                  </a:lnTo>
                  <a:lnTo>
                    <a:pt x="36" y="95"/>
                  </a:lnTo>
                  <a:lnTo>
                    <a:pt x="43" y="99"/>
                  </a:lnTo>
                  <a:lnTo>
                    <a:pt x="52" y="102"/>
                  </a:lnTo>
                  <a:lnTo>
                    <a:pt x="62" y="103"/>
                  </a:lnTo>
                  <a:lnTo>
                    <a:pt x="72" y="102"/>
                  </a:lnTo>
                  <a:lnTo>
                    <a:pt x="81" y="99"/>
                  </a:lnTo>
                  <a:lnTo>
                    <a:pt x="89" y="95"/>
                  </a:lnTo>
                  <a:lnTo>
                    <a:pt x="97" y="90"/>
                  </a:lnTo>
                  <a:lnTo>
                    <a:pt x="103" y="83"/>
                  </a:lnTo>
                  <a:lnTo>
                    <a:pt x="108" y="76"/>
                  </a:lnTo>
                  <a:lnTo>
                    <a:pt x="110" y="67"/>
                  </a:lnTo>
                  <a:lnTo>
                    <a:pt x="111" y="58"/>
                  </a:lnTo>
                  <a:lnTo>
                    <a:pt x="125" y="58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3" name="Freeform 265"/>
            <p:cNvSpPr>
              <a:spLocks/>
            </p:cNvSpPr>
            <p:nvPr/>
          </p:nvSpPr>
          <p:spPr bwMode="auto">
            <a:xfrm>
              <a:off x="2704" y="2547"/>
              <a:ext cx="25" cy="23"/>
            </a:xfrm>
            <a:custGeom>
              <a:avLst/>
              <a:gdLst/>
              <a:ahLst/>
              <a:cxnLst>
                <a:cxn ang="0">
                  <a:pos x="99" y="37"/>
                </a:cxn>
                <a:cxn ang="0">
                  <a:pos x="92" y="20"/>
                </a:cxn>
                <a:cxn ang="0">
                  <a:pos x="78" y="8"/>
                </a:cxn>
                <a:cxn ang="0">
                  <a:pos x="60" y="1"/>
                </a:cxn>
                <a:cxn ang="0">
                  <a:pos x="40" y="1"/>
                </a:cxn>
                <a:cxn ang="0">
                  <a:pos x="22" y="8"/>
                </a:cxn>
                <a:cxn ang="0">
                  <a:pos x="9" y="20"/>
                </a:cxn>
                <a:cxn ang="0">
                  <a:pos x="1" y="37"/>
                </a:cxn>
                <a:cxn ang="0">
                  <a:pos x="1" y="55"/>
                </a:cxn>
                <a:cxn ang="0">
                  <a:pos x="9" y="72"/>
                </a:cxn>
                <a:cxn ang="0">
                  <a:pos x="22" y="84"/>
                </a:cxn>
                <a:cxn ang="0">
                  <a:pos x="40" y="91"/>
                </a:cxn>
                <a:cxn ang="0">
                  <a:pos x="60" y="91"/>
                </a:cxn>
                <a:cxn ang="0">
                  <a:pos x="78" y="84"/>
                </a:cxn>
                <a:cxn ang="0">
                  <a:pos x="92" y="72"/>
                </a:cxn>
                <a:cxn ang="0">
                  <a:pos x="99" y="55"/>
                </a:cxn>
                <a:cxn ang="0">
                  <a:pos x="87" y="46"/>
                </a:cxn>
                <a:cxn ang="0">
                  <a:pos x="84" y="33"/>
                </a:cxn>
                <a:cxn ang="0">
                  <a:pos x="76" y="22"/>
                </a:cxn>
                <a:cxn ang="0">
                  <a:pos x="65" y="15"/>
                </a:cxn>
                <a:cxn ang="0">
                  <a:pos x="50" y="12"/>
                </a:cxn>
                <a:cxn ang="0">
                  <a:pos x="36" y="15"/>
                </a:cxn>
                <a:cxn ang="0">
                  <a:pos x="25" y="22"/>
                </a:cxn>
                <a:cxn ang="0">
                  <a:pos x="17" y="33"/>
                </a:cxn>
                <a:cxn ang="0">
                  <a:pos x="13" y="46"/>
                </a:cxn>
                <a:cxn ang="0">
                  <a:pos x="17" y="60"/>
                </a:cxn>
                <a:cxn ang="0">
                  <a:pos x="25" y="70"/>
                </a:cxn>
                <a:cxn ang="0">
                  <a:pos x="36" y="77"/>
                </a:cxn>
                <a:cxn ang="0">
                  <a:pos x="50" y="80"/>
                </a:cxn>
                <a:cxn ang="0">
                  <a:pos x="65" y="77"/>
                </a:cxn>
                <a:cxn ang="0">
                  <a:pos x="76" y="70"/>
                </a:cxn>
                <a:cxn ang="0">
                  <a:pos x="84" y="60"/>
                </a:cxn>
                <a:cxn ang="0">
                  <a:pos x="87" y="46"/>
                </a:cxn>
              </a:cxnLst>
              <a:rect l="0" t="0" r="r" b="b"/>
              <a:pathLst>
                <a:path w="101" h="92">
                  <a:moveTo>
                    <a:pt x="101" y="46"/>
                  </a:moveTo>
                  <a:lnTo>
                    <a:pt x="99" y="37"/>
                  </a:lnTo>
                  <a:lnTo>
                    <a:pt x="96" y="29"/>
                  </a:lnTo>
                  <a:lnTo>
                    <a:pt x="92" y="20"/>
                  </a:lnTo>
                  <a:lnTo>
                    <a:pt x="86" y="13"/>
                  </a:lnTo>
                  <a:lnTo>
                    <a:pt x="78" y="8"/>
                  </a:lnTo>
                  <a:lnTo>
                    <a:pt x="69" y="4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31" y="4"/>
                  </a:lnTo>
                  <a:lnTo>
                    <a:pt x="22" y="8"/>
                  </a:lnTo>
                  <a:lnTo>
                    <a:pt x="16" y="13"/>
                  </a:lnTo>
                  <a:lnTo>
                    <a:pt x="9" y="20"/>
                  </a:lnTo>
                  <a:lnTo>
                    <a:pt x="5" y="29"/>
                  </a:lnTo>
                  <a:lnTo>
                    <a:pt x="1" y="37"/>
                  </a:lnTo>
                  <a:lnTo>
                    <a:pt x="0" y="46"/>
                  </a:lnTo>
                  <a:lnTo>
                    <a:pt x="1" y="55"/>
                  </a:lnTo>
                  <a:lnTo>
                    <a:pt x="5" y="64"/>
                  </a:lnTo>
                  <a:lnTo>
                    <a:pt x="9" y="72"/>
                  </a:lnTo>
                  <a:lnTo>
                    <a:pt x="16" y="78"/>
                  </a:lnTo>
                  <a:lnTo>
                    <a:pt x="22" y="84"/>
                  </a:lnTo>
                  <a:lnTo>
                    <a:pt x="31" y="88"/>
                  </a:lnTo>
                  <a:lnTo>
                    <a:pt x="40" y="91"/>
                  </a:lnTo>
                  <a:lnTo>
                    <a:pt x="50" y="92"/>
                  </a:lnTo>
                  <a:lnTo>
                    <a:pt x="60" y="91"/>
                  </a:lnTo>
                  <a:lnTo>
                    <a:pt x="69" y="88"/>
                  </a:lnTo>
                  <a:lnTo>
                    <a:pt x="78" y="84"/>
                  </a:lnTo>
                  <a:lnTo>
                    <a:pt x="86" y="78"/>
                  </a:lnTo>
                  <a:lnTo>
                    <a:pt x="92" y="72"/>
                  </a:lnTo>
                  <a:lnTo>
                    <a:pt x="96" y="64"/>
                  </a:lnTo>
                  <a:lnTo>
                    <a:pt x="99" y="55"/>
                  </a:lnTo>
                  <a:lnTo>
                    <a:pt x="101" y="46"/>
                  </a:lnTo>
                  <a:lnTo>
                    <a:pt x="87" y="46"/>
                  </a:lnTo>
                  <a:lnTo>
                    <a:pt x="86" y="39"/>
                  </a:lnTo>
                  <a:lnTo>
                    <a:pt x="84" y="33"/>
                  </a:lnTo>
                  <a:lnTo>
                    <a:pt x="80" y="28"/>
                  </a:lnTo>
                  <a:lnTo>
                    <a:pt x="76" y="22"/>
                  </a:lnTo>
                  <a:lnTo>
                    <a:pt x="70" y="18"/>
                  </a:lnTo>
                  <a:lnTo>
                    <a:pt x="65" y="15"/>
                  </a:lnTo>
                  <a:lnTo>
                    <a:pt x="58" y="13"/>
                  </a:lnTo>
                  <a:lnTo>
                    <a:pt x="50" y="12"/>
                  </a:lnTo>
                  <a:lnTo>
                    <a:pt x="42" y="13"/>
                  </a:lnTo>
                  <a:lnTo>
                    <a:pt x="36" y="15"/>
                  </a:lnTo>
                  <a:lnTo>
                    <a:pt x="30" y="18"/>
                  </a:lnTo>
                  <a:lnTo>
                    <a:pt x="25" y="22"/>
                  </a:lnTo>
                  <a:lnTo>
                    <a:pt x="20" y="28"/>
                  </a:lnTo>
                  <a:lnTo>
                    <a:pt x="17" y="33"/>
                  </a:lnTo>
                  <a:lnTo>
                    <a:pt x="15" y="39"/>
                  </a:lnTo>
                  <a:lnTo>
                    <a:pt x="13" y="46"/>
                  </a:lnTo>
                  <a:lnTo>
                    <a:pt x="15" y="53"/>
                  </a:lnTo>
                  <a:lnTo>
                    <a:pt x="17" y="60"/>
                  </a:lnTo>
                  <a:lnTo>
                    <a:pt x="20" y="65"/>
                  </a:lnTo>
                  <a:lnTo>
                    <a:pt x="25" y="70"/>
                  </a:lnTo>
                  <a:lnTo>
                    <a:pt x="30" y="74"/>
                  </a:lnTo>
                  <a:lnTo>
                    <a:pt x="36" y="77"/>
                  </a:lnTo>
                  <a:lnTo>
                    <a:pt x="42" y="79"/>
                  </a:lnTo>
                  <a:lnTo>
                    <a:pt x="50" y="80"/>
                  </a:lnTo>
                  <a:lnTo>
                    <a:pt x="58" y="79"/>
                  </a:lnTo>
                  <a:lnTo>
                    <a:pt x="65" y="77"/>
                  </a:lnTo>
                  <a:lnTo>
                    <a:pt x="70" y="74"/>
                  </a:lnTo>
                  <a:lnTo>
                    <a:pt x="76" y="70"/>
                  </a:lnTo>
                  <a:lnTo>
                    <a:pt x="80" y="65"/>
                  </a:lnTo>
                  <a:lnTo>
                    <a:pt x="84" y="60"/>
                  </a:lnTo>
                  <a:lnTo>
                    <a:pt x="86" y="53"/>
                  </a:lnTo>
                  <a:lnTo>
                    <a:pt x="87" y="46"/>
                  </a:lnTo>
                  <a:lnTo>
                    <a:pt x="101" y="46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4" name="Freeform 266"/>
            <p:cNvSpPr>
              <a:spLocks/>
            </p:cNvSpPr>
            <p:nvPr/>
          </p:nvSpPr>
          <p:spPr bwMode="auto">
            <a:xfrm>
              <a:off x="2707" y="2550"/>
              <a:ext cx="20" cy="17"/>
            </a:xfrm>
            <a:custGeom>
              <a:avLst/>
              <a:gdLst/>
              <a:ahLst/>
              <a:cxnLst>
                <a:cxn ang="0">
                  <a:pos x="76" y="35"/>
                </a:cxn>
                <a:cxn ang="0">
                  <a:pos x="75" y="28"/>
                </a:cxn>
                <a:cxn ang="0">
                  <a:pos x="73" y="22"/>
                </a:cxn>
                <a:cxn ang="0">
                  <a:pos x="70" y="16"/>
                </a:cxn>
                <a:cxn ang="0">
                  <a:pos x="65" y="10"/>
                </a:cxn>
                <a:cxn ang="0">
                  <a:pos x="60" y="6"/>
                </a:cxn>
                <a:cxn ang="0">
                  <a:pos x="53" y="3"/>
                </a:cxn>
                <a:cxn ang="0">
                  <a:pos x="46" y="1"/>
                </a:cxn>
                <a:cxn ang="0">
                  <a:pos x="38" y="0"/>
                </a:cxn>
                <a:cxn ang="0">
                  <a:pos x="30" y="1"/>
                </a:cxn>
                <a:cxn ang="0">
                  <a:pos x="24" y="3"/>
                </a:cxn>
                <a:cxn ang="0">
                  <a:pos x="17" y="6"/>
                </a:cxn>
                <a:cxn ang="0">
                  <a:pos x="12" y="10"/>
                </a:cxn>
                <a:cxn ang="0">
                  <a:pos x="7" y="16"/>
                </a:cxn>
                <a:cxn ang="0">
                  <a:pos x="4" y="22"/>
                </a:cxn>
                <a:cxn ang="0">
                  <a:pos x="1" y="28"/>
                </a:cxn>
                <a:cxn ang="0">
                  <a:pos x="0" y="35"/>
                </a:cxn>
                <a:cxn ang="0">
                  <a:pos x="1" y="42"/>
                </a:cxn>
                <a:cxn ang="0">
                  <a:pos x="4" y="49"/>
                </a:cxn>
                <a:cxn ang="0">
                  <a:pos x="7" y="55"/>
                </a:cxn>
                <a:cxn ang="0">
                  <a:pos x="12" y="60"/>
                </a:cxn>
                <a:cxn ang="0">
                  <a:pos x="17" y="64"/>
                </a:cxn>
                <a:cxn ang="0">
                  <a:pos x="24" y="67"/>
                </a:cxn>
                <a:cxn ang="0">
                  <a:pos x="30" y="69"/>
                </a:cxn>
                <a:cxn ang="0">
                  <a:pos x="38" y="70"/>
                </a:cxn>
                <a:cxn ang="0">
                  <a:pos x="46" y="69"/>
                </a:cxn>
                <a:cxn ang="0">
                  <a:pos x="53" y="67"/>
                </a:cxn>
                <a:cxn ang="0">
                  <a:pos x="60" y="64"/>
                </a:cxn>
                <a:cxn ang="0">
                  <a:pos x="65" y="60"/>
                </a:cxn>
                <a:cxn ang="0">
                  <a:pos x="70" y="55"/>
                </a:cxn>
                <a:cxn ang="0">
                  <a:pos x="73" y="49"/>
                </a:cxn>
                <a:cxn ang="0">
                  <a:pos x="75" y="42"/>
                </a:cxn>
                <a:cxn ang="0">
                  <a:pos x="76" y="35"/>
                </a:cxn>
                <a:cxn ang="0">
                  <a:pos x="63" y="35"/>
                </a:cxn>
                <a:cxn ang="0">
                  <a:pos x="61" y="26"/>
                </a:cxn>
                <a:cxn ang="0">
                  <a:pos x="56" y="19"/>
                </a:cxn>
                <a:cxn ang="0">
                  <a:pos x="48" y="14"/>
                </a:cxn>
                <a:cxn ang="0">
                  <a:pos x="38" y="12"/>
                </a:cxn>
                <a:cxn ang="0">
                  <a:pos x="29" y="14"/>
                </a:cxn>
                <a:cxn ang="0">
                  <a:pos x="22" y="19"/>
                </a:cxn>
                <a:cxn ang="0">
                  <a:pos x="16" y="26"/>
                </a:cxn>
                <a:cxn ang="0">
                  <a:pos x="14" y="35"/>
                </a:cxn>
                <a:cxn ang="0">
                  <a:pos x="16" y="43"/>
                </a:cxn>
                <a:cxn ang="0">
                  <a:pos x="22" y="51"/>
                </a:cxn>
                <a:cxn ang="0">
                  <a:pos x="29" y="56"/>
                </a:cxn>
                <a:cxn ang="0">
                  <a:pos x="38" y="58"/>
                </a:cxn>
                <a:cxn ang="0">
                  <a:pos x="48" y="56"/>
                </a:cxn>
                <a:cxn ang="0">
                  <a:pos x="56" y="51"/>
                </a:cxn>
                <a:cxn ang="0">
                  <a:pos x="61" y="43"/>
                </a:cxn>
                <a:cxn ang="0">
                  <a:pos x="63" y="35"/>
                </a:cxn>
                <a:cxn ang="0">
                  <a:pos x="76" y="35"/>
                </a:cxn>
              </a:cxnLst>
              <a:rect l="0" t="0" r="r" b="b"/>
              <a:pathLst>
                <a:path w="76" h="70">
                  <a:moveTo>
                    <a:pt x="76" y="35"/>
                  </a:moveTo>
                  <a:lnTo>
                    <a:pt x="75" y="28"/>
                  </a:lnTo>
                  <a:lnTo>
                    <a:pt x="73" y="22"/>
                  </a:lnTo>
                  <a:lnTo>
                    <a:pt x="70" y="16"/>
                  </a:lnTo>
                  <a:lnTo>
                    <a:pt x="65" y="10"/>
                  </a:lnTo>
                  <a:lnTo>
                    <a:pt x="60" y="6"/>
                  </a:lnTo>
                  <a:lnTo>
                    <a:pt x="53" y="3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7" y="6"/>
                  </a:lnTo>
                  <a:lnTo>
                    <a:pt x="12" y="10"/>
                  </a:lnTo>
                  <a:lnTo>
                    <a:pt x="7" y="16"/>
                  </a:lnTo>
                  <a:lnTo>
                    <a:pt x="4" y="22"/>
                  </a:lnTo>
                  <a:lnTo>
                    <a:pt x="1" y="28"/>
                  </a:lnTo>
                  <a:lnTo>
                    <a:pt x="0" y="35"/>
                  </a:lnTo>
                  <a:lnTo>
                    <a:pt x="1" y="42"/>
                  </a:lnTo>
                  <a:lnTo>
                    <a:pt x="4" y="49"/>
                  </a:lnTo>
                  <a:lnTo>
                    <a:pt x="7" y="55"/>
                  </a:lnTo>
                  <a:lnTo>
                    <a:pt x="12" y="60"/>
                  </a:lnTo>
                  <a:lnTo>
                    <a:pt x="17" y="64"/>
                  </a:lnTo>
                  <a:lnTo>
                    <a:pt x="24" y="67"/>
                  </a:lnTo>
                  <a:lnTo>
                    <a:pt x="30" y="69"/>
                  </a:lnTo>
                  <a:lnTo>
                    <a:pt x="38" y="70"/>
                  </a:lnTo>
                  <a:lnTo>
                    <a:pt x="46" y="69"/>
                  </a:lnTo>
                  <a:lnTo>
                    <a:pt x="53" y="67"/>
                  </a:lnTo>
                  <a:lnTo>
                    <a:pt x="60" y="64"/>
                  </a:lnTo>
                  <a:lnTo>
                    <a:pt x="65" y="60"/>
                  </a:lnTo>
                  <a:lnTo>
                    <a:pt x="70" y="55"/>
                  </a:lnTo>
                  <a:lnTo>
                    <a:pt x="73" y="49"/>
                  </a:lnTo>
                  <a:lnTo>
                    <a:pt x="75" y="42"/>
                  </a:lnTo>
                  <a:lnTo>
                    <a:pt x="76" y="35"/>
                  </a:lnTo>
                  <a:lnTo>
                    <a:pt x="63" y="35"/>
                  </a:lnTo>
                  <a:lnTo>
                    <a:pt x="61" y="26"/>
                  </a:lnTo>
                  <a:lnTo>
                    <a:pt x="56" y="19"/>
                  </a:lnTo>
                  <a:lnTo>
                    <a:pt x="48" y="14"/>
                  </a:lnTo>
                  <a:lnTo>
                    <a:pt x="38" y="12"/>
                  </a:lnTo>
                  <a:lnTo>
                    <a:pt x="29" y="14"/>
                  </a:lnTo>
                  <a:lnTo>
                    <a:pt x="22" y="19"/>
                  </a:lnTo>
                  <a:lnTo>
                    <a:pt x="16" y="26"/>
                  </a:lnTo>
                  <a:lnTo>
                    <a:pt x="14" y="35"/>
                  </a:lnTo>
                  <a:lnTo>
                    <a:pt x="16" y="43"/>
                  </a:lnTo>
                  <a:lnTo>
                    <a:pt x="22" y="51"/>
                  </a:lnTo>
                  <a:lnTo>
                    <a:pt x="29" y="56"/>
                  </a:lnTo>
                  <a:lnTo>
                    <a:pt x="38" y="58"/>
                  </a:lnTo>
                  <a:lnTo>
                    <a:pt x="48" y="56"/>
                  </a:lnTo>
                  <a:lnTo>
                    <a:pt x="56" y="51"/>
                  </a:lnTo>
                  <a:lnTo>
                    <a:pt x="61" y="43"/>
                  </a:lnTo>
                  <a:lnTo>
                    <a:pt x="63" y="35"/>
                  </a:lnTo>
                  <a:lnTo>
                    <a:pt x="76" y="35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5" name="Freeform 267"/>
            <p:cNvSpPr>
              <a:spLocks/>
            </p:cNvSpPr>
            <p:nvPr/>
          </p:nvSpPr>
          <p:spPr bwMode="auto">
            <a:xfrm>
              <a:off x="2710" y="2553"/>
              <a:ext cx="13" cy="11"/>
            </a:xfrm>
            <a:custGeom>
              <a:avLst/>
              <a:gdLst/>
              <a:ahLst/>
              <a:cxnLst>
                <a:cxn ang="0">
                  <a:pos x="51" y="24"/>
                </a:cxn>
                <a:cxn ang="0">
                  <a:pos x="49" y="15"/>
                </a:cxn>
                <a:cxn ang="0">
                  <a:pos x="43" y="8"/>
                </a:cxn>
                <a:cxn ang="0">
                  <a:pos x="35" y="2"/>
                </a:cxn>
                <a:cxn ang="0">
                  <a:pos x="25" y="0"/>
                </a:cxn>
                <a:cxn ang="0">
                  <a:pos x="15" y="2"/>
                </a:cxn>
                <a:cxn ang="0">
                  <a:pos x="7" y="8"/>
                </a:cxn>
                <a:cxn ang="0">
                  <a:pos x="2" y="15"/>
                </a:cxn>
                <a:cxn ang="0">
                  <a:pos x="0" y="24"/>
                </a:cxn>
                <a:cxn ang="0">
                  <a:pos x="2" y="33"/>
                </a:cxn>
                <a:cxn ang="0">
                  <a:pos x="7" y="41"/>
                </a:cxn>
                <a:cxn ang="0">
                  <a:pos x="15" y="46"/>
                </a:cxn>
                <a:cxn ang="0">
                  <a:pos x="25" y="48"/>
                </a:cxn>
                <a:cxn ang="0">
                  <a:pos x="35" y="46"/>
                </a:cxn>
                <a:cxn ang="0">
                  <a:pos x="43" y="41"/>
                </a:cxn>
                <a:cxn ang="0">
                  <a:pos x="49" y="33"/>
                </a:cxn>
                <a:cxn ang="0">
                  <a:pos x="51" y="24"/>
                </a:cxn>
                <a:cxn ang="0">
                  <a:pos x="51" y="24"/>
                </a:cxn>
              </a:cxnLst>
              <a:rect l="0" t="0" r="r" b="b"/>
              <a:pathLst>
                <a:path w="51" h="48">
                  <a:moveTo>
                    <a:pt x="51" y="24"/>
                  </a:moveTo>
                  <a:lnTo>
                    <a:pt x="49" y="15"/>
                  </a:lnTo>
                  <a:lnTo>
                    <a:pt x="43" y="8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8"/>
                  </a:lnTo>
                  <a:lnTo>
                    <a:pt x="2" y="15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7" y="41"/>
                  </a:lnTo>
                  <a:lnTo>
                    <a:pt x="15" y="46"/>
                  </a:lnTo>
                  <a:lnTo>
                    <a:pt x="25" y="48"/>
                  </a:lnTo>
                  <a:lnTo>
                    <a:pt x="35" y="46"/>
                  </a:lnTo>
                  <a:lnTo>
                    <a:pt x="43" y="41"/>
                  </a:lnTo>
                  <a:lnTo>
                    <a:pt x="49" y="33"/>
                  </a:lnTo>
                  <a:lnTo>
                    <a:pt x="51" y="24"/>
                  </a:lnTo>
                  <a:lnTo>
                    <a:pt x="51" y="24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6" name="Freeform 268"/>
            <p:cNvSpPr>
              <a:spLocks/>
            </p:cNvSpPr>
            <p:nvPr/>
          </p:nvSpPr>
          <p:spPr bwMode="auto">
            <a:xfrm>
              <a:off x="2713" y="2555"/>
              <a:ext cx="8" cy="7"/>
            </a:xfrm>
            <a:custGeom>
              <a:avLst/>
              <a:gdLst/>
              <a:ahLst/>
              <a:cxnLst>
                <a:cxn ang="0">
                  <a:pos x="27" y="12"/>
                </a:cxn>
                <a:cxn ang="0">
                  <a:pos x="26" y="8"/>
                </a:cxn>
                <a:cxn ang="0">
                  <a:pos x="22" y="4"/>
                </a:cxn>
                <a:cxn ang="0">
                  <a:pos x="18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4" y="4"/>
                </a:cxn>
                <a:cxn ang="0">
                  <a:pos x="1" y="8"/>
                </a:cxn>
                <a:cxn ang="0">
                  <a:pos x="0" y="12"/>
                </a:cxn>
                <a:cxn ang="0">
                  <a:pos x="1" y="16"/>
                </a:cxn>
                <a:cxn ang="0">
                  <a:pos x="4" y="20"/>
                </a:cxn>
                <a:cxn ang="0">
                  <a:pos x="9" y="23"/>
                </a:cxn>
                <a:cxn ang="0">
                  <a:pos x="13" y="24"/>
                </a:cxn>
                <a:cxn ang="0">
                  <a:pos x="18" y="23"/>
                </a:cxn>
                <a:cxn ang="0">
                  <a:pos x="22" y="20"/>
                </a:cxn>
                <a:cxn ang="0">
                  <a:pos x="26" y="16"/>
                </a:cxn>
                <a:cxn ang="0">
                  <a:pos x="27" y="12"/>
                </a:cxn>
                <a:cxn ang="0">
                  <a:pos x="27" y="12"/>
                </a:cxn>
              </a:cxnLst>
              <a:rect l="0" t="0" r="r" b="b"/>
              <a:pathLst>
                <a:path w="27" h="24">
                  <a:moveTo>
                    <a:pt x="27" y="12"/>
                  </a:moveTo>
                  <a:lnTo>
                    <a:pt x="26" y="8"/>
                  </a:lnTo>
                  <a:lnTo>
                    <a:pt x="22" y="4"/>
                  </a:lnTo>
                  <a:lnTo>
                    <a:pt x="18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9" y="23"/>
                  </a:lnTo>
                  <a:lnTo>
                    <a:pt x="13" y="24"/>
                  </a:lnTo>
                  <a:lnTo>
                    <a:pt x="18" y="23"/>
                  </a:lnTo>
                  <a:lnTo>
                    <a:pt x="22" y="20"/>
                  </a:lnTo>
                  <a:lnTo>
                    <a:pt x="26" y="16"/>
                  </a:lnTo>
                  <a:lnTo>
                    <a:pt x="27" y="12"/>
                  </a:lnTo>
                  <a:lnTo>
                    <a:pt x="27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7" name="Freeform 269"/>
            <p:cNvSpPr>
              <a:spLocks/>
            </p:cNvSpPr>
            <p:nvPr/>
          </p:nvSpPr>
          <p:spPr bwMode="auto">
            <a:xfrm>
              <a:off x="2676" y="2536"/>
              <a:ext cx="69" cy="64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40" y="0"/>
                </a:cxn>
                <a:cxn ang="0">
                  <a:pos x="168" y="3"/>
                </a:cxn>
                <a:cxn ang="0">
                  <a:pos x="194" y="11"/>
                </a:cxn>
                <a:cxn ang="0">
                  <a:pos x="218" y="22"/>
                </a:cxn>
                <a:cxn ang="0">
                  <a:pos x="238" y="39"/>
                </a:cxn>
                <a:cxn ang="0">
                  <a:pos x="256" y="57"/>
                </a:cxn>
                <a:cxn ang="0">
                  <a:pos x="268" y="79"/>
                </a:cxn>
                <a:cxn ang="0">
                  <a:pos x="276" y="103"/>
                </a:cxn>
                <a:cxn ang="0">
                  <a:pos x="279" y="129"/>
                </a:cxn>
                <a:cxn ang="0">
                  <a:pos x="279" y="129"/>
                </a:cxn>
                <a:cxn ang="0">
                  <a:pos x="276" y="155"/>
                </a:cxn>
                <a:cxn ang="0">
                  <a:pos x="268" y="180"/>
                </a:cxn>
                <a:cxn ang="0">
                  <a:pos x="256" y="201"/>
                </a:cxn>
                <a:cxn ang="0">
                  <a:pos x="238" y="220"/>
                </a:cxn>
                <a:cxn ang="0">
                  <a:pos x="218" y="236"/>
                </a:cxn>
                <a:cxn ang="0">
                  <a:pos x="194" y="248"/>
                </a:cxn>
                <a:cxn ang="0">
                  <a:pos x="168" y="255"/>
                </a:cxn>
                <a:cxn ang="0">
                  <a:pos x="140" y="258"/>
                </a:cxn>
                <a:cxn ang="0">
                  <a:pos x="140" y="258"/>
                </a:cxn>
                <a:cxn ang="0">
                  <a:pos x="112" y="255"/>
                </a:cxn>
                <a:cxn ang="0">
                  <a:pos x="85" y="248"/>
                </a:cxn>
                <a:cxn ang="0">
                  <a:pos x="62" y="236"/>
                </a:cxn>
                <a:cxn ang="0">
                  <a:pos x="41" y="220"/>
                </a:cxn>
                <a:cxn ang="0">
                  <a:pos x="24" y="201"/>
                </a:cxn>
                <a:cxn ang="0">
                  <a:pos x="11" y="180"/>
                </a:cxn>
                <a:cxn ang="0">
                  <a:pos x="4" y="155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4" y="103"/>
                </a:cxn>
                <a:cxn ang="0">
                  <a:pos x="11" y="79"/>
                </a:cxn>
                <a:cxn ang="0">
                  <a:pos x="24" y="57"/>
                </a:cxn>
                <a:cxn ang="0">
                  <a:pos x="41" y="39"/>
                </a:cxn>
                <a:cxn ang="0">
                  <a:pos x="62" y="22"/>
                </a:cxn>
                <a:cxn ang="0">
                  <a:pos x="85" y="11"/>
                </a:cxn>
                <a:cxn ang="0">
                  <a:pos x="112" y="3"/>
                </a:cxn>
                <a:cxn ang="0">
                  <a:pos x="140" y="0"/>
                </a:cxn>
              </a:cxnLst>
              <a:rect l="0" t="0" r="r" b="b"/>
              <a:pathLst>
                <a:path w="279" h="258">
                  <a:moveTo>
                    <a:pt x="140" y="0"/>
                  </a:moveTo>
                  <a:lnTo>
                    <a:pt x="140" y="0"/>
                  </a:lnTo>
                  <a:lnTo>
                    <a:pt x="168" y="3"/>
                  </a:lnTo>
                  <a:lnTo>
                    <a:pt x="194" y="11"/>
                  </a:lnTo>
                  <a:lnTo>
                    <a:pt x="218" y="22"/>
                  </a:lnTo>
                  <a:lnTo>
                    <a:pt x="238" y="39"/>
                  </a:lnTo>
                  <a:lnTo>
                    <a:pt x="256" y="57"/>
                  </a:lnTo>
                  <a:lnTo>
                    <a:pt x="268" y="79"/>
                  </a:lnTo>
                  <a:lnTo>
                    <a:pt x="276" y="103"/>
                  </a:lnTo>
                  <a:lnTo>
                    <a:pt x="279" y="129"/>
                  </a:lnTo>
                  <a:lnTo>
                    <a:pt x="279" y="129"/>
                  </a:lnTo>
                  <a:lnTo>
                    <a:pt x="276" y="155"/>
                  </a:lnTo>
                  <a:lnTo>
                    <a:pt x="268" y="180"/>
                  </a:lnTo>
                  <a:lnTo>
                    <a:pt x="256" y="201"/>
                  </a:lnTo>
                  <a:lnTo>
                    <a:pt x="238" y="220"/>
                  </a:lnTo>
                  <a:lnTo>
                    <a:pt x="218" y="236"/>
                  </a:lnTo>
                  <a:lnTo>
                    <a:pt x="194" y="248"/>
                  </a:lnTo>
                  <a:lnTo>
                    <a:pt x="168" y="255"/>
                  </a:lnTo>
                  <a:lnTo>
                    <a:pt x="140" y="258"/>
                  </a:lnTo>
                  <a:lnTo>
                    <a:pt x="140" y="258"/>
                  </a:lnTo>
                  <a:lnTo>
                    <a:pt x="112" y="255"/>
                  </a:lnTo>
                  <a:lnTo>
                    <a:pt x="85" y="248"/>
                  </a:lnTo>
                  <a:lnTo>
                    <a:pt x="62" y="236"/>
                  </a:lnTo>
                  <a:lnTo>
                    <a:pt x="41" y="220"/>
                  </a:lnTo>
                  <a:lnTo>
                    <a:pt x="24" y="201"/>
                  </a:lnTo>
                  <a:lnTo>
                    <a:pt x="11" y="180"/>
                  </a:lnTo>
                  <a:lnTo>
                    <a:pt x="4" y="155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4" y="103"/>
                  </a:lnTo>
                  <a:lnTo>
                    <a:pt x="11" y="79"/>
                  </a:lnTo>
                  <a:lnTo>
                    <a:pt x="24" y="57"/>
                  </a:lnTo>
                  <a:lnTo>
                    <a:pt x="41" y="39"/>
                  </a:lnTo>
                  <a:lnTo>
                    <a:pt x="62" y="22"/>
                  </a:lnTo>
                  <a:lnTo>
                    <a:pt x="85" y="11"/>
                  </a:lnTo>
                  <a:lnTo>
                    <a:pt x="112" y="3"/>
                  </a:lnTo>
                  <a:lnTo>
                    <a:pt x="14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8" name="Freeform 270"/>
            <p:cNvSpPr>
              <a:spLocks/>
            </p:cNvSpPr>
            <p:nvPr/>
          </p:nvSpPr>
          <p:spPr bwMode="auto">
            <a:xfrm>
              <a:off x="3313" y="2106"/>
              <a:ext cx="17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7"/>
                </a:cxn>
                <a:cxn ang="0">
                  <a:pos x="15" y="14"/>
                </a:cxn>
                <a:cxn ang="0">
                  <a:pos x="22" y="20"/>
                </a:cxn>
                <a:cxn ang="0">
                  <a:pos x="31" y="25"/>
                </a:cxn>
                <a:cxn ang="0">
                  <a:pos x="40" y="30"/>
                </a:cxn>
                <a:cxn ang="0">
                  <a:pos x="50" y="34"/>
                </a:cxn>
                <a:cxn ang="0">
                  <a:pos x="60" y="37"/>
                </a:cxn>
                <a:cxn ang="0">
                  <a:pos x="70" y="40"/>
                </a:cxn>
                <a:cxn ang="0">
                  <a:pos x="56" y="34"/>
                </a:cxn>
                <a:cxn ang="0">
                  <a:pos x="40" y="27"/>
                </a:cxn>
                <a:cxn ang="0">
                  <a:pos x="26" y="19"/>
                </a:cxn>
                <a:cxn ang="0">
                  <a:pos x="11" y="8"/>
                </a:cxn>
                <a:cxn ang="0">
                  <a:pos x="0" y="0"/>
                </a:cxn>
              </a:cxnLst>
              <a:rect l="0" t="0" r="r" b="b"/>
              <a:pathLst>
                <a:path w="70" h="40">
                  <a:moveTo>
                    <a:pt x="0" y="0"/>
                  </a:moveTo>
                  <a:lnTo>
                    <a:pt x="7" y="7"/>
                  </a:lnTo>
                  <a:lnTo>
                    <a:pt x="15" y="14"/>
                  </a:lnTo>
                  <a:lnTo>
                    <a:pt x="22" y="20"/>
                  </a:lnTo>
                  <a:lnTo>
                    <a:pt x="31" y="25"/>
                  </a:lnTo>
                  <a:lnTo>
                    <a:pt x="40" y="30"/>
                  </a:lnTo>
                  <a:lnTo>
                    <a:pt x="50" y="34"/>
                  </a:lnTo>
                  <a:lnTo>
                    <a:pt x="60" y="37"/>
                  </a:lnTo>
                  <a:lnTo>
                    <a:pt x="70" y="40"/>
                  </a:lnTo>
                  <a:lnTo>
                    <a:pt x="56" y="34"/>
                  </a:lnTo>
                  <a:lnTo>
                    <a:pt x="40" y="27"/>
                  </a:lnTo>
                  <a:lnTo>
                    <a:pt x="26" y="19"/>
                  </a:lnTo>
                  <a:lnTo>
                    <a:pt x="1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39" name="Freeform 271"/>
            <p:cNvSpPr>
              <a:spLocks/>
            </p:cNvSpPr>
            <p:nvPr/>
          </p:nvSpPr>
          <p:spPr bwMode="auto">
            <a:xfrm>
              <a:off x="3304" y="2088"/>
              <a:ext cx="48" cy="29"/>
            </a:xfrm>
            <a:custGeom>
              <a:avLst/>
              <a:gdLst/>
              <a:ahLst/>
              <a:cxnLst>
                <a:cxn ang="0">
                  <a:pos x="192" y="105"/>
                </a:cxn>
                <a:cxn ang="0">
                  <a:pos x="185" y="107"/>
                </a:cxn>
                <a:cxn ang="0">
                  <a:pos x="179" y="109"/>
                </a:cxn>
                <a:cxn ang="0">
                  <a:pos x="173" y="111"/>
                </a:cxn>
                <a:cxn ang="0">
                  <a:pos x="166" y="112"/>
                </a:cxn>
                <a:cxn ang="0">
                  <a:pos x="158" y="113"/>
                </a:cxn>
                <a:cxn ang="0">
                  <a:pos x="151" y="114"/>
                </a:cxn>
                <a:cxn ang="0">
                  <a:pos x="145" y="115"/>
                </a:cxn>
                <a:cxn ang="0">
                  <a:pos x="137" y="115"/>
                </a:cxn>
                <a:cxn ang="0">
                  <a:pos x="131" y="115"/>
                </a:cxn>
                <a:cxn ang="0">
                  <a:pos x="126" y="114"/>
                </a:cxn>
                <a:cxn ang="0">
                  <a:pos x="120" y="114"/>
                </a:cxn>
                <a:cxn ang="0">
                  <a:pos x="116" y="113"/>
                </a:cxn>
                <a:cxn ang="0">
                  <a:pos x="110" y="112"/>
                </a:cxn>
                <a:cxn ang="0">
                  <a:pos x="104" y="111"/>
                </a:cxn>
                <a:cxn ang="0">
                  <a:pos x="100" y="109"/>
                </a:cxn>
                <a:cxn ang="0">
                  <a:pos x="94" y="108"/>
                </a:cxn>
                <a:cxn ang="0">
                  <a:pos x="90" y="106"/>
                </a:cxn>
                <a:cxn ang="0">
                  <a:pos x="73" y="99"/>
                </a:cxn>
                <a:cxn ang="0">
                  <a:pos x="59" y="91"/>
                </a:cxn>
                <a:cxn ang="0">
                  <a:pos x="44" y="81"/>
                </a:cxn>
                <a:cxn ang="0">
                  <a:pos x="35" y="73"/>
                </a:cxn>
                <a:cxn ang="0">
                  <a:pos x="27" y="65"/>
                </a:cxn>
                <a:cxn ang="0">
                  <a:pos x="20" y="55"/>
                </a:cxn>
                <a:cxn ang="0">
                  <a:pos x="14" y="45"/>
                </a:cxn>
                <a:cxn ang="0">
                  <a:pos x="8" y="34"/>
                </a:cxn>
                <a:cxn ang="0">
                  <a:pos x="4" y="24"/>
                </a:cxn>
                <a:cxn ang="0">
                  <a:pos x="2" y="11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20" y="37"/>
                </a:cxn>
                <a:cxn ang="0">
                  <a:pos x="41" y="61"/>
                </a:cxn>
                <a:cxn ang="0">
                  <a:pos x="67" y="80"/>
                </a:cxn>
                <a:cxn ang="0">
                  <a:pos x="96" y="95"/>
                </a:cxn>
                <a:cxn ang="0">
                  <a:pos x="127" y="104"/>
                </a:cxn>
                <a:cxn ang="0">
                  <a:pos x="161" y="107"/>
                </a:cxn>
                <a:cxn ang="0">
                  <a:pos x="192" y="105"/>
                </a:cxn>
              </a:cxnLst>
              <a:rect l="0" t="0" r="r" b="b"/>
              <a:pathLst>
                <a:path w="192" h="115">
                  <a:moveTo>
                    <a:pt x="192" y="105"/>
                  </a:moveTo>
                  <a:lnTo>
                    <a:pt x="185" y="107"/>
                  </a:lnTo>
                  <a:lnTo>
                    <a:pt x="179" y="109"/>
                  </a:lnTo>
                  <a:lnTo>
                    <a:pt x="173" y="111"/>
                  </a:lnTo>
                  <a:lnTo>
                    <a:pt x="166" y="112"/>
                  </a:lnTo>
                  <a:lnTo>
                    <a:pt x="158" y="113"/>
                  </a:lnTo>
                  <a:lnTo>
                    <a:pt x="151" y="114"/>
                  </a:lnTo>
                  <a:lnTo>
                    <a:pt x="145" y="115"/>
                  </a:lnTo>
                  <a:lnTo>
                    <a:pt x="137" y="115"/>
                  </a:lnTo>
                  <a:lnTo>
                    <a:pt x="131" y="115"/>
                  </a:lnTo>
                  <a:lnTo>
                    <a:pt x="126" y="114"/>
                  </a:lnTo>
                  <a:lnTo>
                    <a:pt x="120" y="114"/>
                  </a:lnTo>
                  <a:lnTo>
                    <a:pt x="116" y="113"/>
                  </a:lnTo>
                  <a:lnTo>
                    <a:pt x="110" y="112"/>
                  </a:lnTo>
                  <a:lnTo>
                    <a:pt x="104" y="111"/>
                  </a:lnTo>
                  <a:lnTo>
                    <a:pt x="100" y="109"/>
                  </a:lnTo>
                  <a:lnTo>
                    <a:pt x="94" y="108"/>
                  </a:lnTo>
                  <a:lnTo>
                    <a:pt x="90" y="106"/>
                  </a:lnTo>
                  <a:lnTo>
                    <a:pt x="73" y="99"/>
                  </a:lnTo>
                  <a:lnTo>
                    <a:pt x="59" y="91"/>
                  </a:lnTo>
                  <a:lnTo>
                    <a:pt x="44" y="81"/>
                  </a:lnTo>
                  <a:lnTo>
                    <a:pt x="35" y="73"/>
                  </a:lnTo>
                  <a:lnTo>
                    <a:pt x="27" y="65"/>
                  </a:lnTo>
                  <a:lnTo>
                    <a:pt x="20" y="55"/>
                  </a:lnTo>
                  <a:lnTo>
                    <a:pt x="14" y="45"/>
                  </a:lnTo>
                  <a:lnTo>
                    <a:pt x="8" y="34"/>
                  </a:lnTo>
                  <a:lnTo>
                    <a:pt x="4" y="24"/>
                  </a:lnTo>
                  <a:lnTo>
                    <a:pt x="2" y="11"/>
                  </a:lnTo>
                  <a:lnTo>
                    <a:pt x="0" y="0"/>
                  </a:lnTo>
                  <a:lnTo>
                    <a:pt x="4" y="10"/>
                  </a:lnTo>
                  <a:lnTo>
                    <a:pt x="20" y="37"/>
                  </a:lnTo>
                  <a:lnTo>
                    <a:pt x="41" y="61"/>
                  </a:lnTo>
                  <a:lnTo>
                    <a:pt x="67" y="80"/>
                  </a:lnTo>
                  <a:lnTo>
                    <a:pt x="96" y="95"/>
                  </a:lnTo>
                  <a:lnTo>
                    <a:pt x="127" y="104"/>
                  </a:lnTo>
                  <a:lnTo>
                    <a:pt x="161" y="107"/>
                  </a:lnTo>
                  <a:lnTo>
                    <a:pt x="192" y="105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0" name="Freeform 272"/>
            <p:cNvSpPr>
              <a:spLocks/>
            </p:cNvSpPr>
            <p:nvPr/>
          </p:nvSpPr>
          <p:spPr bwMode="auto">
            <a:xfrm>
              <a:off x="3304" y="2077"/>
              <a:ext cx="60" cy="38"/>
            </a:xfrm>
            <a:custGeom>
              <a:avLst/>
              <a:gdLst/>
              <a:ahLst/>
              <a:cxnLst>
                <a:cxn ang="0">
                  <a:pos x="190" y="150"/>
                </a:cxn>
                <a:cxn ang="0">
                  <a:pos x="197" y="148"/>
                </a:cxn>
                <a:cxn ang="0">
                  <a:pos x="204" y="145"/>
                </a:cxn>
                <a:cxn ang="0">
                  <a:pos x="209" y="142"/>
                </a:cxn>
                <a:cxn ang="0">
                  <a:pos x="216" y="139"/>
                </a:cxn>
                <a:cxn ang="0">
                  <a:pos x="221" y="135"/>
                </a:cxn>
                <a:cxn ang="0">
                  <a:pos x="227" y="131"/>
                </a:cxn>
                <a:cxn ang="0">
                  <a:pos x="233" y="126"/>
                </a:cxn>
                <a:cxn ang="0">
                  <a:pos x="238" y="122"/>
                </a:cxn>
                <a:cxn ang="0">
                  <a:pos x="225" y="129"/>
                </a:cxn>
                <a:cxn ang="0">
                  <a:pos x="195" y="137"/>
                </a:cxn>
                <a:cxn ang="0">
                  <a:pos x="163" y="140"/>
                </a:cxn>
                <a:cxn ang="0">
                  <a:pos x="132" y="137"/>
                </a:cxn>
                <a:cxn ang="0">
                  <a:pos x="102" y="129"/>
                </a:cxn>
                <a:cxn ang="0">
                  <a:pos x="75" y="115"/>
                </a:cxn>
                <a:cxn ang="0">
                  <a:pos x="52" y="97"/>
                </a:cxn>
                <a:cxn ang="0">
                  <a:pos x="32" y="75"/>
                </a:cxn>
                <a:cxn ang="0">
                  <a:pos x="17" y="50"/>
                </a:cxn>
                <a:cxn ang="0">
                  <a:pos x="8" y="22"/>
                </a:cxn>
                <a:cxn ang="0">
                  <a:pos x="5" y="0"/>
                </a:cxn>
                <a:cxn ang="0">
                  <a:pos x="4" y="4"/>
                </a:cxn>
                <a:cxn ang="0">
                  <a:pos x="4" y="8"/>
                </a:cxn>
                <a:cxn ang="0">
                  <a:pos x="3" y="11"/>
                </a:cxn>
                <a:cxn ang="0">
                  <a:pos x="2" y="15"/>
                </a:cxn>
                <a:cxn ang="0">
                  <a:pos x="2" y="19"/>
                </a:cxn>
                <a:cxn ang="0">
                  <a:pos x="0" y="23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7"/>
                </a:cxn>
                <a:cxn ang="0">
                  <a:pos x="2" y="41"/>
                </a:cxn>
                <a:cxn ang="0">
                  <a:pos x="2" y="46"/>
                </a:cxn>
                <a:cxn ang="0">
                  <a:pos x="3" y="51"/>
                </a:cxn>
                <a:cxn ang="0">
                  <a:pos x="5" y="55"/>
                </a:cxn>
                <a:cxn ang="0">
                  <a:pos x="21" y="82"/>
                </a:cxn>
                <a:cxn ang="0">
                  <a:pos x="42" y="106"/>
                </a:cxn>
                <a:cxn ang="0">
                  <a:pos x="67" y="125"/>
                </a:cxn>
                <a:cxn ang="0">
                  <a:pos x="96" y="140"/>
                </a:cxn>
                <a:cxn ang="0">
                  <a:pos x="129" y="149"/>
                </a:cxn>
                <a:cxn ang="0">
                  <a:pos x="163" y="152"/>
                </a:cxn>
                <a:cxn ang="0">
                  <a:pos x="190" y="150"/>
                </a:cxn>
              </a:cxnLst>
              <a:rect l="0" t="0" r="r" b="b"/>
              <a:pathLst>
                <a:path w="238" h="152">
                  <a:moveTo>
                    <a:pt x="190" y="150"/>
                  </a:moveTo>
                  <a:lnTo>
                    <a:pt x="197" y="148"/>
                  </a:lnTo>
                  <a:lnTo>
                    <a:pt x="204" y="145"/>
                  </a:lnTo>
                  <a:lnTo>
                    <a:pt x="209" y="142"/>
                  </a:lnTo>
                  <a:lnTo>
                    <a:pt x="216" y="139"/>
                  </a:lnTo>
                  <a:lnTo>
                    <a:pt x="221" y="135"/>
                  </a:lnTo>
                  <a:lnTo>
                    <a:pt x="227" y="131"/>
                  </a:lnTo>
                  <a:lnTo>
                    <a:pt x="233" y="126"/>
                  </a:lnTo>
                  <a:lnTo>
                    <a:pt x="238" y="122"/>
                  </a:lnTo>
                  <a:lnTo>
                    <a:pt x="225" y="129"/>
                  </a:lnTo>
                  <a:lnTo>
                    <a:pt x="195" y="137"/>
                  </a:lnTo>
                  <a:lnTo>
                    <a:pt x="163" y="140"/>
                  </a:lnTo>
                  <a:lnTo>
                    <a:pt x="132" y="137"/>
                  </a:lnTo>
                  <a:lnTo>
                    <a:pt x="102" y="129"/>
                  </a:lnTo>
                  <a:lnTo>
                    <a:pt x="75" y="115"/>
                  </a:lnTo>
                  <a:lnTo>
                    <a:pt x="52" y="97"/>
                  </a:lnTo>
                  <a:lnTo>
                    <a:pt x="32" y="75"/>
                  </a:lnTo>
                  <a:lnTo>
                    <a:pt x="17" y="50"/>
                  </a:lnTo>
                  <a:lnTo>
                    <a:pt x="8" y="22"/>
                  </a:lnTo>
                  <a:lnTo>
                    <a:pt x="5" y="0"/>
                  </a:lnTo>
                  <a:lnTo>
                    <a:pt x="4" y="4"/>
                  </a:lnTo>
                  <a:lnTo>
                    <a:pt x="4" y="8"/>
                  </a:lnTo>
                  <a:lnTo>
                    <a:pt x="3" y="11"/>
                  </a:lnTo>
                  <a:lnTo>
                    <a:pt x="2" y="15"/>
                  </a:lnTo>
                  <a:lnTo>
                    <a:pt x="2" y="19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2" y="41"/>
                  </a:lnTo>
                  <a:lnTo>
                    <a:pt x="2" y="46"/>
                  </a:lnTo>
                  <a:lnTo>
                    <a:pt x="3" y="51"/>
                  </a:lnTo>
                  <a:lnTo>
                    <a:pt x="5" y="55"/>
                  </a:lnTo>
                  <a:lnTo>
                    <a:pt x="21" y="82"/>
                  </a:lnTo>
                  <a:lnTo>
                    <a:pt x="42" y="106"/>
                  </a:lnTo>
                  <a:lnTo>
                    <a:pt x="67" y="125"/>
                  </a:lnTo>
                  <a:lnTo>
                    <a:pt x="96" y="140"/>
                  </a:lnTo>
                  <a:lnTo>
                    <a:pt x="129" y="149"/>
                  </a:lnTo>
                  <a:lnTo>
                    <a:pt x="163" y="152"/>
                  </a:lnTo>
                  <a:lnTo>
                    <a:pt x="190" y="150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1" name="Freeform 273"/>
            <p:cNvSpPr>
              <a:spLocks/>
            </p:cNvSpPr>
            <p:nvPr/>
          </p:nvSpPr>
          <p:spPr bwMode="auto">
            <a:xfrm>
              <a:off x="3305" y="2068"/>
              <a:ext cx="65" cy="44"/>
            </a:xfrm>
            <a:custGeom>
              <a:avLst/>
              <a:gdLst/>
              <a:ahLst/>
              <a:cxnLst>
                <a:cxn ang="0">
                  <a:pos x="232" y="160"/>
                </a:cxn>
                <a:cxn ang="0">
                  <a:pos x="236" y="156"/>
                </a:cxn>
                <a:cxn ang="0">
                  <a:pos x="240" y="152"/>
                </a:cxn>
                <a:cxn ang="0">
                  <a:pos x="243" y="149"/>
                </a:cxn>
                <a:cxn ang="0">
                  <a:pos x="248" y="145"/>
                </a:cxn>
                <a:cxn ang="0">
                  <a:pos x="251" y="141"/>
                </a:cxn>
                <a:cxn ang="0">
                  <a:pos x="254" y="137"/>
                </a:cxn>
                <a:cxn ang="0">
                  <a:pos x="257" y="132"/>
                </a:cxn>
                <a:cxn ang="0">
                  <a:pos x="260" y="127"/>
                </a:cxn>
                <a:cxn ang="0">
                  <a:pos x="241" y="142"/>
                </a:cxn>
                <a:cxn ang="0">
                  <a:pos x="216" y="154"/>
                </a:cxn>
                <a:cxn ang="0">
                  <a:pos x="188" y="161"/>
                </a:cxn>
                <a:cxn ang="0">
                  <a:pos x="159" y="165"/>
                </a:cxn>
                <a:cxn ang="0">
                  <a:pos x="130" y="161"/>
                </a:cxn>
                <a:cxn ang="0">
                  <a:pos x="102" y="154"/>
                </a:cxn>
                <a:cxn ang="0">
                  <a:pos x="78" y="142"/>
                </a:cxn>
                <a:cxn ang="0">
                  <a:pos x="57" y="124"/>
                </a:cxn>
                <a:cxn ang="0">
                  <a:pos x="38" y="105"/>
                </a:cxn>
                <a:cxn ang="0">
                  <a:pos x="24" y="82"/>
                </a:cxn>
                <a:cxn ang="0">
                  <a:pos x="17" y="56"/>
                </a:cxn>
                <a:cxn ang="0">
                  <a:pos x="13" y="30"/>
                </a:cxn>
                <a:cxn ang="0">
                  <a:pos x="17" y="3"/>
                </a:cxn>
                <a:cxn ang="0">
                  <a:pos x="17" y="0"/>
                </a:cxn>
                <a:cxn ang="0">
                  <a:pos x="13" y="5"/>
                </a:cxn>
                <a:cxn ang="0">
                  <a:pos x="11" y="9"/>
                </a:cxn>
                <a:cxn ang="0">
                  <a:pos x="9" y="14"/>
                </a:cxn>
                <a:cxn ang="0">
                  <a:pos x="6" y="19"/>
                </a:cxn>
                <a:cxn ang="0">
                  <a:pos x="4" y="23"/>
                </a:cxn>
                <a:cxn ang="0">
                  <a:pos x="3" y="28"/>
                </a:cxn>
                <a:cxn ang="0">
                  <a:pos x="1" y="34"/>
                </a:cxn>
                <a:cxn ang="0">
                  <a:pos x="0" y="39"/>
                </a:cxn>
                <a:cxn ang="0">
                  <a:pos x="3" y="59"/>
                </a:cxn>
                <a:cxn ang="0">
                  <a:pos x="12" y="86"/>
                </a:cxn>
                <a:cxn ang="0">
                  <a:pos x="28" y="112"/>
                </a:cxn>
                <a:cxn ang="0">
                  <a:pos x="47" y="134"/>
                </a:cxn>
                <a:cxn ang="0">
                  <a:pos x="70" y="151"/>
                </a:cxn>
                <a:cxn ang="0">
                  <a:pos x="98" y="166"/>
                </a:cxn>
                <a:cxn ang="0">
                  <a:pos x="127" y="174"/>
                </a:cxn>
                <a:cxn ang="0">
                  <a:pos x="159" y="177"/>
                </a:cxn>
                <a:cxn ang="0">
                  <a:pos x="192" y="174"/>
                </a:cxn>
                <a:cxn ang="0">
                  <a:pos x="221" y="166"/>
                </a:cxn>
                <a:cxn ang="0">
                  <a:pos x="232" y="160"/>
                </a:cxn>
              </a:cxnLst>
              <a:rect l="0" t="0" r="r" b="b"/>
              <a:pathLst>
                <a:path w="260" h="177">
                  <a:moveTo>
                    <a:pt x="232" y="160"/>
                  </a:moveTo>
                  <a:lnTo>
                    <a:pt x="236" y="156"/>
                  </a:lnTo>
                  <a:lnTo>
                    <a:pt x="240" y="152"/>
                  </a:lnTo>
                  <a:lnTo>
                    <a:pt x="243" y="149"/>
                  </a:lnTo>
                  <a:lnTo>
                    <a:pt x="248" y="145"/>
                  </a:lnTo>
                  <a:lnTo>
                    <a:pt x="251" y="141"/>
                  </a:lnTo>
                  <a:lnTo>
                    <a:pt x="254" y="137"/>
                  </a:lnTo>
                  <a:lnTo>
                    <a:pt x="257" y="132"/>
                  </a:lnTo>
                  <a:lnTo>
                    <a:pt x="260" y="127"/>
                  </a:lnTo>
                  <a:lnTo>
                    <a:pt x="241" y="142"/>
                  </a:lnTo>
                  <a:lnTo>
                    <a:pt x="216" y="154"/>
                  </a:lnTo>
                  <a:lnTo>
                    <a:pt x="188" y="161"/>
                  </a:lnTo>
                  <a:lnTo>
                    <a:pt x="159" y="165"/>
                  </a:lnTo>
                  <a:lnTo>
                    <a:pt x="130" y="161"/>
                  </a:lnTo>
                  <a:lnTo>
                    <a:pt x="102" y="154"/>
                  </a:lnTo>
                  <a:lnTo>
                    <a:pt x="78" y="142"/>
                  </a:lnTo>
                  <a:lnTo>
                    <a:pt x="57" y="124"/>
                  </a:lnTo>
                  <a:lnTo>
                    <a:pt x="38" y="105"/>
                  </a:lnTo>
                  <a:lnTo>
                    <a:pt x="24" y="82"/>
                  </a:lnTo>
                  <a:lnTo>
                    <a:pt x="17" y="56"/>
                  </a:lnTo>
                  <a:lnTo>
                    <a:pt x="13" y="30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9" y="14"/>
                  </a:lnTo>
                  <a:lnTo>
                    <a:pt x="6" y="19"/>
                  </a:lnTo>
                  <a:lnTo>
                    <a:pt x="4" y="23"/>
                  </a:lnTo>
                  <a:lnTo>
                    <a:pt x="3" y="28"/>
                  </a:lnTo>
                  <a:lnTo>
                    <a:pt x="1" y="34"/>
                  </a:lnTo>
                  <a:lnTo>
                    <a:pt x="0" y="39"/>
                  </a:lnTo>
                  <a:lnTo>
                    <a:pt x="3" y="59"/>
                  </a:lnTo>
                  <a:lnTo>
                    <a:pt x="12" y="86"/>
                  </a:lnTo>
                  <a:lnTo>
                    <a:pt x="28" y="112"/>
                  </a:lnTo>
                  <a:lnTo>
                    <a:pt x="47" y="134"/>
                  </a:lnTo>
                  <a:lnTo>
                    <a:pt x="70" y="151"/>
                  </a:lnTo>
                  <a:lnTo>
                    <a:pt x="98" y="166"/>
                  </a:lnTo>
                  <a:lnTo>
                    <a:pt x="127" y="174"/>
                  </a:lnTo>
                  <a:lnTo>
                    <a:pt x="159" y="177"/>
                  </a:lnTo>
                  <a:lnTo>
                    <a:pt x="192" y="174"/>
                  </a:lnTo>
                  <a:lnTo>
                    <a:pt x="221" y="166"/>
                  </a:lnTo>
                  <a:lnTo>
                    <a:pt x="232" y="160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2" name="Freeform 274"/>
            <p:cNvSpPr>
              <a:spLocks/>
            </p:cNvSpPr>
            <p:nvPr/>
          </p:nvSpPr>
          <p:spPr bwMode="auto">
            <a:xfrm>
              <a:off x="3308" y="2061"/>
              <a:ext cx="65" cy="48"/>
            </a:xfrm>
            <a:custGeom>
              <a:avLst/>
              <a:gdLst/>
              <a:ahLst/>
              <a:cxnLst>
                <a:cxn ang="0">
                  <a:pos x="247" y="157"/>
                </a:cxn>
                <a:cxn ang="0">
                  <a:pos x="249" y="153"/>
                </a:cxn>
                <a:cxn ang="0">
                  <a:pos x="251" y="149"/>
                </a:cxn>
                <a:cxn ang="0">
                  <a:pos x="254" y="144"/>
                </a:cxn>
                <a:cxn ang="0">
                  <a:pos x="256" y="140"/>
                </a:cxn>
                <a:cxn ang="0">
                  <a:pos x="257" y="135"/>
                </a:cxn>
                <a:cxn ang="0">
                  <a:pos x="259" y="131"/>
                </a:cxn>
                <a:cxn ang="0">
                  <a:pos x="260" y="126"/>
                </a:cxn>
                <a:cxn ang="0">
                  <a:pos x="261" y="121"/>
                </a:cxn>
                <a:cxn ang="0">
                  <a:pos x="258" y="127"/>
                </a:cxn>
                <a:cxn ang="0">
                  <a:pos x="242" y="145"/>
                </a:cxn>
                <a:cxn ang="0">
                  <a:pos x="222" y="160"/>
                </a:cxn>
                <a:cxn ang="0">
                  <a:pos x="200" y="172"/>
                </a:cxn>
                <a:cxn ang="0">
                  <a:pos x="174" y="179"/>
                </a:cxn>
                <a:cxn ang="0">
                  <a:pos x="147" y="181"/>
                </a:cxn>
                <a:cxn ang="0">
                  <a:pos x="121" y="179"/>
                </a:cxn>
                <a:cxn ang="0">
                  <a:pos x="95" y="172"/>
                </a:cxn>
                <a:cxn ang="0">
                  <a:pos x="73" y="160"/>
                </a:cxn>
                <a:cxn ang="0">
                  <a:pos x="53" y="145"/>
                </a:cxn>
                <a:cxn ang="0">
                  <a:pos x="37" y="127"/>
                </a:cxn>
                <a:cxn ang="0">
                  <a:pos x="24" y="106"/>
                </a:cxn>
                <a:cxn ang="0">
                  <a:pos x="16" y="82"/>
                </a:cxn>
                <a:cxn ang="0">
                  <a:pos x="13" y="58"/>
                </a:cxn>
                <a:cxn ang="0">
                  <a:pos x="16" y="33"/>
                </a:cxn>
                <a:cxn ang="0">
                  <a:pos x="24" y="9"/>
                </a:cxn>
                <a:cxn ang="0">
                  <a:pos x="29" y="0"/>
                </a:cxn>
                <a:cxn ang="0">
                  <a:pos x="26" y="3"/>
                </a:cxn>
                <a:cxn ang="0">
                  <a:pos x="21" y="7"/>
                </a:cxn>
                <a:cxn ang="0">
                  <a:pos x="18" y="11"/>
                </a:cxn>
                <a:cxn ang="0">
                  <a:pos x="15" y="14"/>
                </a:cxn>
                <a:cxn ang="0">
                  <a:pos x="11" y="18"/>
                </a:cxn>
                <a:cxn ang="0">
                  <a:pos x="8" y="22"/>
                </a:cxn>
                <a:cxn ang="0">
                  <a:pos x="6" y="28"/>
                </a:cxn>
                <a:cxn ang="0">
                  <a:pos x="2" y="32"/>
                </a:cxn>
                <a:cxn ang="0">
                  <a:pos x="0" y="58"/>
                </a:cxn>
                <a:cxn ang="0">
                  <a:pos x="3" y="84"/>
                </a:cxn>
                <a:cxn ang="0">
                  <a:pos x="12" y="110"/>
                </a:cxn>
                <a:cxn ang="0">
                  <a:pos x="26" y="133"/>
                </a:cxn>
                <a:cxn ang="0">
                  <a:pos x="44" y="153"/>
                </a:cxn>
                <a:cxn ang="0">
                  <a:pos x="66" y="170"/>
                </a:cxn>
                <a:cxn ang="0">
                  <a:pos x="90" y="182"/>
                </a:cxn>
                <a:cxn ang="0">
                  <a:pos x="118" y="190"/>
                </a:cxn>
                <a:cxn ang="0">
                  <a:pos x="147" y="194"/>
                </a:cxn>
                <a:cxn ang="0">
                  <a:pos x="176" y="190"/>
                </a:cxn>
                <a:cxn ang="0">
                  <a:pos x="204" y="182"/>
                </a:cxn>
                <a:cxn ang="0">
                  <a:pos x="229" y="170"/>
                </a:cxn>
                <a:cxn ang="0">
                  <a:pos x="247" y="157"/>
                </a:cxn>
              </a:cxnLst>
              <a:rect l="0" t="0" r="r" b="b"/>
              <a:pathLst>
                <a:path w="261" h="194">
                  <a:moveTo>
                    <a:pt x="247" y="157"/>
                  </a:moveTo>
                  <a:lnTo>
                    <a:pt x="249" y="153"/>
                  </a:lnTo>
                  <a:lnTo>
                    <a:pt x="251" y="149"/>
                  </a:lnTo>
                  <a:lnTo>
                    <a:pt x="254" y="144"/>
                  </a:lnTo>
                  <a:lnTo>
                    <a:pt x="256" y="140"/>
                  </a:lnTo>
                  <a:lnTo>
                    <a:pt x="257" y="135"/>
                  </a:lnTo>
                  <a:lnTo>
                    <a:pt x="259" y="131"/>
                  </a:lnTo>
                  <a:lnTo>
                    <a:pt x="260" y="126"/>
                  </a:lnTo>
                  <a:lnTo>
                    <a:pt x="261" y="121"/>
                  </a:lnTo>
                  <a:lnTo>
                    <a:pt x="258" y="127"/>
                  </a:lnTo>
                  <a:lnTo>
                    <a:pt x="242" y="145"/>
                  </a:lnTo>
                  <a:lnTo>
                    <a:pt x="222" y="160"/>
                  </a:lnTo>
                  <a:lnTo>
                    <a:pt x="200" y="172"/>
                  </a:lnTo>
                  <a:lnTo>
                    <a:pt x="174" y="179"/>
                  </a:lnTo>
                  <a:lnTo>
                    <a:pt x="147" y="181"/>
                  </a:lnTo>
                  <a:lnTo>
                    <a:pt x="121" y="179"/>
                  </a:lnTo>
                  <a:lnTo>
                    <a:pt x="95" y="172"/>
                  </a:lnTo>
                  <a:lnTo>
                    <a:pt x="73" y="160"/>
                  </a:lnTo>
                  <a:lnTo>
                    <a:pt x="53" y="145"/>
                  </a:lnTo>
                  <a:lnTo>
                    <a:pt x="37" y="127"/>
                  </a:lnTo>
                  <a:lnTo>
                    <a:pt x="24" y="106"/>
                  </a:lnTo>
                  <a:lnTo>
                    <a:pt x="16" y="82"/>
                  </a:lnTo>
                  <a:lnTo>
                    <a:pt x="13" y="58"/>
                  </a:lnTo>
                  <a:lnTo>
                    <a:pt x="16" y="33"/>
                  </a:lnTo>
                  <a:lnTo>
                    <a:pt x="24" y="9"/>
                  </a:lnTo>
                  <a:lnTo>
                    <a:pt x="29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18" y="11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8" y="22"/>
                  </a:lnTo>
                  <a:lnTo>
                    <a:pt x="6" y="28"/>
                  </a:lnTo>
                  <a:lnTo>
                    <a:pt x="2" y="32"/>
                  </a:lnTo>
                  <a:lnTo>
                    <a:pt x="0" y="58"/>
                  </a:lnTo>
                  <a:lnTo>
                    <a:pt x="3" y="84"/>
                  </a:lnTo>
                  <a:lnTo>
                    <a:pt x="12" y="110"/>
                  </a:lnTo>
                  <a:lnTo>
                    <a:pt x="26" y="133"/>
                  </a:lnTo>
                  <a:lnTo>
                    <a:pt x="44" y="153"/>
                  </a:lnTo>
                  <a:lnTo>
                    <a:pt x="66" y="170"/>
                  </a:lnTo>
                  <a:lnTo>
                    <a:pt x="90" y="182"/>
                  </a:lnTo>
                  <a:lnTo>
                    <a:pt x="118" y="190"/>
                  </a:lnTo>
                  <a:lnTo>
                    <a:pt x="147" y="194"/>
                  </a:lnTo>
                  <a:lnTo>
                    <a:pt x="176" y="190"/>
                  </a:lnTo>
                  <a:lnTo>
                    <a:pt x="204" y="182"/>
                  </a:lnTo>
                  <a:lnTo>
                    <a:pt x="229" y="170"/>
                  </a:lnTo>
                  <a:lnTo>
                    <a:pt x="247" y="157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3" name="Freeform 275"/>
            <p:cNvSpPr>
              <a:spLocks/>
            </p:cNvSpPr>
            <p:nvPr/>
          </p:nvSpPr>
          <p:spPr bwMode="auto">
            <a:xfrm>
              <a:off x="3311" y="2056"/>
              <a:ext cx="64" cy="51"/>
            </a:xfrm>
            <a:custGeom>
              <a:avLst/>
              <a:gdLst/>
              <a:ahLst/>
              <a:cxnLst>
                <a:cxn ang="0">
                  <a:pos x="252" y="107"/>
                </a:cxn>
                <a:cxn ang="0">
                  <a:pos x="252" y="109"/>
                </a:cxn>
                <a:cxn ang="0">
                  <a:pos x="252" y="112"/>
                </a:cxn>
                <a:cxn ang="0">
                  <a:pos x="252" y="114"/>
                </a:cxn>
                <a:cxn ang="0">
                  <a:pos x="252" y="116"/>
                </a:cxn>
                <a:cxn ang="0">
                  <a:pos x="252" y="123"/>
                </a:cxn>
                <a:cxn ang="0">
                  <a:pos x="250" y="129"/>
                </a:cxn>
                <a:cxn ang="0">
                  <a:pos x="249" y="136"/>
                </a:cxn>
                <a:cxn ang="0">
                  <a:pos x="248" y="143"/>
                </a:cxn>
                <a:cxn ang="0">
                  <a:pos x="247" y="147"/>
                </a:cxn>
                <a:cxn ang="0">
                  <a:pos x="230" y="165"/>
                </a:cxn>
                <a:cxn ang="0">
                  <a:pos x="210" y="181"/>
                </a:cxn>
                <a:cxn ang="0">
                  <a:pos x="188" y="192"/>
                </a:cxn>
                <a:cxn ang="0">
                  <a:pos x="162" y="200"/>
                </a:cxn>
                <a:cxn ang="0">
                  <a:pos x="135" y="202"/>
                </a:cxn>
                <a:cxn ang="0">
                  <a:pos x="109" y="200"/>
                </a:cxn>
                <a:cxn ang="0">
                  <a:pos x="83" y="192"/>
                </a:cxn>
                <a:cxn ang="0">
                  <a:pos x="61" y="181"/>
                </a:cxn>
                <a:cxn ang="0">
                  <a:pos x="41" y="165"/>
                </a:cxn>
                <a:cxn ang="0">
                  <a:pos x="24" y="147"/>
                </a:cxn>
                <a:cxn ang="0">
                  <a:pos x="12" y="126"/>
                </a:cxn>
                <a:cxn ang="0">
                  <a:pos x="3" y="102"/>
                </a:cxn>
                <a:cxn ang="0">
                  <a:pos x="0" y="78"/>
                </a:cxn>
                <a:cxn ang="0">
                  <a:pos x="3" y="53"/>
                </a:cxn>
                <a:cxn ang="0">
                  <a:pos x="12" y="29"/>
                </a:cxn>
                <a:cxn ang="0">
                  <a:pos x="16" y="21"/>
                </a:cxn>
                <a:cxn ang="0">
                  <a:pos x="24" y="15"/>
                </a:cxn>
                <a:cxn ang="0">
                  <a:pos x="32" y="9"/>
                </a:cxn>
                <a:cxn ang="0">
                  <a:pos x="39" y="4"/>
                </a:cxn>
                <a:cxn ang="0">
                  <a:pos x="48" y="0"/>
                </a:cxn>
                <a:cxn ang="0">
                  <a:pos x="35" y="15"/>
                </a:cxn>
                <a:cxn ang="0">
                  <a:pos x="24" y="34"/>
                </a:cxn>
                <a:cxn ang="0">
                  <a:pos x="16" y="55"/>
                </a:cxn>
                <a:cxn ang="0">
                  <a:pos x="14" y="78"/>
                </a:cxn>
                <a:cxn ang="0">
                  <a:pos x="16" y="100"/>
                </a:cxn>
                <a:cxn ang="0">
                  <a:pos x="24" y="121"/>
                </a:cxn>
                <a:cxn ang="0">
                  <a:pos x="35" y="140"/>
                </a:cxn>
                <a:cxn ang="0">
                  <a:pos x="49" y="157"/>
                </a:cxn>
                <a:cxn ang="0">
                  <a:pos x="67" y="170"/>
                </a:cxn>
                <a:cxn ang="0">
                  <a:pos x="89" y="181"/>
                </a:cxn>
                <a:cxn ang="0">
                  <a:pos x="111" y="188"/>
                </a:cxn>
                <a:cxn ang="0">
                  <a:pos x="135" y="190"/>
                </a:cxn>
                <a:cxn ang="0">
                  <a:pos x="160" y="188"/>
                </a:cxn>
                <a:cxn ang="0">
                  <a:pos x="182" y="181"/>
                </a:cxn>
                <a:cxn ang="0">
                  <a:pos x="204" y="170"/>
                </a:cxn>
                <a:cxn ang="0">
                  <a:pos x="221" y="157"/>
                </a:cxn>
                <a:cxn ang="0">
                  <a:pos x="236" y="140"/>
                </a:cxn>
                <a:cxn ang="0">
                  <a:pos x="247" y="121"/>
                </a:cxn>
                <a:cxn ang="0">
                  <a:pos x="252" y="107"/>
                </a:cxn>
              </a:cxnLst>
              <a:rect l="0" t="0" r="r" b="b"/>
              <a:pathLst>
                <a:path w="252" h="202">
                  <a:moveTo>
                    <a:pt x="252" y="107"/>
                  </a:moveTo>
                  <a:lnTo>
                    <a:pt x="252" y="109"/>
                  </a:lnTo>
                  <a:lnTo>
                    <a:pt x="252" y="112"/>
                  </a:lnTo>
                  <a:lnTo>
                    <a:pt x="252" y="114"/>
                  </a:lnTo>
                  <a:lnTo>
                    <a:pt x="252" y="116"/>
                  </a:lnTo>
                  <a:lnTo>
                    <a:pt x="252" y="123"/>
                  </a:lnTo>
                  <a:lnTo>
                    <a:pt x="250" y="129"/>
                  </a:lnTo>
                  <a:lnTo>
                    <a:pt x="249" y="136"/>
                  </a:lnTo>
                  <a:lnTo>
                    <a:pt x="248" y="143"/>
                  </a:lnTo>
                  <a:lnTo>
                    <a:pt x="247" y="147"/>
                  </a:lnTo>
                  <a:lnTo>
                    <a:pt x="230" y="165"/>
                  </a:lnTo>
                  <a:lnTo>
                    <a:pt x="210" y="181"/>
                  </a:lnTo>
                  <a:lnTo>
                    <a:pt x="188" y="192"/>
                  </a:lnTo>
                  <a:lnTo>
                    <a:pt x="162" y="200"/>
                  </a:lnTo>
                  <a:lnTo>
                    <a:pt x="135" y="202"/>
                  </a:lnTo>
                  <a:lnTo>
                    <a:pt x="109" y="200"/>
                  </a:lnTo>
                  <a:lnTo>
                    <a:pt x="83" y="192"/>
                  </a:lnTo>
                  <a:lnTo>
                    <a:pt x="61" y="181"/>
                  </a:lnTo>
                  <a:lnTo>
                    <a:pt x="41" y="165"/>
                  </a:lnTo>
                  <a:lnTo>
                    <a:pt x="24" y="147"/>
                  </a:lnTo>
                  <a:lnTo>
                    <a:pt x="12" y="126"/>
                  </a:lnTo>
                  <a:lnTo>
                    <a:pt x="3" y="102"/>
                  </a:lnTo>
                  <a:lnTo>
                    <a:pt x="0" y="78"/>
                  </a:lnTo>
                  <a:lnTo>
                    <a:pt x="3" y="53"/>
                  </a:lnTo>
                  <a:lnTo>
                    <a:pt x="12" y="29"/>
                  </a:lnTo>
                  <a:lnTo>
                    <a:pt x="16" y="21"/>
                  </a:lnTo>
                  <a:lnTo>
                    <a:pt x="24" y="15"/>
                  </a:lnTo>
                  <a:lnTo>
                    <a:pt x="32" y="9"/>
                  </a:lnTo>
                  <a:lnTo>
                    <a:pt x="39" y="4"/>
                  </a:lnTo>
                  <a:lnTo>
                    <a:pt x="48" y="0"/>
                  </a:lnTo>
                  <a:lnTo>
                    <a:pt x="35" y="15"/>
                  </a:lnTo>
                  <a:lnTo>
                    <a:pt x="24" y="34"/>
                  </a:lnTo>
                  <a:lnTo>
                    <a:pt x="16" y="55"/>
                  </a:lnTo>
                  <a:lnTo>
                    <a:pt x="14" y="78"/>
                  </a:lnTo>
                  <a:lnTo>
                    <a:pt x="16" y="100"/>
                  </a:lnTo>
                  <a:lnTo>
                    <a:pt x="24" y="121"/>
                  </a:lnTo>
                  <a:lnTo>
                    <a:pt x="35" y="140"/>
                  </a:lnTo>
                  <a:lnTo>
                    <a:pt x="49" y="157"/>
                  </a:lnTo>
                  <a:lnTo>
                    <a:pt x="67" y="170"/>
                  </a:lnTo>
                  <a:lnTo>
                    <a:pt x="89" y="181"/>
                  </a:lnTo>
                  <a:lnTo>
                    <a:pt x="111" y="188"/>
                  </a:lnTo>
                  <a:lnTo>
                    <a:pt x="135" y="190"/>
                  </a:lnTo>
                  <a:lnTo>
                    <a:pt x="160" y="188"/>
                  </a:lnTo>
                  <a:lnTo>
                    <a:pt x="182" y="181"/>
                  </a:lnTo>
                  <a:lnTo>
                    <a:pt x="204" y="170"/>
                  </a:lnTo>
                  <a:lnTo>
                    <a:pt x="221" y="157"/>
                  </a:lnTo>
                  <a:lnTo>
                    <a:pt x="236" y="140"/>
                  </a:lnTo>
                  <a:lnTo>
                    <a:pt x="247" y="121"/>
                  </a:lnTo>
                  <a:lnTo>
                    <a:pt x="252" y="107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4" name="Freeform 276"/>
            <p:cNvSpPr>
              <a:spLocks noEditPoints="1"/>
            </p:cNvSpPr>
            <p:nvPr/>
          </p:nvSpPr>
          <p:spPr bwMode="auto">
            <a:xfrm>
              <a:off x="3314" y="2053"/>
              <a:ext cx="63" cy="51"/>
            </a:xfrm>
            <a:custGeom>
              <a:avLst/>
              <a:gdLst/>
              <a:ahLst/>
              <a:cxnLst>
                <a:cxn ang="0">
                  <a:pos x="233" y="87"/>
                </a:cxn>
                <a:cxn ang="0">
                  <a:pos x="233" y="88"/>
                </a:cxn>
                <a:cxn ang="0">
                  <a:pos x="233" y="90"/>
                </a:cxn>
                <a:cxn ang="0">
                  <a:pos x="239" y="121"/>
                </a:cxn>
                <a:cxn ang="0">
                  <a:pos x="239" y="113"/>
                </a:cxn>
                <a:cxn ang="0">
                  <a:pos x="237" y="105"/>
                </a:cxn>
                <a:cxn ang="0">
                  <a:pos x="235" y="98"/>
                </a:cxn>
                <a:cxn ang="0">
                  <a:pos x="233" y="90"/>
                </a:cxn>
                <a:cxn ang="0">
                  <a:pos x="231" y="110"/>
                </a:cxn>
                <a:cxn ang="0">
                  <a:pos x="214" y="146"/>
                </a:cxn>
                <a:cxn ang="0">
                  <a:pos x="184" y="174"/>
                </a:cxn>
                <a:cxn ang="0">
                  <a:pos x="145" y="189"/>
                </a:cxn>
                <a:cxn ang="0">
                  <a:pos x="100" y="189"/>
                </a:cxn>
                <a:cxn ang="0">
                  <a:pos x="61" y="174"/>
                </a:cxn>
                <a:cxn ang="0">
                  <a:pos x="31" y="146"/>
                </a:cxn>
                <a:cxn ang="0">
                  <a:pos x="14" y="110"/>
                </a:cxn>
                <a:cxn ang="0">
                  <a:pos x="14" y="69"/>
                </a:cxn>
                <a:cxn ang="0">
                  <a:pos x="31" y="33"/>
                </a:cxn>
                <a:cxn ang="0">
                  <a:pos x="61" y="5"/>
                </a:cxn>
                <a:cxn ang="0">
                  <a:pos x="68" y="1"/>
                </a:cxn>
                <a:cxn ang="0">
                  <a:pos x="58" y="3"/>
                </a:cxn>
                <a:cxn ang="0">
                  <a:pos x="48" y="6"/>
                </a:cxn>
                <a:cxn ang="0">
                  <a:pos x="38" y="10"/>
                </a:cxn>
                <a:cxn ang="0">
                  <a:pos x="21" y="27"/>
                </a:cxn>
                <a:cxn ang="0">
                  <a:pos x="2" y="67"/>
                </a:cxn>
                <a:cxn ang="0">
                  <a:pos x="2" y="112"/>
                </a:cxn>
                <a:cxn ang="0">
                  <a:pos x="21" y="152"/>
                </a:cxn>
                <a:cxn ang="0">
                  <a:pos x="54" y="183"/>
                </a:cxn>
                <a:cxn ang="0">
                  <a:pos x="98" y="201"/>
                </a:cxn>
                <a:cxn ang="0">
                  <a:pos x="147" y="201"/>
                </a:cxn>
                <a:cxn ang="0">
                  <a:pos x="191" y="183"/>
                </a:cxn>
                <a:cxn ang="0">
                  <a:pos x="224" y="152"/>
                </a:cxn>
                <a:cxn ang="0">
                  <a:pos x="239" y="121"/>
                </a:cxn>
              </a:cxnLst>
              <a:rect l="0" t="0" r="r" b="b"/>
              <a:pathLst>
                <a:path w="239" h="203">
                  <a:moveTo>
                    <a:pt x="232" y="86"/>
                  </a:moveTo>
                  <a:lnTo>
                    <a:pt x="233" y="87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90"/>
                  </a:lnTo>
                  <a:lnTo>
                    <a:pt x="233" y="90"/>
                  </a:lnTo>
                  <a:lnTo>
                    <a:pt x="232" y="86"/>
                  </a:lnTo>
                  <a:close/>
                  <a:moveTo>
                    <a:pt x="239" y="121"/>
                  </a:moveTo>
                  <a:lnTo>
                    <a:pt x="239" y="117"/>
                  </a:lnTo>
                  <a:lnTo>
                    <a:pt x="239" y="113"/>
                  </a:lnTo>
                  <a:lnTo>
                    <a:pt x="237" y="109"/>
                  </a:lnTo>
                  <a:lnTo>
                    <a:pt x="237" y="105"/>
                  </a:lnTo>
                  <a:lnTo>
                    <a:pt x="236" y="102"/>
                  </a:lnTo>
                  <a:lnTo>
                    <a:pt x="235" y="98"/>
                  </a:lnTo>
                  <a:lnTo>
                    <a:pt x="234" y="94"/>
                  </a:lnTo>
                  <a:lnTo>
                    <a:pt x="233" y="90"/>
                  </a:lnTo>
                  <a:lnTo>
                    <a:pt x="233" y="90"/>
                  </a:lnTo>
                  <a:lnTo>
                    <a:pt x="231" y="110"/>
                  </a:lnTo>
                  <a:lnTo>
                    <a:pt x="224" y="129"/>
                  </a:lnTo>
                  <a:lnTo>
                    <a:pt x="214" y="146"/>
                  </a:lnTo>
                  <a:lnTo>
                    <a:pt x="201" y="162"/>
                  </a:lnTo>
                  <a:lnTo>
                    <a:pt x="184" y="174"/>
                  </a:lnTo>
                  <a:lnTo>
                    <a:pt x="165" y="183"/>
                  </a:lnTo>
                  <a:lnTo>
                    <a:pt x="145" y="189"/>
                  </a:lnTo>
                  <a:lnTo>
                    <a:pt x="122" y="192"/>
                  </a:lnTo>
                  <a:lnTo>
                    <a:pt x="100" y="189"/>
                  </a:lnTo>
                  <a:lnTo>
                    <a:pt x="80" y="183"/>
                  </a:lnTo>
                  <a:lnTo>
                    <a:pt x="61" y="174"/>
                  </a:lnTo>
                  <a:lnTo>
                    <a:pt x="44" y="162"/>
                  </a:lnTo>
                  <a:lnTo>
                    <a:pt x="31" y="146"/>
                  </a:lnTo>
                  <a:lnTo>
                    <a:pt x="21" y="129"/>
                  </a:lnTo>
                  <a:lnTo>
                    <a:pt x="14" y="110"/>
                  </a:lnTo>
                  <a:lnTo>
                    <a:pt x="12" y="90"/>
                  </a:lnTo>
                  <a:lnTo>
                    <a:pt x="14" y="69"/>
                  </a:lnTo>
                  <a:lnTo>
                    <a:pt x="21" y="50"/>
                  </a:lnTo>
                  <a:lnTo>
                    <a:pt x="31" y="33"/>
                  </a:lnTo>
                  <a:lnTo>
                    <a:pt x="44" y="17"/>
                  </a:lnTo>
                  <a:lnTo>
                    <a:pt x="61" y="5"/>
                  </a:lnTo>
                  <a:lnTo>
                    <a:pt x="73" y="0"/>
                  </a:lnTo>
                  <a:lnTo>
                    <a:pt x="68" y="1"/>
                  </a:lnTo>
                  <a:lnTo>
                    <a:pt x="62" y="2"/>
                  </a:lnTo>
                  <a:lnTo>
                    <a:pt x="58" y="3"/>
                  </a:lnTo>
                  <a:lnTo>
                    <a:pt x="52" y="4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3" y="12"/>
                  </a:lnTo>
                  <a:lnTo>
                    <a:pt x="21" y="27"/>
                  </a:lnTo>
                  <a:lnTo>
                    <a:pt x="10" y="45"/>
                  </a:lnTo>
                  <a:lnTo>
                    <a:pt x="2" y="67"/>
                  </a:lnTo>
                  <a:lnTo>
                    <a:pt x="0" y="90"/>
                  </a:lnTo>
                  <a:lnTo>
                    <a:pt x="2" y="112"/>
                  </a:lnTo>
                  <a:lnTo>
                    <a:pt x="10" y="133"/>
                  </a:lnTo>
                  <a:lnTo>
                    <a:pt x="21" y="152"/>
                  </a:lnTo>
                  <a:lnTo>
                    <a:pt x="36" y="169"/>
                  </a:lnTo>
                  <a:lnTo>
                    <a:pt x="54" y="183"/>
                  </a:lnTo>
                  <a:lnTo>
                    <a:pt x="76" y="194"/>
                  </a:lnTo>
                  <a:lnTo>
                    <a:pt x="98" y="201"/>
                  </a:lnTo>
                  <a:lnTo>
                    <a:pt x="122" y="203"/>
                  </a:lnTo>
                  <a:lnTo>
                    <a:pt x="147" y="201"/>
                  </a:lnTo>
                  <a:lnTo>
                    <a:pt x="170" y="194"/>
                  </a:lnTo>
                  <a:lnTo>
                    <a:pt x="191" y="183"/>
                  </a:lnTo>
                  <a:lnTo>
                    <a:pt x="210" y="169"/>
                  </a:lnTo>
                  <a:lnTo>
                    <a:pt x="224" y="152"/>
                  </a:lnTo>
                  <a:lnTo>
                    <a:pt x="235" y="133"/>
                  </a:lnTo>
                  <a:lnTo>
                    <a:pt x="239" y="121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5" name="Freeform 277"/>
            <p:cNvSpPr>
              <a:spLocks/>
            </p:cNvSpPr>
            <p:nvPr/>
          </p:nvSpPr>
          <p:spPr bwMode="auto">
            <a:xfrm>
              <a:off x="3317" y="2052"/>
              <a:ext cx="55" cy="49"/>
            </a:xfrm>
            <a:custGeom>
              <a:avLst/>
              <a:gdLst/>
              <a:ahLst/>
              <a:cxnLst>
                <a:cxn ang="0">
                  <a:pos x="108" y="1"/>
                </a:cxn>
                <a:cxn ang="0">
                  <a:pos x="95" y="0"/>
                </a:cxn>
                <a:cxn ang="0">
                  <a:pos x="79" y="0"/>
                </a:cxn>
                <a:cxn ang="0">
                  <a:pos x="65" y="2"/>
                </a:cxn>
                <a:cxn ang="0">
                  <a:pos x="49" y="6"/>
                </a:cxn>
                <a:cxn ang="0">
                  <a:pos x="19" y="34"/>
                </a:cxn>
                <a:cxn ang="0">
                  <a:pos x="2" y="71"/>
                </a:cxn>
                <a:cxn ang="0">
                  <a:pos x="2" y="112"/>
                </a:cxn>
                <a:cxn ang="0">
                  <a:pos x="19" y="149"/>
                </a:cxn>
                <a:cxn ang="0">
                  <a:pos x="49" y="177"/>
                </a:cxn>
                <a:cxn ang="0">
                  <a:pos x="89" y="193"/>
                </a:cxn>
                <a:cxn ang="0">
                  <a:pos x="134" y="193"/>
                </a:cxn>
                <a:cxn ang="0">
                  <a:pos x="174" y="177"/>
                </a:cxn>
                <a:cxn ang="0">
                  <a:pos x="204" y="149"/>
                </a:cxn>
                <a:cxn ang="0">
                  <a:pos x="221" y="112"/>
                </a:cxn>
                <a:cxn ang="0">
                  <a:pos x="222" y="93"/>
                </a:cxn>
                <a:cxn ang="0">
                  <a:pos x="222" y="93"/>
                </a:cxn>
                <a:cxn ang="0">
                  <a:pos x="210" y="92"/>
                </a:cxn>
                <a:cxn ang="0">
                  <a:pos x="202" y="56"/>
                </a:cxn>
                <a:cxn ang="0">
                  <a:pos x="199" y="49"/>
                </a:cxn>
                <a:cxn ang="0">
                  <a:pos x="206" y="61"/>
                </a:cxn>
                <a:cxn ang="0">
                  <a:pos x="214" y="72"/>
                </a:cxn>
                <a:cxn ang="0">
                  <a:pos x="220" y="85"/>
                </a:cxn>
                <a:cxn ang="0">
                  <a:pos x="210" y="92"/>
                </a:cxn>
                <a:cxn ang="0">
                  <a:pos x="202" y="127"/>
                </a:cxn>
                <a:cxn ang="0">
                  <a:pos x="181" y="155"/>
                </a:cxn>
                <a:cxn ang="0">
                  <a:pos x="149" y="175"/>
                </a:cxn>
                <a:cxn ang="0">
                  <a:pos x="111" y="182"/>
                </a:cxn>
                <a:cxn ang="0">
                  <a:pos x="73" y="175"/>
                </a:cxn>
                <a:cxn ang="0">
                  <a:pos x="42" y="155"/>
                </a:cxn>
                <a:cxn ang="0">
                  <a:pos x="21" y="127"/>
                </a:cxn>
                <a:cxn ang="0">
                  <a:pos x="13" y="92"/>
                </a:cxn>
                <a:cxn ang="0">
                  <a:pos x="21" y="56"/>
                </a:cxn>
                <a:cxn ang="0">
                  <a:pos x="42" y="28"/>
                </a:cxn>
                <a:cxn ang="0">
                  <a:pos x="73" y="8"/>
                </a:cxn>
                <a:cxn ang="0">
                  <a:pos x="111" y="1"/>
                </a:cxn>
              </a:cxnLst>
              <a:rect l="0" t="0" r="r" b="b"/>
              <a:pathLst>
                <a:path w="222" h="195">
                  <a:moveTo>
                    <a:pt x="115" y="2"/>
                  </a:moveTo>
                  <a:lnTo>
                    <a:pt x="108" y="1"/>
                  </a:lnTo>
                  <a:lnTo>
                    <a:pt x="101" y="0"/>
                  </a:lnTo>
                  <a:lnTo>
                    <a:pt x="95" y="0"/>
                  </a:lnTo>
                  <a:lnTo>
                    <a:pt x="87" y="0"/>
                  </a:lnTo>
                  <a:lnTo>
                    <a:pt x="79" y="0"/>
                  </a:lnTo>
                  <a:lnTo>
                    <a:pt x="72" y="1"/>
                  </a:lnTo>
                  <a:lnTo>
                    <a:pt x="65" y="2"/>
                  </a:lnTo>
                  <a:lnTo>
                    <a:pt x="57" y="3"/>
                  </a:lnTo>
                  <a:lnTo>
                    <a:pt x="49" y="6"/>
                  </a:lnTo>
                  <a:lnTo>
                    <a:pt x="32" y="18"/>
                  </a:lnTo>
                  <a:lnTo>
                    <a:pt x="19" y="34"/>
                  </a:lnTo>
                  <a:lnTo>
                    <a:pt x="9" y="51"/>
                  </a:lnTo>
                  <a:lnTo>
                    <a:pt x="2" y="71"/>
                  </a:lnTo>
                  <a:lnTo>
                    <a:pt x="0" y="92"/>
                  </a:lnTo>
                  <a:lnTo>
                    <a:pt x="2" y="112"/>
                  </a:lnTo>
                  <a:lnTo>
                    <a:pt x="9" y="132"/>
                  </a:lnTo>
                  <a:lnTo>
                    <a:pt x="19" y="149"/>
                  </a:lnTo>
                  <a:lnTo>
                    <a:pt x="32" y="165"/>
                  </a:lnTo>
                  <a:lnTo>
                    <a:pt x="49" y="177"/>
                  </a:lnTo>
                  <a:lnTo>
                    <a:pt x="68" y="186"/>
                  </a:lnTo>
                  <a:lnTo>
                    <a:pt x="89" y="193"/>
                  </a:lnTo>
                  <a:lnTo>
                    <a:pt x="111" y="195"/>
                  </a:lnTo>
                  <a:lnTo>
                    <a:pt x="134" y="193"/>
                  </a:lnTo>
                  <a:lnTo>
                    <a:pt x="155" y="186"/>
                  </a:lnTo>
                  <a:lnTo>
                    <a:pt x="174" y="177"/>
                  </a:lnTo>
                  <a:lnTo>
                    <a:pt x="191" y="165"/>
                  </a:lnTo>
                  <a:lnTo>
                    <a:pt x="204" y="149"/>
                  </a:lnTo>
                  <a:lnTo>
                    <a:pt x="214" y="132"/>
                  </a:lnTo>
                  <a:lnTo>
                    <a:pt x="221" y="112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22" y="92"/>
                  </a:lnTo>
                  <a:lnTo>
                    <a:pt x="210" y="92"/>
                  </a:lnTo>
                  <a:lnTo>
                    <a:pt x="207" y="73"/>
                  </a:lnTo>
                  <a:lnTo>
                    <a:pt x="202" y="56"/>
                  </a:lnTo>
                  <a:lnTo>
                    <a:pt x="194" y="44"/>
                  </a:lnTo>
                  <a:lnTo>
                    <a:pt x="199" y="49"/>
                  </a:lnTo>
                  <a:lnTo>
                    <a:pt x="203" y="54"/>
                  </a:lnTo>
                  <a:lnTo>
                    <a:pt x="206" y="61"/>
                  </a:lnTo>
                  <a:lnTo>
                    <a:pt x="211" y="66"/>
                  </a:lnTo>
                  <a:lnTo>
                    <a:pt x="214" y="72"/>
                  </a:lnTo>
                  <a:lnTo>
                    <a:pt x="218" y="78"/>
                  </a:lnTo>
                  <a:lnTo>
                    <a:pt x="220" y="85"/>
                  </a:lnTo>
                  <a:lnTo>
                    <a:pt x="222" y="92"/>
                  </a:lnTo>
                  <a:lnTo>
                    <a:pt x="210" y="92"/>
                  </a:lnTo>
                  <a:lnTo>
                    <a:pt x="207" y="110"/>
                  </a:lnTo>
                  <a:lnTo>
                    <a:pt x="202" y="127"/>
                  </a:lnTo>
                  <a:lnTo>
                    <a:pt x="193" y="142"/>
                  </a:lnTo>
                  <a:lnTo>
                    <a:pt x="181" y="155"/>
                  </a:lnTo>
                  <a:lnTo>
                    <a:pt x="166" y="167"/>
                  </a:lnTo>
                  <a:lnTo>
                    <a:pt x="149" y="175"/>
                  </a:lnTo>
                  <a:lnTo>
                    <a:pt x="132" y="180"/>
                  </a:lnTo>
                  <a:lnTo>
                    <a:pt x="111" y="182"/>
                  </a:lnTo>
                  <a:lnTo>
                    <a:pt x="91" y="180"/>
                  </a:lnTo>
                  <a:lnTo>
                    <a:pt x="73" y="175"/>
                  </a:lnTo>
                  <a:lnTo>
                    <a:pt x="57" y="167"/>
                  </a:lnTo>
                  <a:lnTo>
                    <a:pt x="42" y="155"/>
                  </a:lnTo>
                  <a:lnTo>
                    <a:pt x="30" y="142"/>
                  </a:lnTo>
                  <a:lnTo>
                    <a:pt x="21" y="127"/>
                  </a:lnTo>
                  <a:lnTo>
                    <a:pt x="15" y="110"/>
                  </a:lnTo>
                  <a:lnTo>
                    <a:pt x="13" y="92"/>
                  </a:lnTo>
                  <a:lnTo>
                    <a:pt x="15" y="73"/>
                  </a:lnTo>
                  <a:lnTo>
                    <a:pt x="21" y="56"/>
                  </a:lnTo>
                  <a:lnTo>
                    <a:pt x="30" y="41"/>
                  </a:lnTo>
                  <a:lnTo>
                    <a:pt x="42" y="28"/>
                  </a:lnTo>
                  <a:lnTo>
                    <a:pt x="57" y="16"/>
                  </a:lnTo>
                  <a:lnTo>
                    <a:pt x="73" y="8"/>
                  </a:lnTo>
                  <a:lnTo>
                    <a:pt x="91" y="3"/>
                  </a:lnTo>
                  <a:lnTo>
                    <a:pt x="111" y="1"/>
                  </a:lnTo>
                  <a:lnTo>
                    <a:pt x="115" y="2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6" name="Freeform 278"/>
            <p:cNvSpPr>
              <a:spLocks/>
            </p:cNvSpPr>
            <p:nvPr/>
          </p:nvSpPr>
          <p:spPr bwMode="auto">
            <a:xfrm>
              <a:off x="3320" y="2053"/>
              <a:ext cx="49" cy="45"/>
            </a:xfrm>
            <a:custGeom>
              <a:avLst/>
              <a:gdLst/>
              <a:ahLst/>
              <a:cxnLst>
                <a:cxn ang="0">
                  <a:pos x="178" y="39"/>
                </a:cxn>
                <a:cxn ang="0">
                  <a:pos x="157" y="22"/>
                </a:cxn>
                <a:cxn ang="0">
                  <a:pos x="135" y="10"/>
                </a:cxn>
                <a:cxn ang="0">
                  <a:pos x="109" y="2"/>
                </a:cxn>
                <a:cxn ang="0">
                  <a:pos x="79" y="1"/>
                </a:cxn>
                <a:cxn ang="0">
                  <a:pos x="44" y="14"/>
                </a:cxn>
                <a:cxn ang="0">
                  <a:pos x="17" y="39"/>
                </a:cxn>
                <a:cxn ang="0">
                  <a:pos x="2" y="72"/>
                </a:cxn>
                <a:cxn ang="0">
                  <a:pos x="2" y="109"/>
                </a:cxn>
                <a:cxn ang="0">
                  <a:pos x="17" y="142"/>
                </a:cxn>
                <a:cxn ang="0">
                  <a:pos x="44" y="167"/>
                </a:cxn>
                <a:cxn ang="0">
                  <a:pos x="79" y="180"/>
                </a:cxn>
                <a:cxn ang="0">
                  <a:pos x="120" y="180"/>
                </a:cxn>
                <a:cxn ang="0">
                  <a:pos x="155" y="167"/>
                </a:cxn>
                <a:cxn ang="0">
                  <a:pos x="182" y="142"/>
                </a:cxn>
                <a:cxn ang="0">
                  <a:pos x="197" y="109"/>
                </a:cxn>
                <a:cxn ang="0">
                  <a:pos x="185" y="91"/>
                </a:cxn>
                <a:cxn ang="0">
                  <a:pos x="179" y="60"/>
                </a:cxn>
                <a:cxn ang="0">
                  <a:pos x="160" y="35"/>
                </a:cxn>
                <a:cxn ang="0">
                  <a:pos x="133" y="17"/>
                </a:cxn>
                <a:cxn ang="0">
                  <a:pos x="99" y="11"/>
                </a:cxn>
                <a:cxn ang="0">
                  <a:pos x="66" y="17"/>
                </a:cxn>
                <a:cxn ang="0">
                  <a:pos x="39" y="35"/>
                </a:cxn>
                <a:cxn ang="0">
                  <a:pos x="20" y="60"/>
                </a:cxn>
                <a:cxn ang="0">
                  <a:pos x="13" y="91"/>
                </a:cxn>
                <a:cxn ang="0">
                  <a:pos x="20" y="121"/>
                </a:cxn>
                <a:cxn ang="0">
                  <a:pos x="39" y="146"/>
                </a:cxn>
                <a:cxn ang="0">
                  <a:pos x="66" y="164"/>
                </a:cxn>
                <a:cxn ang="0">
                  <a:pos x="99" y="170"/>
                </a:cxn>
                <a:cxn ang="0">
                  <a:pos x="133" y="164"/>
                </a:cxn>
                <a:cxn ang="0">
                  <a:pos x="160" y="146"/>
                </a:cxn>
                <a:cxn ang="0">
                  <a:pos x="179" y="121"/>
                </a:cxn>
                <a:cxn ang="0">
                  <a:pos x="185" y="91"/>
                </a:cxn>
                <a:cxn ang="0">
                  <a:pos x="197" y="72"/>
                </a:cxn>
                <a:cxn ang="0">
                  <a:pos x="187" y="48"/>
                </a:cxn>
              </a:cxnLst>
              <a:rect l="0" t="0" r="r" b="b"/>
              <a:pathLst>
                <a:path w="199" h="182">
                  <a:moveTo>
                    <a:pt x="187" y="48"/>
                  </a:moveTo>
                  <a:lnTo>
                    <a:pt x="178" y="39"/>
                  </a:lnTo>
                  <a:lnTo>
                    <a:pt x="169" y="31"/>
                  </a:lnTo>
                  <a:lnTo>
                    <a:pt x="157" y="22"/>
                  </a:lnTo>
                  <a:lnTo>
                    <a:pt x="146" y="16"/>
                  </a:lnTo>
                  <a:lnTo>
                    <a:pt x="135" y="10"/>
                  </a:lnTo>
                  <a:lnTo>
                    <a:pt x="123" y="6"/>
                  </a:lnTo>
                  <a:lnTo>
                    <a:pt x="109" y="2"/>
                  </a:lnTo>
                  <a:lnTo>
                    <a:pt x="96" y="0"/>
                  </a:lnTo>
                  <a:lnTo>
                    <a:pt x="79" y="1"/>
                  </a:lnTo>
                  <a:lnTo>
                    <a:pt x="60" y="6"/>
                  </a:lnTo>
                  <a:lnTo>
                    <a:pt x="44" y="14"/>
                  </a:lnTo>
                  <a:lnTo>
                    <a:pt x="29" y="26"/>
                  </a:lnTo>
                  <a:lnTo>
                    <a:pt x="17" y="39"/>
                  </a:lnTo>
                  <a:lnTo>
                    <a:pt x="8" y="54"/>
                  </a:lnTo>
                  <a:lnTo>
                    <a:pt x="2" y="72"/>
                  </a:lnTo>
                  <a:lnTo>
                    <a:pt x="0" y="91"/>
                  </a:lnTo>
                  <a:lnTo>
                    <a:pt x="2" y="109"/>
                  </a:lnTo>
                  <a:lnTo>
                    <a:pt x="8" y="127"/>
                  </a:lnTo>
                  <a:lnTo>
                    <a:pt x="17" y="142"/>
                  </a:lnTo>
                  <a:lnTo>
                    <a:pt x="29" y="155"/>
                  </a:lnTo>
                  <a:lnTo>
                    <a:pt x="44" y="167"/>
                  </a:lnTo>
                  <a:lnTo>
                    <a:pt x="60" y="175"/>
                  </a:lnTo>
                  <a:lnTo>
                    <a:pt x="79" y="180"/>
                  </a:lnTo>
                  <a:lnTo>
                    <a:pt x="99" y="182"/>
                  </a:lnTo>
                  <a:lnTo>
                    <a:pt x="120" y="180"/>
                  </a:lnTo>
                  <a:lnTo>
                    <a:pt x="139" y="175"/>
                  </a:lnTo>
                  <a:lnTo>
                    <a:pt x="155" y="167"/>
                  </a:lnTo>
                  <a:lnTo>
                    <a:pt x="170" y="155"/>
                  </a:lnTo>
                  <a:lnTo>
                    <a:pt x="182" y="142"/>
                  </a:lnTo>
                  <a:lnTo>
                    <a:pt x="191" y="127"/>
                  </a:lnTo>
                  <a:lnTo>
                    <a:pt x="197" y="109"/>
                  </a:lnTo>
                  <a:lnTo>
                    <a:pt x="199" y="91"/>
                  </a:lnTo>
                  <a:lnTo>
                    <a:pt x="185" y="91"/>
                  </a:lnTo>
                  <a:lnTo>
                    <a:pt x="183" y="75"/>
                  </a:lnTo>
                  <a:lnTo>
                    <a:pt x="179" y="60"/>
                  </a:lnTo>
                  <a:lnTo>
                    <a:pt x="171" y="46"/>
                  </a:lnTo>
                  <a:lnTo>
                    <a:pt x="160" y="35"/>
                  </a:lnTo>
                  <a:lnTo>
                    <a:pt x="147" y="25"/>
                  </a:lnTo>
                  <a:lnTo>
                    <a:pt x="133" y="17"/>
                  </a:lnTo>
                  <a:lnTo>
                    <a:pt x="116" y="13"/>
                  </a:lnTo>
                  <a:lnTo>
                    <a:pt x="99" y="11"/>
                  </a:lnTo>
                  <a:lnTo>
                    <a:pt x="83" y="13"/>
                  </a:lnTo>
                  <a:lnTo>
                    <a:pt x="66" y="17"/>
                  </a:lnTo>
                  <a:lnTo>
                    <a:pt x="51" y="25"/>
                  </a:lnTo>
                  <a:lnTo>
                    <a:pt x="39" y="35"/>
                  </a:lnTo>
                  <a:lnTo>
                    <a:pt x="28" y="46"/>
                  </a:lnTo>
                  <a:lnTo>
                    <a:pt x="20" y="60"/>
                  </a:lnTo>
                  <a:lnTo>
                    <a:pt x="16" y="75"/>
                  </a:lnTo>
                  <a:lnTo>
                    <a:pt x="13" y="91"/>
                  </a:lnTo>
                  <a:lnTo>
                    <a:pt x="16" y="106"/>
                  </a:lnTo>
                  <a:lnTo>
                    <a:pt x="20" y="121"/>
                  </a:lnTo>
                  <a:lnTo>
                    <a:pt x="28" y="135"/>
                  </a:lnTo>
                  <a:lnTo>
                    <a:pt x="39" y="146"/>
                  </a:lnTo>
                  <a:lnTo>
                    <a:pt x="51" y="156"/>
                  </a:lnTo>
                  <a:lnTo>
                    <a:pt x="66" y="164"/>
                  </a:lnTo>
                  <a:lnTo>
                    <a:pt x="83" y="168"/>
                  </a:lnTo>
                  <a:lnTo>
                    <a:pt x="99" y="170"/>
                  </a:lnTo>
                  <a:lnTo>
                    <a:pt x="116" y="168"/>
                  </a:lnTo>
                  <a:lnTo>
                    <a:pt x="133" y="164"/>
                  </a:lnTo>
                  <a:lnTo>
                    <a:pt x="147" y="156"/>
                  </a:lnTo>
                  <a:lnTo>
                    <a:pt x="160" y="146"/>
                  </a:lnTo>
                  <a:lnTo>
                    <a:pt x="171" y="135"/>
                  </a:lnTo>
                  <a:lnTo>
                    <a:pt x="179" y="121"/>
                  </a:lnTo>
                  <a:lnTo>
                    <a:pt x="183" y="106"/>
                  </a:lnTo>
                  <a:lnTo>
                    <a:pt x="185" y="91"/>
                  </a:lnTo>
                  <a:lnTo>
                    <a:pt x="199" y="91"/>
                  </a:lnTo>
                  <a:lnTo>
                    <a:pt x="197" y="72"/>
                  </a:lnTo>
                  <a:lnTo>
                    <a:pt x="191" y="54"/>
                  </a:lnTo>
                  <a:lnTo>
                    <a:pt x="187" y="48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7" name="Freeform 279"/>
            <p:cNvSpPr>
              <a:spLocks/>
            </p:cNvSpPr>
            <p:nvPr/>
          </p:nvSpPr>
          <p:spPr bwMode="auto">
            <a:xfrm>
              <a:off x="3323" y="2055"/>
              <a:ext cx="40" cy="40"/>
            </a:xfrm>
            <a:custGeom>
              <a:avLst/>
              <a:gdLst/>
              <a:ahLst/>
              <a:cxnLst>
                <a:cxn ang="0">
                  <a:pos x="172" y="64"/>
                </a:cxn>
                <a:cxn ang="0">
                  <a:pos x="160" y="35"/>
                </a:cxn>
                <a:cxn ang="0">
                  <a:pos x="137" y="14"/>
                </a:cxn>
                <a:cxn ang="0">
                  <a:pos x="105" y="2"/>
                </a:cxn>
                <a:cxn ang="0">
                  <a:pos x="70" y="2"/>
                </a:cxn>
                <a:cxn ang="0">
                  <a:pos x="38" y="14"/>
                </a:cxn>
                <a:cxn ang="0">
                  <a:pos x="15" y="35"/>
                </a:cxn>
                <a:cxn ang="0">
                  <a:pos x="3" y="64"/>
                </a:cxn>
                <a:cxn ang="0">
                  <a:pos x="3" y="97"/>
                </a:cxn>
                <a:cxn ang="0">
                  <a:pos x="15" y="126"/>
                </a:cxn>
                <a:cxn ang="0">
                  <a:pos x="38" y="148"/>
                </a:cxn>
                <a:cxn ang="0">
                  <a:pos x="70" y="159"/>
                </a:cxn>
                <a:cxn ang="0">
                  <a:pos x="105" y="159"/>
                </a:cxn>
                <a:cxn ang="0">
                  <a:pos x="137" y="148"/>
                </a:cxn>
                <a:cxn ang="0">
                  <a:pos x="160" y="126"/>
                </a:cxn>
                <a:cxn ang="0">
                  <a:pos x="172" y="97"/>
                </a:cxn>
                <a:cxn ang="0">
                  <a:pos x="161" y="81"/>
                </a:cxn>
                <a:cxn ang="0">
                  <a:pos x="156" y="54"/>
                </a:cxn>
                <a:cxn ang="0">
                  <a:pos x="140" y="32"/>
                </a:cxn>
                <a:cxn ang="0">
                  <a:pos x="116" y="18"/>
                </a:cxn>
                <a:cxn ang="0">
                  <a:pos x="87" y="12"/>
                </a:cxn>
                <a:cxn ang="0">
                  <a:pos x="60" y="18"/>
                </a:cxn>
                <a:cxn ang="0">
                  <a:pos x="36" y="32"/>
                </a:cxn>
                <a:cxn ang="0">
                  <a:pos x="19" y="54"/>
                </a:cxn>
                <a:cxn ang="0">
                  <a:pos x="14" y="81"/>
                </a:cxn>
                <a:cxn ang="0">
                  <a:pos x="19" y="106"/>
                </a:cxn>
                <a:cxn ang="0">
                  <a:pos x="36" y="128"/>
                </a:cxn>
                <a:cxn ang="0">
                  <a:pos x="60" y="143"/>
                </a:cxn>
                <a:cxn ang="0">
                  <a:pos x="87" y="149"/>
                </a:cxn>
                <a:cxn ang="0">
                  <a:pos x="116" y="143"/>
                </a:cxn>
                <a:cxn ang="0">
                  <a:pos x="140" y="128"/>
                </a:cxn>
                <a:cxn ang="0">
                  <a:pos x="156" y="106"/>
                </a:cxn>
                <a:cxn ang="0">
                  <a:pos x="161" y="81"/>
                </a:cxn>
              </a:cxnLst>
              <a:rect l="0" t="0" r="r" b="b"/>
              <a:pathLst>
                <a:path w="175" h="161">
                  <a:moveTo>
                    <a:pt x="175" y="81"/>
                  </a:moveTo>
                  <a:lnTo>
                    <a:pt x="172" y="64"/>
                  </a:lnTo>
                  <a:lnTo>
                    <a:pt x="168" y="50"/>
                  </a:lnTo>
                  <a:lnTo>
                    <a:pt x="160" y="35"/>
                  </a:lnTo>
                  <a:lnTo>
                    <a:pt x="149" y="24"/>
                  </a:lnTo>
                  <a:lnTo>
                    <a:pt x="137" y="14"/>
                  </a:lnTo>
                  <a:lnTo>
                    <a:pt x="121" y="6"/>
                  </a:lnTo>
                  <a:lnTo>
                    <a:pt x="105" y="2"/>
                  </a:lnTo>
                  <a:lnTo>
                    <a:pt x="87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4"/>
                  </a:lnTo>
                  <a:lnTo>
                    <a:pt x="26" y="24"/>
                  </a:lnTo>
                  <a:lnTo>
                    <a:pt x="15" y="35"/>
                  </a:lnTo>
                  <a:lnTo>
                    <a:pt x="7" y="50"/>
                  </a:lnTo>
                  <a:lnTo>
                    <a:pt x="3" y="64"/>
                  </a:lnTo>
                  <a:lnTo>
                    <a:pt x="0" y="81"/>
                  </a:lnTo>
                  <a:lnTo>
                    <a:pt x="3" y="97"/>
                  </a:lnTo>
                  <a:lnTo>
                    <a:pt x="7" y="111"/>
                  </a:lnTo>
                  <a:lnTo>
                    <a:pt x="15" y="126"/>
                  </a:lnTo>
                  <a:lnTo>
                    <a:pt x="26" y="137"/>
                  </a:lnTo>
                  <a:lnTo>
                    <a:pt x="38" y="148"/>
                  </a:lnTo>
                  <a:lnTo>
                    <a:pt x="54" y="155"/>
                  </a:lnTo>
                  <a:lnTo>
                    <a:pt x="70" y="159"/>
                  </a:lnTo>
                  <a:lnTo>
                    <a:pt x="87" y="161"/>
                  </a:lnTo>
                  <a:lnTo>
                    <a:pt x="105" y="159"/>
                  </a:lnTo>
                  <a:lnTo>
                    <a:pt x="121" y="155"/>
                  </a:lnTo>
                  <a:lnTo>
                    <a:pt x="137" y="148"/>
                  </a:lnTo>
                  <a:lnTo>
                    <a:pt x="149" y="137"/>
                  </a:lnTo>
                  <a:lnTo>
                    <a:pt x="160" y="126"/>
                  </a:lnTo>
                  <a:lnTo>
                    <a:pt x="168" y="111"/>
                  </a:lnTo>
                  <a:lnTo>
                    <a:pt x="172" y="97"/>
                  </a:lnTo>
                  <a:lnTo>
                    <a:pt x="175" y="81"/>
                  </a:lnTo>
                  <a:lnTo>
                    <a:pt x="161" y="81"/>
                  </a:lnTo>
                  <a:lnTo>
                    <a:pt x="160" y="67"/>
                  </a:lnTo>
                  <a:lnTo>
                    <a:pt x="156" y="54"/>
                  </a:lnTo>
                  <a:lnTo>
                    <a:pt x="149" y="42"/>
                  </a:lnTo>
                  <a:lnTo>
                    <a:pt x="140" y="32"/>
                  </a:lnTo>
                  <a:lnTo>
                    <a:pt x="129" y="24"/>
                  </a:lnTo>
                  <a:lnTo>
                    <a:pt x="116" y="18"/>
                  </a:lnTo>
                  <a:lnTo>
                    <a:pt x="102" y="14"/>
                  </a:lnTo>
                  <a:lnTo>
                    <a:pt x="87" y="12"/>
                  </a:lnTo>
                  <a:lnTo>
                    <a:pt x="73" y="14"/>
                  </a:lnTo>
                  <a:lnTo>
                    <a:pt x="60" y="18"/>
                  </a:lnTo>
                  <a:lnTo>
                    <a:pt x="46" y="24"/>
                  </a:lnTo>
                  <a:lnTo>
                    <a:pt x="36" y="32"/>
                  </a:lnTo>
                  <a:lnTo>
                    <a:pt x="26" y="42"/>
                  </a:lnTo>
                  <a:lnTo>
                    <a:pt x="19" y="54"/>
                  </a:lnTo>
                  <a:lnTo>
                    <a:pt x="15" y="67"/>
                  </a:lnTo>
                  <a:lnTo>
                    <a:pt x="14" y="81"/>
                  </a:lnTo>
                  <a:lnTo>
                    <a:pt x="15" y="94"/>
                  </a:lnTo>
                  <a:lnTo>
                    <a:pt x="19" y="106"/>
                  </a:lnTo>
                  <a:lnTo>
                    <a:pt x="26" y="119"/>
                  </a:lnTo>
                  <a:lnTo>
                    <a:pt x="36" y="128"/>
                  </a:lnTo>
                  <a:lnTo>
                    <a:pt x="46" y="137"/>
                  </a:lnTo>
                  <a:lnTo>
                    <a:pt x="60" y="143"/>
                  </a:lnTo>
                  <a:lnTo>
                    <a:pt x="73" y="148"/>
                  </a:lnTo>
                  <a:lnTo>
                    <a:pt x="87" y="149"/>
                  </a:lnTo>
                  <a:lnTo>
                    <a:pt x="102" y="148"/>
                  </a:lnTo>
                  <a:lnTo>
                    <a:pt x="116" y="143"/>
                  </a:lnTo>
                  <a:lnTo>
                    <a:pt x="129" y="137"/>
                  </a:lnTo>
                  <a:lnTo>
                    <a:pt x="140" y="128"/>
                  </a:lnTo>
                  <a:lnTo>
                    <a:pt x="149" y="119"/>
                  </a:lnTo>
                  <a:lnTo>
                    <a:pt x="156" y="106"/>
                  </a:lnTo>
                  <a:lnTo>
                    <a:pt x="160" y="94"/>
                  </a:lnTo>
                  <a:lnTo>
                    <a:pt x="161" y="81"/>
                  </a:lnTo>
                  <a:lnTo>
                    <a:pt x="175" y="81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8" name="Freeform 280"/>
            <p:cNvSpPr>
              <a:spLocks/>
            </p:cNvSpPr>
            <p:nvPr/>
          </p:nvSpPr>
          <p:spPr bwMode="auto">
            <a:xfrm>
              <a:off x="3326" y="2058"/>
              <a:ext cx="38" cy="35"/>
            </a:xfrm>
            <a:custGeom>
              <a:avLst/>
              <a:gdLst/>
              <a:ahLst/>
              <a:cxnLst>
                <a:cxn ang="0">
                  <a:pos x="148" y="55"/>
                </a:cxn>
                <a:cxn ang="0">
                  <a:pos x="137" y="31"/>
                </a:cxn>
                <a:cxn ang="0">
                  <a:pos x="116" y="12"/>
                </a:cxn>
                <a:cxn ang="0">
                  <a:pos x="90" y="1"/>
                </a:cxn>
                <a:cxn ang="0">
                  <a:pos x="59" y="1"/>
                </a:cxn>
                <a:cxn ang="0">
                  <a:pos x="33" y="12"/>
                </a:cxn>
                <a:cxn ang="0">
                  <a:pos x="12" y="31"/>
                </a:cxn>
                <a:cxn ang="0">
                  <a:pos x="1" y="55"/>
                </a:cxn>
                <a:cxn ang="0">
                  <a:pos x="1" y="84"/>
                </a:cxn>
                <a:cxn ang="0">
                  <a:pos x="12" y="108"/>
                </a:cxn>
                <a:cxn ang="0">
                  <a:pos x="33" y="127"/>
                </a:cxn>
                <a:cxn ang="0">
                  <a:pos x="59" y="138"/>
                </a:cxn>
                <a:cxn ang="0">
                  <a:pos x="90" y="138"/>
                </a:cxn>
                <a:cxn ang="0">
                  <a:pos x="116" y="127"/>
                </a:cxn>
                <a:cxn ang="0">
                  <a:pos x="137" y="108"/>
                </a:cxn>
                <a:cxn ang="0">
                  <a:pos x="148" y="84"/>
                </a:cxn>
                <a:cxn ang="0">
                  <a:pos x="136" y="70"/>
                </a:cxn>
                <a:cxn ang="0">
                  <a:pos x="131" y="48"/>
                </a:cxn>
                <a:cxn ang="0">
                  <a:pos x="118" y="29"/>
                </a:cxn>
                <a:cxn ang="0">
                  <a:pos x="98" y="17"/>
                </a:cxn>
                <a:cxn ang="0">
                  <a:pos x="74" y="13"/>
                </a:cxn>
                <a:cxn ang="0">
                  <a:pos x="51" y="17"/>
                </a:cxn>
                <a:cxn ang="0">
                  <a:pos x="31" y="29"/>
                </a:cxn>
                <a:cxn ang="0">
                  <a:pos x="17" y="48"/>
                </a:cxn>
                <a:cxn ang="0">
                  <a:pos x="13" y="70"/>
                </a:cxn>
                <a:cxn ang="0">
                  <a:pos x="17" y="91"/>
                </a:cxn>
                <a:cxn ang="0">
                  <a:pos x="31" y="110"/>
                </a:cxn>
                <a:cxn ang="0">
                  <a:pos x="51" y="122"/>
                </a:cxn>
                <a:cxn ang="0">
                  <a:pos x="74" y="126"/>
                </a:cxn>
                <a:cxn ang="0">
                  <a:pos x="98" y="122"/>
                </a:cxn>
                <a:cxn ang="0">
                  <a:pos x="118" y="110"/>
                </a:cxn>
                <a:cxn ang="0">
                  <a:pos x="131" y="91"/>
                </a:cxn>
                <a:cxn ang="0">
                  <a:pos x="136" y="70"/>
                </a:cxn>
              </a:cxnLst>
              <a:rect l="0" t="0" r="r" b="b"/>
              <a:pathLst>
                <a:path w="149" h="139">
                  <a:moveTo>
                    <a:pt x="149" y="70"/>
                  </a:moveTo>
                  <a:lnTo>
                    <a:pt x="148" y="55"/>
                  </a:lnTo>
                  <a:lnTo>
                    <a:pt x="144" y="43"/>
                  </a:lnTo>
                  <a:lnTo>
                    <a:pt x="137" y="31"/>
                  </a:lnTo>
                  <a:lnTo>
                    <a:pt x="127" y="21"/>
                  </a:lnTo>
                  <a:lnTo>
                    <a:pt x="116" y="12"/>
                  </a:lnTo>
                  <a:lnTo>
                    <a:pt x="103" y="6"/>
                  </a:lnTo>
                  <a:lnTo>
                    <a:pt x="90" y="1"/>
                  </a:lnTo>
                  <a:lnTo>
                    <a:pt x="74" y="0"/>
                  </a:lnTo>
                  <a:lnTo>
                    <a:pt x="59" y="1"/>
                  </a:lnTo>
                  <a:lnTo>
                    <a:pt x="45" y="6"/>
                  </a:lnTo>
                  <a:lnTo>
                    <a:pt x="33" y="12"/>
                  </a:lnTo>
                  <a:lnTo>
                    <a:pt x="22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1" y="55"/>
                  </a:lnTo>
                  <a:lnTo>
                    <a:pt x="0" y="70"/>
                  </a:lnTo>
                  <a:lnTo>
                    <a:pt x="1" y="84"/>
                  </a:lnTo>
                  <a:lnTo>
                    <a:pt x="5" y="96"/>
                  </a:lnTo>
                  <a:lnTo>
                    <a:pt x="12" y="108"/>
                  </a:lnTo>
                  <a:lnTo>
                    <a:pt x="22" y="118"/>
                  </a:lnTo>
                  <a:lnTo>
                    <a:pt x="33" y="127"/>
                  </a:lnTo>
                  <a:lnTo>
                    <a:pt x="45" y="133"/>
                  </a:lnTo>
                  <a:lnTo>
                    <a:pt x="59" y="138"/>
                  </a:lnTo>
                  <a:lnTo>
                    <a:pt x="74" y="139"/>
                  </a:lnTo>
                  <a:lnTo>
                    <a:pt x="90" y="138"/>
                  </a:lnTo>
                  <a:lnTo>
                    <a:pt x="103" y="133"/>
                  </a:lnTo>
                  <a:lnTo>
                    <a:pt x="116" y="127"/>
                  </a:lnTo>
                  <a:lnTo>
                    <a:pt x="127" y="118"/>
                  </a:lnTo>
                  <a:lnTo>
                    <a:pt x="137" y="108"/>
                  </a:lnTo>
                  <a:lnTo>
                    <a:pt x="144" y="96"/>
                  </a:lnTo>
                  <a:lnTo>
                    <a:pt x="148" y="84"/>
                  </a:lnTo>
                  <a:lnTo>
                    <a:pt x="149" y="70"/>
                  </a:lnTo>
                  <a:lnTo>
                    <a:pt x="136" y="70"/>
                  </a:lnTo>
                  <a:lnTo>
                    <a:pt x="135" y="58"/>
                  </a:lnTo>
                  <a:lnTo>
                    <a:pt x="131" y="48"/>
                  </a:lnTo>
                  <a:lnTo>
                    <a:pt x="126" y="38"/>
                  </a:lnTo>
                  <a:lnTo>
                    <a:pt x="118" y="29"/>
                  </a:lnTo>
                  <a:lnTo>
                    <a:pt x="109" y="22"/>
                  </a:lnTo>
                  <a:lnTo>
                    <a:pt x="98" y="17"/>
                  </a:lnTo>
                  <a:lnTo>
                    <a:pt x="87" y="14"/>
                  </a:lnTo>
                  <a:lnTo>
                    <a:pt x="74" y="13"/>
                  </a:lnTo>
                  <a:lnTo>
                    <a:pt x="62" y="14"/>
                  </a:lnTo>
                  <a:lnTo>
                    <a:pt x="51" y="17"/>
                  </a:lnTo>
                  <a:lnTo>
                    <a:pt x="40" y="22"/>
                  </a:lnTo>
                  <a:lnTo>
                    <a:pt x="31" y="29"/>
                  </a:lnTo>
                  <a:lnTo>
                    <a:pt x="23" y="38"/>
                  </a:lnTo>
                  <a:lnTo>
                    <a:pt x="17" y="48"/>
                  </a:lnTo>
                  <a:lnTo>
                    <a:pt x="14" y="58"/>
                  </a:lnTo>
                  <a:lnTo>
                    <a:pt x="13" y="70"/>
                  </a:lnTo>
                  <a:lnTo>
                    <a:pt x="14" y="81"/>
                  </a:lnTo>
                  <a:lnTo>
                    <a:pt x="17" y="91"/>
                  </a:lnTo>
                  <a:lnTo>
                    <a:pt x="23" y="101"/>
                  </a:lnTo>
                  <a:lnTo>
                    <a:pt x="31" y="110"/>
                  </a:lnTo>
                  <a:lnTo>
                    <a:pt x="40" y="117"/>
                  </a:lnTo>
                  <a:lnTo>
                    <a:pt x="51" y="122"/>
                  </a:lnTo>
                  <a:lnTo>
                    <a:pt x="62" y="125"/>
                  </a:lnTo>
                  <a:lnTo>
                    <a:pt x="74" y="126"/>
                  </a:lnTo>
                  <a:lnTo>
                    <a:pt x="87" y="125"/>
                  </a:lnTo>
                  <a:lnTo>
                    <a:pt x="98" y="122"/>
                  </a:lnTo>
                  <a:lnTo>
                    <a:pt x="109" y="117"/>
                  </a:lnTo>
                  <a:lnTo>
                    <a:pt x="118" y="110"/>
                  </a:lnTo>
                  <a:lnTo>
                    <a:pt x="126" y="101"/>
                  </a:lnTo>
                  <a:lnTo>
                    <a:pt x="131" y="91"/>
                  </a:lnTo>
                  <a:lnTo>
                    <a:pt x="135" y="81"/>
                  </a:lnTo>
                  <a:lnTo>
                    <a:pt x="136" y="70"/>
                  </a:lnTo>
                  <a:lnTo>
                    <a:pt x="149" y="70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49" name="Freeform 281"/>
            <p:cNvSpPr>
              <a:spLocks/>
            </p:cNvSpPr>
            <p:nvPr/>
          </p:nvSpPr>
          <p:spPr bwMode="auto">
            <a:xfrm>
              <a:off x="3329" y="2061"/>
              <a:ext cx="31" cy="29"/>
            </a:xfrm>
            <a:custGeom>
              <a:avLst/>
              <a:gdLst/>
              <a:ahLst/>
              <a:cxnLst>
                <a:cxn ang="0">
                  <a:pos x="124" y="46"/>
                </a:cxn>
                <a:cxn ang="0">
                  <a:pos x="114" y="26"/>
                </a:cxn>
                <a:cxn ang="0">
                  <a:pos x="97" y="10"/>
                </a:cxn>
                <a:cxn ang="0">
                  <a:pos x="75" y="1"/>
                </a:cxn>
                <a:cxn ang="0">
                  <a:pos x="50" y="1"/>
                </a:cxn>
                <a:cxn ang="0">
                  <a:pos x="28" y="10"/>
                </a:cxn>
                <a:cxn ang="0">
                  <a:pos x="11" y="26"/>
                </a:cxn>
                <a:cxn ang="0">
                  <a:pos x="1" y="46"/>
                </a:cxn>
                <a:cxn ang="0">
                  <a:pos x="1" y="69"/>
                </a:cxn>
                <a:cxn ang="0">
                  <a:pos x="11" y="89"/>
                </a:cxn>
                <a:cxn ang="0">
                  <a:pos x="28" y="105"/>
                </a:cxn>
                <a:cxn ang="0">
                  <a:pos x="50" y="114"/>
                </a:cxn>
                <a:cxn ang="0">
                  <a:pos x="75" y="114"/>
                </a:cxn>
                <a:cxn ang="0">
                  <a:pos x="97" y="105"/>
                </a:cxn>
                <a:cxn ang="0">
                  <a:pos x="114" y="89"/>
                </a:cxn>
                <a:cxn ang="0">
                  <a:pos x="124" y="69"/>
                </a:cxn>
                <a:cxn ang="0">
                  <a:pos x="112" y="58"/>
                </a:cxn>
                <a:cxn ang="0">
                  <a:pos x="108" y="40"/>
                </a:cxn>
                <a:cxn ang="0">
                  <a:pos x="97" y="26"/>
                </a:cxn>
                <a:cxn ang="0">
                  <a:pos x="81" y="15"/>
                </a:cxn>
                <a:cxn ang="0">
                  <a:pos x="62" y="12"/>
                </a:cxn>
                <a:cxn ang="0">
                  <a:pos x="43" y="15"/>
                </a:cxn>
                <a:cxn ang="0">
                  <a:pos x="28" y="26"/>
                </a:cxn>
                <a:cxn ang="0">
                  <a:pos x="18" y="40"/>
                </a:cxn>
                <a:cxn ang="0">
                  <a:pos x="13" y="58"/>
                </a:cxn>
                <a:cxn ang="0">
                  <a:pos x="18" y="75"/>
                </a:cxn>
                <a:cxn ang="0">
                  <a:pos x="28" y="89"/>
                </a:cxn>
                <a:cxn ang="0">
                  <a:pos x="43" y="99"/>
                </a:cxn>
                <a:cxn ang="0">
                  <a:pos x="62" y="103"/>
                </a:cxn>
                <a:cxn ang="0">
                  <a:pos x="81" y="99"/>
                </a:cxn>
                <a:cxn ang="0">
                  <a:pos x="97" y="89"/>
                </a:cxn>
                <a:cxn ang="0">
                  <a:pos x="108" y="75"/>
                </a:cxn>
                <a:cxn ang="0">
                  <a:pos x="112" y="58"/>
                </a:cxn>
              </a:cxnLst>
              <a:rect l="0" t="0" r="r" b="b"/>
              <a:pathLst>
                <a:path w="125" h="115">
                  <a:moveTo>
                    <a:pt x="125" y="58"/>
                  </a:moveTo>
                  <a:lnTo>
                    <a:pt x="124" y="46"/>
                  </a:lnTo>
                  <a:lnTo>
                    <a:pt x="119" y="36"/>
                  </a:lnTo>
                  <a:lnTo>
                    <a:pt x="114" y="26"/>
                  </a:lnTo>
                  <a:lnTo>
                    <a:pt x="106" y="17"/>
                  </a:lnTo>
                  <a:lnTo>
                    <a:pt x="97" y="10"/>
                  </a:lnTo>
                  <a:lnTo>
                    <a:pt x="86" y="5"/>
                  </a:lnTo>
                  <a:lnTo>
                    <a:pt x="75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9" y="5"/>
                  </a:lnTo>
                  <a:lnTo>
                    <a:pt x="28" y="10"/>
                  </a:lnTo>
                  <a:lnTo>
                    <a:pt x="19" y="17"/>
                  </a:lnTo>
                  <a:lnTo>
                    <a:pt x="11" y="26"/>
                  </a:lnTo>
                  <a:lnTo>
                    <a:pt x="5" y="36"/>
                  </a:lnTo>
                  <a:lnTo>
                    <a:pt x="1" y="46"/>
                  </a:lnTo>
                  <a:lnTo>
                    <a:pt x="0" y="58"/>
                  </a:lnTo>
                  <a:lnTo>
                    <a:pt x="1" y="69"/>
                  </a:lnTo>
                  <a:lnTo>
                    <a:pt x="5" y="79"/>
                  </a:lnTo>
                  <a:lnTo>
                    <a:pt x="11" y="89"/>
                  </a:lnTo>
                  <a:lnTo>
                    <a:pt x="19" y="98"/>
                  </a:lnTo>
                  <a:lnTo>
                    <a:pt x="28" y="105"/>
                  </a:lnTo>
                  <a:lnTo>
                    <a:pt x="39" y="110"/>
                  </a:lnTo>
                  <a:lnTo>
                    <a:pt x="50" y="114"/>
                  </a:lnTo>
                  <a:lnTo>
                    <a:pt x="62" y="115"/>
                  </a:lnTo>
                  <a:lnTo>
                    <a:pt x="75" y="114"/>
                  </a:lnTo>
                  <a:lnTo>
                    <a:pt x="86" y="110"/>
                  </a:lnTo>
                  <a:lnTo>
                    <a:pt x="97" y="105"/>
                  </a:lnTo>
                  <a:lnTo>
                    <a:pt x="106" y="98"/>
                  </a:lnTo>
                  <a:lnTo>
                    <a:pt x="114" y="89"/>
                  </a:lnTo>
                  <a:lnTo>
                    <a:pt x="119" y="79"/>
                  </a:lnTo>
                  <a:lnTo>
                    <a:pt x="124" y="69"/>
                  </a:lnTo>
                  <a:lnTo>
                    <a:pt x="125" y="58"/>
                  </a:lnTo>
                  <a:lnTo>
                    <a:pt x="112" y="58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103" y="33"/>
                  </a:lnTo>
                  <a:lnTo>
                    <a:pt x="97" y="26"/>
                  </a:lnTo>
                  <a:lnTo>
                    <a:pt x="89" y="20"/>
                  </a:lnTo>
                  <a:lnTo>
                    <a:pt x="81" y="15"/>
                  </a:lnTo>
                  <a:lnTo>
                    <a:pt x="72" y="13"/>
                  </a:lnTo>
                  <a:lnTo>
                    <a:pt x="62" y="12"/>
                  </a:lnTo>
                  <a:lnTo>
                    <a:pt x="52" y="13"/>
                  </a:lnTo>
                  <a:lnTo>
                    <a:pt x="43" y="15"/>
                  </a:lnTo>
                  <a:lnTo>
                    <a:pt x="36" y="20"/>
                  </a:lnTo>
                  <a:lnTo>
                    <a:pt x="28" y="26"/>
                  </a:lnTo>
                  <a:lnTo>
                    <a:pt x="22" y="33"/>
                  </a:lnTo>
                  <a:lnTo>
                    <a:pt x="18" y="40"/>
                  </a:lnTo>
                  <a:lnTo>
                    <a:pt x="14" y="48"/>
                  </a:lnTo>
                  <a:lnTo>
                    <a:pt x="13" y="58"/>
                  </a:lnTo>
                  <a:lnTo>
                    <a:pt x="14" y="67"/>
                  </a:lnTo>
                  <a:lnTo>
                    <a:pt x="18" y="75"/>
                  </a:lnTo>
                  <a:lnTo>
                    <a:pt x="22" y="82"/>
                  </a:lnTo>
                  <a:lnTo>
                    <a:pt x="28" y="89"/>
                  </a:lnTo>
                  <a:lnTo>
                    <a:pt x="36" y="95"/>
                  </a:lnTo>
                  <a:lnTo>
                    <a:pt x="43" y="99"/>
                  </a:lnTo>
                  <a:lnTo>
                    <a:pt x="52" y="102"/>
                  </a:lnTo>
                  <a:lnTo>
                    <a:pt x="62" y="103"/>
                  </a:lnTo>
                  <a:lnTo>
                    <a:pt x="72" y="102"/>
                  </a:lnTo>
                  <a:lnTo>
                    <a:pt x="81" y="99"/>
                  </a:lnTo>
                  <a:lnTo>
                    <a:pt x="89" y="95"/>
                  </a:lnTo>
                  <a:lnTo>
                    <a:pt x="97" y="89"/>
                  </a:lnTo>
                  <a:lnTo>
                    <a:pt x="103" y="82"/>
                  </a:lnTo>
                  <a:lnTo>
                    <a:pt x="108" y="75"/>
                  </a:lnTo>
                  <a:lnTo>
                    <a:pt x="110" y="67"/>
                  </a:lnTo>
                  <a:lnTo>
                    <a:pt x="112" y="58"/>
                  </a:lnTo>
                  <a:lnTo>
                    <a:pt x="125" y="58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0" name="Freeform 282"/>
            <p:cNvSpPr>
              <a:spLocks/>
            </p:cNvSpPr>
            <p:nvPr/>
          </p:nvSpPr>
          <p:spPr bwMode="auto">
            <a:xfrm>
              <a:off x="3332" y="2064"/>
              <a:ext cx="25" cy="23"/>
            </a:xfrm>
            <a:custGeom>
              <a:avLst/>
              <a:gdLst/>
              <a:ahLst/>
              <a:cxnLst>
                <a:cxn ang="0">
                  <a:pos x="100" y="37"/>
                </a:cxn>
                <a:cxn ang="0">
                  <a:pos x="92" y="21"/>
                </a:cxn>
                <a:cxn ang="0">
                  <a:pos x="78" y="8"/>
                </a:cxn>
                <a:cxn ang="0">
                  <a:pos x="60" y="1"/>
                </a:cxn>
                <a:cxn ang="0">
                  <a:pos x="40" y="1"/>
                </a:cxn>
                <a:cxn ang="0">
                  <a:pos x="23" y="8"/>
                </a:cxn>
                <a:cxn ang="0">
                  <a:pos x="9" y="21"/>
                </a:cxn>
                <a:cxn ang="0">
                  <a:pos x="1" y="37"/>
                </a:cxn>
                <a:cxn ang="0">
                  <a:pos x="1" y="56"/>
                </a:cxn>
                <a:cxn ang="0">
                  <a:pos x="9" y="72"/>
                </a:cxn>
                <a:cxn ang="0">
                  <a:pos x="23" y="85"/>
                </a:cxn>
                <a:cxn ang="0">
                  <a:pos x="40" y="92"/>
                </a:cxn>
                <a:cxn ang="0">
                  <a:pos x="60" y="92"/>
                </a:cxn>
                <a:cxn ang="0">
                  <a:pos x="78" y="85"/>
                </a:cxn>
                <a:cxn ang="0">
                  <a:pos x="92" y="72"/>
                </a:cxn>
                <a:cxn ang="0">
                  <a:pos x="100" y="56"/>
                </a:cxn>
                <a:cxn ang="0">
                  <a:pos x="87" y="47"/>
                </a:cxn>
                <a:cxn ang="0">
                  <a:pos x="84" y="33"/>
                </a:cxn>
                <a:cxn ang="0">
                  <a:pos x="76" y="23"/>
                </a:cxn>
                <a:cxn ang="0">
                  <a:pos x="65" y="16"/>
                </a:cxn>
                <a:cxn ang="0">
                  <a:pos x="50" y="13"/>
                </a:cxn>
                <a:cxn ang="0">
                  <a:pos x="36" y="16"/>
                </a:cxn>
                <a:cxn ang="0">
                  <a:pos x="25" y="23"/>
                </a:cxn>
                <a:cxn ang="0">
                  <a:pos x="17" y="33"/>
                </a:cxn>
                <a:cxn ang="0">
                  <a:pos x="14" y="47"/>
                </a:cxn>
                <a:cxn ang="0">
                  <a:pos x="17" y="60"/>
                </a:cxn>
                <a:cxn ang="0">
                  <a:pos x="25" y="70"/>
                </a:cxn>
                <a:cxn ang="0">
                  <a:pos x="36" y="77"/>
                </a:cxn>
                <a:cxn ang="0">
                  <a:pos x="50" y="81"/>
                </a:cxn>
                <a:cxn ang="0">
                  <a:pos x="65" y="77"/>
                </a:cxn>
                <a:cxn ang="0">
                  <a:pos x="76" y="70"/>
                </a:cxn>
                <a:cxn ang="0">
                  <a:pos x="84" y="60"/>
                </a:cxn>
                <a:cxn ang="0">
                  <a:pos x="87" y="47"/>
                </a:cxn>
              </a:cxnLst>
              <a:rect l="0" t="0" r="r" b="b"/>
              <a:pathLst>
                <a:path w="101" h="93">
                  <a:moveTo>
                    <a:pt x="101" y="47"/>
                  </a:moveTo>
                  <a:lnTo>
                    <a:pt x="100" y="37"/>
                  </a:lnTo>
                  <a:lnTo>
                    <a:pt x="96" y="29"/>
                  </a:lnTo>
                  <a:lnTo>
                    <a:pt x="92" y="21"/>
                  </a:lnTo>
                  <a:lnTo>
                    <a:pt x="86" y="14"/>
                  </a:lnTo>
                  <a:lnTo>
                    <a:pt x="78" y="8"/>
                  </a:lnTo>
                  <a:lnTo>
                    <a:pt x="69" y="4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0" y="1"/>
                  </a:lnTo>
                  <a:lnTo>
                    <a:pt x="31" y="4"/>
                  </a:lnTo>
                  <a:lnTo>
                    <a:pt x="23" y="8"/>
                  </a:lnTo>
                  <a:lnTo>
                    <a:pt x="16" y="14"/>
                  </a:lnTo>
                  <a:lnTo>
                    <a:pt x="9" y="21"/>
                  </a:lnTo>
                  <a:lnTo>
                    <a:pt x="5" y="29"/>
                  </a:lnTo>
                  <a:lnTo>
                    <a:pt x="1" y="37"/>
                  </a:lnTo>
                  <a:lnTo>
                    <a:pt x="0" y="47"/>
                  </a:lnTo>
                  <a:lnTo>
                    <a:pt x="1" y="56"/>
                  </a:lnTo>
                  <a:lnTo>
                    <a:pt x="5" y="64"/>
                  </a:lnTo>
                  <a:lnTo>
                    <a:pt x="9" y="72"/>
                  </a:lnTo>
                  <a:lnTo>
                    <a:pt x="16" y="78"/>
                  </a:lnTo>
                  <a:lnTo>
                    <a:pt x="23" y="85"/>
                  </a:lnTo>
                  <a:lnTo>
                    <a:pt x="31" y="89"/>
                  </a:lnTo>
                  <a:lnTo>
                    <a:pt x="40" y="92"/>
                  </a:lnTo>
                  <a:lnTo>
                    <a:pt x="50" y="93"/>
                  </a:lnTo>
                  <a:lnTo>
                    <a:pt x="60" y="92"/>
                  </a:lnTo>
                  <a:lnTo>
                    <a:pt x="69" y="89"/>
                  </a:lnTo>
                  <a:lnTo>
                    <a:pt x="78" y="85"/>
                  </a:lnTo>
                  <a:lnTo>
                    <a:pt x="86" y="78"/>
                  </a:lnTo>
                  <a:lnTo>
                    <a:pt x="92" y="72"/>
                  </a:lnTo>
                  <a:lnTo>
                    <a:pt x="96" y="64"/>
                  </a:lnTo>
                  <a:lnTo>
                    <a:pt x="100" y="56"/>
                  </a:lnTo>
                  <a:lnTo>
                    <a:pt x="101" y="47"/>
                  </a:lnTo>
                  <a:lnTo>
                    <a:pt x="87" y="47"/>
                  </a:lnTo>
                  <a:lnTo>
                    <a:pt x="86" y="39"/>
                  </a:lnTo>
                  <a:lnTo>
                    <a:pt x="84" y="33"/>
                  </a:lnTo>
                  <a:lnTo>
                    <a:pt x="81" y="28"/>
                  </a:lnTo>
                  <a:lnTo>
                    <a:pt x="76" y="23"/>
                  </a:lnTo>
                  <a:lnTo>
                    <a:pt x="71" y="19"/>
                  </a:lnTo>
                  <a:lnTo>
                    <a:pt x="65" y="16"/>
                  </a:lnTo>
                  <a:lnTo>
                    <a:pt x="58" y="14"/>
                  </a:lnTo>
                  <a:lnTo>
                    <a:pt x="50" y="13"/>
                  </a:lnTo>
                  <a:lnTo>
                    <a:pt x="43" y="14"/>
                  </a:lnTo>
                  <a:lnTo>
                    <a:pt x="36" y="16"/>
                  </a:lnTo>
                  <a:lnTo>
                    <a:pt x="30" y="19"/>
                  </a:lnTo>
                  <a:lnTo>
                    <a:pt x="25" y="23"/>
                  </a:lnTo>
                  <a:lnTo>
                    <a:pt x="20" y="28"/>
                  </a:lnTo>
                  <a:lnTo>
                    <a:pt x="17" y="33"/>
                  </a:lnTo>
                  <a:lnTo>
                    <a:pt x="15" y="39"/>
                  </a:lnTo>
                  <a:lnTo>
                    <a:pt x="14" y="47"/>
                  </a:lnTo>
                  <a:lnTo>
                    <a:pt x="15" y="54"/>
                  </a:lnTo>
                  <a:lnTo>
                    <a:pt x="17" y="60"/>
                  </a:lnTo>
                  <a:lnTo>
                    <a:pt x="20" y="65"/>
                  </a:lnTo>
                  <a:lnTo>
                    <a:pt x="25" y="70"/>
                  </a:lnTo>
                  <a:lnTo>
                    <a:pt x="30" y="74"/>
                  </a:lnTo>
                  <a:lnTo>
                    <a:pt x="36" y="77"/>
                  </a:lnTo>
                  <a:lnTo>
                    <a:pt x="43" y="80"/>
                  </a:lnTo>
                  <a:lnTo>
                    <a:pt x="50" y="81"/>
                  </a:lnTo>
                  <a:lnTo>
                    <a:pt x="58" y="80"/>
                  </a:lnTo>
                  <a:lnTo>
                    <a:pt x="65" y="77"/>
                  </a:lnTo>
                  <a:lnTo>
                    <a:pt x="71" y="74"/>
                  </a:lnTo>
                  <a:lnTo>
                    <a:pt x="76" y="70"/>
                  </a:lnTo>
                  <a:lnTo>
                    <a:pt x="81" y="65"/>
                  </a:lnTo>
                  <a:lnTo>
                    <a:pt x="84" y="60"/>
                  </a:lnTo>
                  <a:lnTo>
                    <a:pt x="86" y="54"/>
                  </a:lnTo>
                  <a:lnTo>
                    <a:pt x="87" y="47"/>
                  </a:lnTo>
                  <a:lnTo>
                    <a:pt x="101" y="47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1" name="Freeform 283"/>
            <p:cNvSpPr>
              <a:spLocks/>
            </p:cNvSpPr>
            <p:nvPr/>
          </p:nvSpPr>
          <p:spPr bwMode="auto">
            <a:xfrm>
              <a:off x="3335" y="2067"/>
              <a:ext cx="16" cy="17"/>
            </a:xfrm>
            <a:custGeom>
              <a:avLst/>
              <a:gdLst/>
              <a:ahLst/>
              <a:cxnLst>
                <a:cxn ang="0">
                  <a:pos x="76" y="36"/>
                </a:cxn>
                <a:cxn ang="0">
                  <a:pos x="75" y="28"/>
                </a:cxn>
                <a:cxn ang="0">
                  <a:pos x="73" y="22"/>
                </a:cxn>
                <a:cxn ang="0">
                  <a:pos x="70" y="16"/>
                </a:cxn>
                <a:cxn ang="0">
                  <a:pos x="65" y="11"/>
                </a:cxn>
                <a:cxn ang="0">
                  <a:pos x="60" y="7"/>
                </a:cxn>
                <a:cxn ang="0">
                  <a:pos x="53" y="4"/>
                </a:cxn>
                <a:cxn ang="0">
                  <a:pos x="46" y="2"/>
                </a:cxn>
                <a:cxn ang="0">
                  <a:pos x="38" y="0"/>
                </a:cxn>
                <a:cxn ang="0">
                  <a:pos x="31" y="2"/>
                </a:cxn>
                <a:cxn ang="0">
                  <a:pos x="24" y="4"/>
                </a:cxn>
                <a:cxn ang="0">
                  <a:pos x="17" y="7"/>
                </a:cxn>
                <a:cxn ang="0">
                  <a:pos x="12" y="11"/>
                </a:cxn>
                <a:cxn ang="0">
                  <a:pos x="7" y="16"/>
                </a:cxn>
                <a:cxn ang="0">
                  <a:pos x="4" y="22"/>
                </a:cxn>
                <a:cxn ang="0">
                  <a:pos x="2" y="28"/>
                </a:cxn>
                <a:cxn ang="0">
                  <a:pos x="0" y="36"/>
                </a:cxn>
                <a:cxn ang="0">
                  <a:pos x="2" y="43"/>
                </a:cxn>
                <a:cxn ang="0">
                  <a:pos x="4" y="49"/>
                </a:cxn>
                <a:cxn ang="0">
                  <a:pos x="7" y="55"/>
                </a:cxn>
                <a:cxn ang="0">
                  <a:pos x="12" y="60"/>
                </a:cxn>
                <a:cxn ang="0">
                  <a:pos x="17" y="64"/>
                </a:cxn>
                <a:cxn ang="0">
                  <a:pos x="24" y="67"/>
                </a:cxn>
                <a:cxn ang="0">
                  <a:pos x="31" y="70"/>
                </a:cxn>
                <a:cxn ang="0">
                  <a:pos x="38" y="71"/>
                </a:cxn>
                <a:cxn ang="0">
                  <a:pos x="46" y="70"/>
                </a:cxn>
                <a:cxn ang="0">
                  <a:pos x="53" y="67"/>
                </a:cxn>
                <a:cxn ang="0">
                  <a:pos x="60" y="64"/>
                </a:cxn>
                <a:cxn ang="0">
                  <a:pos x="65" y="60"/>
                </a:cxn>
                <a:cxn ang="0">
                  <a:pos x="70" y="55"/>
                </a:cxn>
                <a:cxn ang="0">
                  <a:pos x="73" y="49"/>
                </a:cxn>
                <a:cxn ang="0">
                  <a:pos x="75" y="43"/>
                </a:cxn>
                <a:cxn ang="0">
                  <a:pos x="76" y="36"/>
                </a:cxn>
                <a:cxn ang="0">
                  <a:pos x="63" y="36"/>
                </a:cxn>
                <a:cxn ang="0">
                  <a:pos x="61" y="26"/>
                </a:cxn>
                <a:cxn ang="0">
                  <a:pos x="56" y="19"/>
                </a:cxn>
                <a:cxn ang="0">
                  <a:pos x="48" y="15"/>
                </a:cxn>
                <a:cxn ang="0">
                  <a:pos x="38" y="13"/>
                </a:cxn>
                <a:cxn ang="0">
                  <a:pos x="30" y="15"/>
                </a:cxn>
                <a:cxn ang="0">
                  <a:pos x="22" y="19"/>
                </a:cxn>
                <a:cxn ang="0">
                  <a:pos x="16" y="26"/>
                </a:cxn>
                <a:cxn ang="0">
                  <a:pos x="14" y="36"/>
                </a:cxn>
                <a:cxn ang="0">
                  <a:pos x="16" y="44"/>
                </a:cxn>
                <a:cxn ang="0">
                  <a:pos x="22" y="51"/>
                </a:cxn>
                <a:cxn ang="0">
                  <a:pos x="30" y="56"/>
                </a:cxn>
                <a:cxn ang="0">
                  <a:pos x="38" y="58"/>
                </a:cxn>
                <a:cxn ang="0">
                  <a:pos x="48" y="56"/>
                </a:cxn>
                <a:cxn ang="0">
                  <a:pos x="56" y="51"/>
                </a:cxn>
                <a:cxn ang="0">
                  <a:pos x="61" y="44"/>
                </a:cxn>
                <a:cxn ang="0">
                  <a:pos x="63" y="36"/>
                </a:cxn>
                <a:cxn ang="0">
                  <a:pos x="76" y="36"/>
                </a:cxn>
              </a:cxnLst>
              <a:rect l="0" t="0" r="r" b="b"/>
              <a:pathLst>
                <a:path w="76" h="71">
                  <a:moveTo>
                    <a:pt x="76" y="36"/>
                  </a:moveTo>
                  <a:lnTo>
                    <a:pt x="75" y="28"/>
                  </a:lnTo>
                  <a:lnTo>
                    <a:pt x="73" y="22"/>
                  </a:lnTo>
                  <a:lnTo>
                    <a:pt x="70" y="16"/>
                  </a:lnTo>
                  <a:lnTo>
                    <a:pt x="65" y="11"/>
                  </a:lnTo>
                  <a:lnTo>
                    <a:pt x="60" y="7"/>
                  </a:lnTo>
                  <a:lnTo>
                    <a:pt x="53" y="4"/>
                  </a:lnTo>
                  <a:lnTo>
                    <a:pt x="46" y="2"/>
                  </a:lnTo>
                  <a:lnTo>
                    <a:pt x="38" y="0"/>
                  </a:lnTo>
                  <a:lnTo>
                    <a:pt x="31" y="2"/>
                  </a:lnTo>
                  <a:lnTo>
                    <a:pt x="24" y="4"/>
                  </a:lnTo>
                  <a:lnTo>
                    <a:pt x="17" y="7"/>
                  </a:lnTo>
                  <a:lnTo>
                    <a:pt x="12" y="11"/>
                  </a:lnTo>
                  <a:lnTo>
                    <a:pt x="7" y="16"/>
                  </a:lnTo>
                  <a:lnTo>
                    <a:pt x="4" y="22"/>
                  </a:lnTo>
                  <a:lnTo>
                    <a:pt x="2" y="28"/>
                  </a:lnTo>
                  <a:lnTo>
                    <a:pt x="0" y="36"/>
                  </a:lnTo>
                  <a:lnTo>
                    <a:pt x="2" y="43"/>
                  </a:lnTo>
                  <a:lnTo>
                    <a:pt x="4" y="49"/>
                  </a:lnTo>
                  <a:lnTo>
                    <a:pt x="7" y="55"/>
                  </a:lnTo>
                  <a:lnTo>
                    <a:pt x="12" y="60"/>
                  </a:lnTo>
                  <a:lnTo>
                    <a:pt x="17" y="64"/>
                  </a:lnTo>
                  <a:lnTo>
                    <a:pt x="24" y="67"/>
                  </a:lnTo>
                  <a:lnTo>
                    <a:pt x="31" y="70"/>
                  </a:lnTo>
                  <a:lnTo>
                    <a:pt x="38" y="71"/>
                  </a:lnTo>
                  <a:lnTo>
                    <a:pt x="46" y="70"/>
                  </a:lnTo>
                  <a:lnTo>
                    <a:pt x="53" y="67"/>
                  </a:lnTo>
                  <a:lnTo>
                    <a:pt x="60" y="64"/>
                  </a:lnTo>
                  <a:lnTo>
                    <a:pt x="65" y="60"/>
                  </a:lnTo>
                  <a:lnTo>
                    <a:pt x="70" y="55"/>
                  </a:lnTo>
                  <a:lnTo>
                    <a:pt x="73" y="49"/>
                  </a:lnTo>
                  <a:lnTo>
                    <a:pt x="75" y="43"/>
                  </a:lnTo>
                  <a:lnTo>
                    <a:pt x="76" y="36"/>
                  </a:lnTo>
                  <a:lnTo>
                    <a:pt x="63" y="36"/>
                  </a:lnTo>
                  <a:lnTo>
                    <a:pt x="61" y="26"/>
                  </a:lnTo>
                  <a:lnTo>
                    <a:pt x="56" y="19"/>
                  </a:lnTo>
                  <a:lnTo>
                    <a:pt x="48" y="15"/>
                  </a:lnTo>
                  <a:lnTo>
                    <a:pt x="38" y="13"/>
                  </a:lnTo>
                  <a:lnTo>
                    <a:pt x="30" y="15"/>
                  </a:lnTo>
                  <a:lnTo>
                    <a:pt x="22" y="19"/>
                  </a:lnTo>
                  <a:lnTo>
                    <a:pt x="16" y="26"/>
                  </a:lnTo>
                  <a:lnTo>
                    <a:pt x="14" y="36"/>
                  </a:lnTo>
                  <a:lnTo>
                    <a:pt x="16" y="44"/>
                  </a:lnTo>
                  <a:lnTo>
                    <a:pt x="22" y="51"/>
                  </a:lnTo>
                  <a:lnTo>
                    <a:pt x="30" y="56"/>
                  </a:lnTo>
                  <a:lnTo>
                    <a:pt x="38" y="58"/>
                  </a:lnTo>
                  <a:lnTo>
                    <a:pt x="48" y="56"/>
                  </a:lnTo>
                  <a:lnTo>
                    <a:pt x="56" y="51"/>
                  </a:lnTo>
                  <a:lnTo>
                    <a:pt x="61" y="44"/>
                  </a:lnTo>
                  <a:lnTo>
                    <a:pt x="63" y="36"/>
                  </a:lnTo>
                  <a:lnTo>
                    <a:pt x="76" y="36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2" name="Freeform 284"/>
            <p:cNvSpPr>
              <a:spLocks/>
            </p:cNvSpPr>
            <p:nvPr/>
          </p:nvSpPr>
          <p:spPr bwMode="auto">
            <a:xfrm>
              <a:off x="3338" y="2069"/>
              <a:ext cx="13" cy="12"/>
            </a:xfrm>
            <a:custGeom>
              <a:avLst/>
              <a:gdLst/>
              <a:ahLst/>
              <a:cxnLst>
                <a:cxn ang="0">
                  <a:pos x="51" y="24"/>
                </a:cxn>
                <a:cxn ang="0">
                  <a:pos x="49" y="14"/>
                </a:cxn>
                <a:cxn ang="0">
                  <a:pos x="43" y="7"/>
                </a:cxn>
                <a:cxn ang="0">
                  <a:pos x="35" y="2"/>
                </a:cxn>
                <a:cxn ang="0">
                  <a:pos x="25" y="0"/>
                </a:cxn>
                <a:cxn ang="0">
                  <a:pos x="15" y="2"/>
                </a:cxn>
                <a:cxn ang="0">
                  <a:pos x="8" y="7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2" y="33"/>
                </a:cxn>
                <a:cxn ang="0">
                  <a:pos x="8" y="40"/>
                </a:cxn>
                <a:cxn ang="0">
                  <a:pos x="15" y="45"/>
                </a:cxn>
                <a:cxn ang="0">
                  <a:pos x="25" y="47"/>
                </a:cxn>
                <a:cxn ang="0">
                  <a:pos x="35" y="45"/>
                </a:cxn>
                <a:cxn ang="0">
                  <a:pos x="43" y="40"/>
                </a:cxn>
                <a:cxn ang="0">
                  <a:pos x="49" y="33"/>
                </a:cxn>
                <a:cxn ang="0">
                  <a:pos x="51" y="24"/>
                </a:cxn>
                <a:cxn ang="0">
                  <a:pos x="51" y="24"/>
                </a:cxn>
              </a:cxnLst>
              <a:rect l="0" t="0" r="r" b="b"/>
              <a:pathLst>
                <a:path w="51" h="47">
                  <a:moveTo>
                    <a:pt x="51" y="24"/>
                  </a:moveTo>
                  <a:lnTo>
                    <a:pt x="49" y="14"/>
                  </a:lnTo>
                  <a:lnTo>
                    <a:pt x="43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8" y="7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2" y="33"/>
                  </a:lnTo>
                  <a:lnTo>
                    <a:pt x="8" y="40"/>
                  </a:lnTo>
                  <a:lnTo>
                    <a:pt x="15" y="45"/>
                  </a:lnTo>
                  <a:lnTo>
                    <a:pt x="25" y="47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49" y="33"/>
                  </a:lnTo>
                  <a:lnTo>
                    <a:pt x="51" y="24"/>
                  </a:lnTo>
                  <a:lnTo>
                    <a:pt x="51" y="24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3" name="Freeform 285"/>
            <p:cNvSpPr>
              <a:spLocks/>
            </p:cNvSpPr>
            <p:nvPr/>
          </p:nvSpPr>
          <p:spPr bwMode="auto">
            <a:xfrm>
              <a:off x="3341" y="2072"/>
              <a:ext cx="10" cy="6"/>
            </a:xfrm>
            <a:custGeom>
              <a:avLst/>
              <a:gdLst/>
              <a:ahLst/>
              <a:cxnLst>
                <a:cxn ang="0">
                  <a:pos x="27" y="13"/>
                </a:cxn>
                <a:cxn ang="0">
                  <a:pos x="26" y="8"/>
                </a:cxn>
                <a:cxn ang="0">
                  <a:pos x="22" y="4"/>
                </a:cxn>
                <a:cxn ang="0">
                  <a:pos x="18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1" y="17"/>
                </a:cxn>
                <a:cxn ang="0">
                  <a:pos x="5" y="21"/>
                </a:cxn>
                <a:cxn ang="0">
                  <a:pos x="9" y="24"/>
                </a:cxn>
                <a:cxn ang="0">
                  <a:pos x="13" y="25"/>
                </a:cxn>
                <a:cxn ang="0">
                  <a:pos x="18" y="24"/>
                </a:cxn>
                <a:cxn ang="0">
                  <a:pos x="22" y="21"/>
                </a:cxn>
                <a:cxn ang="0">
                  <a:pos x="26" y="17"/>
                </a:cxn>
                <a:cxn ang="0">
                  <a:pos x="27" y="13"/>
                </a:cxn>
                <a:cxn ang="0">
                  <a:pos x="27" y="13"/>
                </a:cxn>
              </a:cxnLst>
              <a:rect l="0" t="0" r="r" b="b"/>
              <a:pathLst>
                <a:path w="27" h="25">
                  <a:moveTo>
                    <a:pt x="27" y="13"/>
                  </a:moveTo>
                  <a:lnTo>
                    <a:pt x="26" y="8"/>
                  </a:lnTo>
                  <a:lnTo>
                    <a:pt x="22" y="4"/>
                  </a:lnTo>
                  <a:lnTo>
                    <a:pt x="18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5" y="21"/>
                  </a:lnTo>
                  <a:lnTo>
                    <a:pt x="9" y="24"/>
                  </a:lnTo>
                  <a:lnTo>
                    <a:pt x="13" y="25"/>
                  </a:lnTo>
                  <a:lnTo>
                    <a:pt x="18" y="24"/>
                  </a:lnTo>
                  <a:lnTo>
                    <a:pt x="22" y="21"/>
                  </a:lnTo>
                  <a:lnTo>
                    <a:pt x="26" y="17"/>
                  </a:lnTo>
                  <a:lnTo>
                    <a:pt x="27" y="13"/>
                  </a:lnTo>
                  <a:lnTo>
                    <a:pt x="27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4" name="Freeform 286"/>
            <p:cNvSpPr>
              <a:spLocks/>
            </p:cNvSpPr>
            <p:nvPr/>
          </p:nvSpPr>
          <p:spPr bwMode="auto">
            <a:xfrm>
              <a:off x="3304" y="2053"/>
              <a:ext cx="69" cy="64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40" y="0"/>
                </a:cxn>
                <a:cxn ang="0">
                  <a:pos x="168" y="3"/>
                </a:cxn>
                <a:cxn ang="0">
                  <a:pos x="195" y="10"/>
                </a:cxn>
                <a:cxn ang="0">
                  <a:pos x="218" y="21"/>
                </a:cxn>
                <a:cxn ang="0">
                  <a:pos x="238" y="38"/>
                </a:cxn>
                <a:cxn ang="0">
                  <a:pos x="256" y="57"/>
                </a:cxn>
                <a:cxn ang="0">
                  <a:pos x="268" y="78"/>
                </a:cxn>
                <a:cxn ang="0">
                  <a:pos x="276" y="103"/>
                </a:cxn>
                <a:cxn ang="0">
                  <a:pos x="279" y="129"/>
                </a:cxn>
                <a:cxn ang="0">
                  <a:pos x="279" y="129"/>
                </a:cxn>
                <a:cxn ang="0">
                  <a:pos x="276" y="154"/>
                </a:cxn>
                <a:cxn ang="0">
                  <a:pos x="268" y="179"/>
                </a:cxn>
                <a:cxn ang="0">
                  <a:pos x="256" y="201"/>
                </a:cxn>
                <a:cxn ang="0">
                  <a:pos x="238" y="219"/>
                </a:cxn>
                <a:cxn ang="0">
                  <a:pos x="218" y="236"/>
                </a:cxn>
                <a:cxn ang="0">
                  <a:pos x="195" y="247"/>
                </a:cxn>
                <a:cxn ang="0">
                  <a:pos x="168" y="254"/>
                </a:cxn>
                <a:cxn ang="0">
                  <a:pos x="140" y="257"/>
                </a:cxn>
                <a:cxn ang="0">
                  <a:pos x="140" y="257"/>
                </a:cxn>
                <a:cxn ang="0">
                  <a:pos x="112" y="254"/>
                </a:cxn>
                <a:cxn ang="0">
                  <a:pos x="85" y="247"/>
                </a:cxn>
                <a:cxn ang="0">
                  <a:pos x="62" y="236"/>
                </a:cxn>
                <a:cxn ang="0">
                  <a:pos x="42" y="219"/>
                </a:cxn>
                <a:cxn ang="0">
                  <a:pos x="24" y="201"/>
                </a:cxn>
                <a:cxn ang="0">
                  <a:pos x="11" y="179"/>
                </a:cxn>
                <a:cxn ang="0">
                  <a:pos x="4" y="154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4" y="103"/>
                </a:cxn>
                <a:cxn ang="0">
                  <a:pos x="11" y="78"/>
                </a:cxn>
                <a:cxn ang="0">
                  <a:pos x="24" y="57"/>
                </a:cxn>
                <a:cxn ang="0">
                  <a:pos x="42" y="38"/>
                </a:cxn>
                <a:cxn ang="0">
                  <a:pos x="62" y="21"/>
                </a:cxn>
                <a:cxn ang="0">
                  <a:pos x="85" y="10"/>
                </a:cxn>
                <a:cxn ang="0">
                  <a:pos x="112" y="3"/>
                </a:cxn>
                <a:cxn ang="0">
                  <a:pos x="140" y="0"/>
                </a:cxn>
              </a:cxnLst>
              <a:rect l="0" t="0" r="r" b="b"/>
              <a:pathLst>
                <a:path w="279" h="257">
                  <a:moveTo>
                    <a:pt x="140" y="0"/>
                  </a:moveTo>
                  <a:lnTo>
                    <a:pt x="140" y="0"/>
                  </a:lnTo>
                  <a:lnTo>
                    <a:pt x="168" y="3"/>
                  </a:lnTo>
                  <a:lnTo>
                    <a:pt x="195" y="10"/>
                  </a:lnTo>
                  <a:lnTo>
                    <a:pt x="218" y="21"/>
                  </a:lnTo>
                  <a:lnTo>
                    <a:pt x="238" y="38"/>
                  </a:lnTo>
                  <a:lnTo>
                    <a:pt x="256" y="57"/>
                  </a:lnTo>
                  <a:lnTo>
                    <a:pt x="268" y="78"/>
                  </a:lnTo>
                  <a:lnTo>
                    <a:pt x="276" y="103"/>
                  </a:lnTo>
                  <a:lnTo>
                    <a:pt x="279" y="129"/>
                  </a:lnTo>
                  <a:lnTo>
                    <a:pt x="279" y="129"/>
                  </a:lnTo>
                  <a:lnTo>
                    <a:pt x="276" y="154"/>
                  </a:lnTo>
                  <a:lnTo>
                    <a:pt x="268" y="179"/>
                  </a:lnTo>
                  <a:lnTo>
                    <a:pt x="256" y="201"/>
                  </a:lnTo>
                  <a:lnTo>
                    <a:pt x="238" y="219"/>
                  </a:lnTo>
                  <a:lnTo>
                    <a:pt x="218" y="236"/>
                  </a:lnTo>
                  <a:lnTo>
                    <a:pt x="195" y="247"/>
                  </a:lnTo>
                  <a:lnTo>
                    <a:pt x="168" y="254"/>
                  </a:lnTo>
                  <a:lnTo>
                    <a:pt x="140" y="257"/>
                  </a:lnTo>
                  <a:lnTo>
                    <a:pt x="140" y="257"/>
                  </a:lnTo>
                  <a:lnTo>
                    <a:pt x="112" y="254"/>
                  </a:lnTo>
                  <a:lnTo>
                    <a:pt x="85" y="247"/>
                  </a:lnTo>
                  <a:lnTo>
                    <a:pt x="62" y="236"/>
                  </a:lnTo>
                  <a:lnTo>
                    <a:pt x="42" y="219"/>
                  </a:lnTo>
                  <a:lnTo>
                    <a:pt x="24" y="201"/>
                  </a:lnTo>
                  <a:lnTo>
                    <a:pt x="11" y="179"/>
                  </a:lnTo>
                  <a:lnTo>
                    <a:pt x="4" y="15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4" y="103"/>
                  </a:lnTo>
                  <a:lnTo>
                    <a:pt x="11" y="78"/>
                  </a:lnTo>
                  <a:lnTo>
                    <a:pt x="24" y="57"/>
                  </a:lnTo>
                  <a:lnTo>
                    <a:pt x="42" y="38"/>
                  </a:lnTo>
                  <a:lnTo>
                    <a:pt x="62" y="21"/>
                  </a:lnTo>
                  <a:lnTo>
                    <a:pt x="85" y="10"/>
                  </a:lnTo>
                  <a:lnTo>
                    <a:pt x="112" y="3"/>
                  </a:lnTo>
                  <a:lnTo>
                    <a:pt x="14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5" name="Freeform 287"/>
            <p:cNvSpPr>
              <a:spLocks/>
            </p:cNvSpPr>
            <p:nvPr/>
          </p:nvSpPr>
          <p:spPr bwMode="auto">
            <a:xfrm>
              <a:off x="2307" y="2427"/>
              <a:ext cx="165" cy="116"/>
            </a:xfrm>
            <a:custGeom>
              <a:avLst/>
              <a:gdLst/>
              <a:ahLst/>
              <a:cxnLst>
                <a:cxn ang="0">
                  <a:pos x="23" y="29"/>
                </a:cxn>
                <a:cxn ang="0">
                  <a:pos x="0" y="58"/>
                </a:cxn>
                <a:cxn ang="0">
                  <a:pos x="614" y="463"/>
                </a:cxn>
                <a:cxn ang="0">
                  <a:pos x="659" y="406"/>
                </a:cxn>
                <a:cxn ang="0">
                  <a:pos x="45" y="0"/>
                </a:cxn>
                <a:cxn ang="0">
                  <a:pos x="23" y="29"/>
                </a:cxn>
              </a:cxnLst>
              <a:rect l="0" t="0" r="r" b="b"/>
              <a:pathLst>
                <a:path w="659" h="463">
                  <a:moveTo>
                    <a:pt x="23" y="29"/>
                  </a:moveTo>
                  <a:lnTo>
                    <a:pt x="0" y="58"/>
                  </a:lnTo>
                  <a:lnTo>
                    <a:pt x="614" y="463"/>
                  </a:lnTo>
                  <a:lnTo>
                    <a:pt x="659" y="406"/>
                  </a:lnTo>
                  <a:lnTo>
                    <a:pt x="45" y="0"/>
                  </a:lnTo>
                  <a:lnTo>
                    <a:pt x="23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6" name="Freeform 288"/>
            <p:cNvSpPr>
              <a:spLocks/>
            </p:cNvSpPr>
            <p:nvPr/>
          </p:nvSpPr>
          <p:spPr bwMode="auto">
            <a:xfrm>
              <a:off x="2222" y="2375"/>
              <a:ext cx="130" cy="1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47" y="430"/>
                </a:cxn>
                <a:cxn ang="0">
                  <a:pos x="521" y="7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21" h="430">
                  <a:moveTo>
                    <a:pt x="0" y="0"/>
                  </a:moveTo>
                  <a:lnTo>
                    <a:pt x="0" y="0"/>
                  </a:lnTo>
                  <a:lnTo>
                    <a:pt x="247" y="430"/>
                  </a:lnTo>
                  <a:lnTo>
                    <a:pt x="521" y="7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7" name="Freeform 289"/>
            <p:cNvSpPr>
              <a:spLocks/>
            </p:cNvSpPr>
            <p:nvPr/>
          </p:nvSpPr>
          <p:spPr bwMode="auto">
            <a:xfrm>
              <a:off x="2840" y="2222"/>
              <a:ext cx="20" cy="185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0" y="0"/>
                </a:cxn>
                <a:cxn ang="0">
                  <a:pos x="0" y="741"/>
                </a:cxn>
                <a:cxn ang="0">
                  <a:pos x="78" y="741"/>
                </a:cxn>
                <a:cxn ang="0">
                  <a:pos x="78" y="0"/>
                </a:cxn>
                <a:cxn ang="0">
                  <a:pos x="39" y="0"/>
                </a:cxn>
              </a:cxnLst>
              <a:rect l="0" t="0" r="r" b="b"/>
              <a:pathLst>
                <a:path w="78" h="741">
                  <a:moveTo>
                    <a:pt x="39" y="0"/>
                  </a:moveTo>
                  <a:lnTo>
                    <a:pt x="0" y="0"/>
                  </a:lnTo>
                  <a:lnTo>
                    <a:pt x="0" y="741"/>
                  </a:lnTo>
                  <a:lnTo>
                    <a:pt x="78" y="741"/>
                  </a:lnTo>
                  <a:lnTo>
                    <a:pt x="78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8" name="Freeform 290"/>
            <p:cNvSpPr>
              <a:spLocks/>
            </p:cNvSpPr>
            <p:nvPr/>
          </p:nvSpPr>
          <p:spPr bwMode="auto">
            <a:xfrm>
              <a:off x="2790" y="2117"/>
              <a:ext cx="118" cy="111"/>
            </a:xfrm>
            <a:custGeom>
              <a:avLst/>
              <a:gdLst/>
              <a:ahLst/>
              <a:cxnLst>
                <a:cxn ang="0">
                  <a:pos x="239" y="0"/>
                </a:cxn>
                <a:cxn ang="0">
                  <a:pos x="239" y="0"/>
                </a:cxn>
                <a:cxn ang="0">
                  <a:pos x="0" y="443"/>
                </a:cxn>
                <a:cxn ang="0">
                  <a:pos x="478" y="443"/>
                </a:cxn>
                <a:cxn ang="0">
                  <a:pos x="239" y="0"/>
                </a:cxn>
                <a:cxn ang="0">
                  <a:pos x="239" y="0"/>
                </a:cxn>
              </a:cxnLst>
              <a:rect l="0" t="0" r="r" b="b"/>
              <a:pathLst>
                <a:path w="478" h="443">
                  <a:moveTo>
                    <a:pt x="239" y="0"/>
                  </a:moveTo>
                  <a:lnTo>
                    <a:pt x="239" y="0"/>
                  </a:lnTo>
                  <a:lnTo>
                    <a:pt x="0" y="443"/>
                  </a:lnTo>
                  <a:lnTo>
                    <a:pt x="478" y="443"/>
                  </a:lnTo>
                  <a:lnTo>
                    <a:pt x="239" y="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59" name="Freeform 291"/>
            <p:cNvSpPr>
              <a:spLocks/>
            </p:cNvSpPr>
            <p:nvPr/>
          </p:nvSpPr>
          <p:spPr bwMode="auto">
            <a:xfrm>
              <a:off x="2952" y="2656"/>
              <a:ext cx="113" cy="49"/>
            </a:xfrm>
            <a:custGeom>
              <a:avLst/>
              <a:gdLst/>
              <a:ahLst/>
              <a:cxnLst>
                <a:cxn ang="0">
                  <a:pos x="431" y="34"/>
                </a:cxn>
                <a:cxn ang="0">
                  <a:pos x="419" y="0"/>
                </a:cxn>
                <a:cxn ang="0">
                  <a:pos x="0" y="129"/>
                </a:cxn>
                <a:cxn ang="0">
                  <a:pos x="25" y="197"/>
                </a:cxn>
                <a:cxn ang="0">
                  <a:pos x="444" y="68"/>
                </a:cxn>
                <a:cxn ang="0">
                  <a:pos x="431" y="34"/>
                </a:cxn>
              </a:cxnLst>
              <a:rect l="0" t="0" r="r" b="b"/>
              <a:pathLst>
                <a:path w="444" h="197">
                  <a:moveTo>
                    <a:pt x="431" y="34"/>
                  </a:moveTo>
                  <a:lnTo>
                    <a:pt x="419" y="0"/>
                  </a:lnTo>
                  <a:lnTo>
                    <a:pt x="0" y="129"/>
                  </a:lnTo>
                  <a:lnTo>
                    <a:pt x="25" y="197"/>
                  </a:lnTo>
                  <a:lnTo>
                    <a:pt x="444" y="68"/>
                  </a:lnTo>
                  <a:lnTo>
                    <a:pt x="431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0" name="Freeform 292"/>
            <p:cNvSpPr>
              <a:spLocks/>
            </p:cNvSpPr>
            <p:nvPr/>
          </p:nvSpPr>
          <p:spPr bwMode="auto">
            <a:xfrm>
              <a:off x="3035" y="2614"/>
              <a:ext cx="132" cy="105"/>
            </a:xfrm>
            <a:custGeom>
              <a:avLst/>
              <a:gdLst/>
              <a:ahLst/>
              <a:cxnLst>
                <a:cxn ang="0">
                  <a:pos x="529" y="70"/>
                </a:cxn>
                <a:cxn ang="0">
                  <a:pos x="529" y="70"/>
                </a:cxn>
                <a:cxn ang="0">
                  <a:pos x="0" y="0"/>
                </a:cxn>
                <a:cxn ang="0">
                  <a:pos x="151" y="419"/>
                </a:cxn>
                <a:cxn ang="0">
                  <a:pos x="529" y="70"/>
                </a:cxn>
                <a:cxn ang="0">
                  <a:pos x="529" y="70"/>
                </a:cxn>
              </a:cxnLst>
              <a:rect l="0" t="0" r="r" b="b"/>
              <a:pathLst>
                <a:path w="529" h="419">
                  <a:moveTo>
                    <a:pt x="529" y="70"/>
                  </a:moveTo>
                  <a:lnTo>
                    <a:pt x="529" y="70"/>
                  </a:lnTo>
                  <a:lnTo>
                    <a:pt x="0" y="0"/>
                  </a:lnTo>
                  <a:lnTo>
                    <a:pt x="151" y="419"/>
                  </a:lnTo>
                  <a:lnTo>
                    <a:pt x="529" y="70"/>
                  </a:lnTo>
                  <a:lnTo>
                    <a:pt x="529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1" name="Freeform 293"/>
            <p:cNvSpPr>
              <a:spLocks/>
            </p:cNvSpPr>
            <p:nvPr/>
          </p:nvSpPr>
          <p:spPr bwMode="auto">
            <a:xfrm>
              <a:off x="2506" y="2787"/>
              <a:ext cx="143" cy="131"/>
            </a:xfrm>
            <a:custGeom>
              <a:avLst/>
              <a:gdLst/>
              <a:ahLst/>
              <a:cxnLst>
                <a:cxn ang="0">
                  <a:pos x="28" y="499"/>
                </a:cxn>
                <a:cxn ang="0">
                  <a:pos x="56" y="525"/>
                </a:cxn>
                <a:cxn ang="0">
                  <a:pos x="569" y="52"/>
                </a:cxn>
                <a:cxn ang="0">
                  <a:pos x="513" y="0"/>
                </a:cxn>
                <a:cxn ang="0">
                  <a:pos x="0" y="473"/>
                </a:cxn>
                <a:cxn ang="0">
                  <a:pos x="28" y="499"/>
                </a:cxn>
              </a:cxnLst>
              <a:rect l="0" t="0" r="r" b="b"/>
              <a:pathLst>
                <a:path w="569" h="525">
                  <a:moveTo>
                    <a:pt x="28" y="499"/>
                  </a:moveTo>
                  <a:lnTo>
                    <a:pt x="56" y="525"/>
                  </a:lnTo>
                  <a:lnTo>
                    <a:pt x="569" y="52"/>
                  </a:lnTo>
                  <a:lnTo>
                    <a:pt x="513" y="0"/>
                  </a:lnTo>
                  <a:lnTo>
                    <a:pt x="0" y="473"/>
                  </a:lnTo>
                  <a:lnTo>
                    <a:pt x="28" y="4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2" name="Freeform 294"/>
            <p:cNvSpPr>
              <a:spLocks/>
            </p:cNvSpPr>
            <p:nvPr/>
          </p:nvSpPr>
          <p:spPr bwMode="auto">
            <a:xfrm>
              <a:off x="2431" y="2868"/>
              <a:ext cx="129" cy="119"/>
            </a:xfrm>
            <a:custGeom>
              <a:avLst/>
              <a:gdLst/>
              <a:ahLst/>
              <a:cxnLst>
                <a:cxn ang="0">
                  <a:pos x="0" y="475"/>
                </a:cxn>
                <a:cxn ang="0">
                  <a:pos x="0" y="475"/>
                </a:cxn>
                <a:cxn ang="0">
                  <a:pos x="515" y="316"/>
                </a:cxn>
                <a:cxn ang="0">
                  <a:pos x="172" y="0"/>
                </a:cxn>
                <a:cxn ang="0">
                  <a:pos x="0" y="475"/>
                </a:cxn>
                <a:cxn ang="0">
                  <a:pos x="0" y="475"/>
                </a:cxn>
              </a:cxnLst>
              <a:rect l="0" t="0" r="r" b="b"/>
              <a:pathLst>
                <a:path w="515" h="475">
                  <a:moveTo>
                    <a:pt x="0" y="475"/>
                  </a:moveTo>
                  <a:lnTo>
                    <a:pt x="0" y="475"/>
                  </a:lnTo>
                  <a:lnTo>
                    <a:pt x="515" y="316"/>
                  </a:lnTo>
                  <a:lnTo>
                    <a:pt x="172" y="0"/>
                  </a:lnTo>
                  <a:lnTo>
                    <a:pt x="0" y="475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3" name="Freeform 295"/>
            <p:cNvSpPr>
              <a:spLocks/>
            </p:cNvSpPr>
            <p:nvPr/>
          </p:nvSpPr>
          <p:spPr bwMode="auto">
            <a:xfrm>
              <a:off x="2252" y="2257"/>
              <a:ext cx="117" cy="87"/>
            </a:xfrm>
            <a:custGeom>
              <a:avLst/>
              <a:gdLst/>
              <a:ahLst/>
              <a:cxnLst>
                <a:cxn ang="0">
                  <a:pos x="332" y="226"/>
                </a:cxn>
                <a:cxn ang="0">
                  <a:pos x="383" y="55"/>
                </a:cxn>
                <a:cxn ang="0">
                  <a:pos x="387" y="43"/>
                </a:cxn>
                <a:cxn ang="0">
                  <a:pos x="386" y="33"/>
                </a:cxn>
                <a:cxn ang="0">
                  <a:pos x="381" y="23"/>
                </a:cxn>
                <a:cxn ang="0">
                  <a:pos x="373" y="16"/>
                </a:cxn>
                <a:cxn ang="0">
                  <a:pos x="358" y="12"/>
                </a:cxn>
                <a:cxn ang="0">
                  <a:pos x="352" y="0"/>
                </a:cxn>
                <a:cxn ang="0">
                  <a:pos x="465" y="9"/>
                </a:cxn>
                <a:cxn ang="0">
                  <a:pos x="454" y="12"/>
                </a:cxn>
                <a:cxn ang="0">
                  <a:pos x="445" y="14"/>
                </a:cxn>
                <a:cxn ang="0">
                  <a:pos x="435" y="18"/>
                </a:cxn>
                <a:cxn ang="0">
                  <a:pos x="427" y="23"/>
                </a:cxn>
                <a:cxn ang="0">
                  <a:pos x="421" y="28"/>
                </a:cxn>
                <a:cxn ang="0">
                  <a:pos x="415" y="37"/>
                </a:cxn>
                <a:cxn ang="0">
                  <a:pos x="408" y="49"/>
                </a:cxn>
                <a:cxn ang="0">
                  <a:pos x="402" y="63"/>
                </a:cxn>
                <a:cxn ang="0">
                  <a:pos x="306" y="345"/>
                </a:cxn>
                <a:cxn ang="0">
                  <a:pos x="85" y="282"/>
                </a:cxn>
                <a:cxn ang="0">
                  <a:pos x="83" y="293"/>
                </a:cxn>
                <a:cxn ang="0">
                  <a:pos x="83" y="302"/>
                </a:cxn>
                <a:cxn ang="0">
                  <a:pos x="85" y="315"/>
                </a:cxn>
                <a:cxn ang="0">
                  <a:pos x="91" y="325"/>
                </a:cxn>
                <a:cxn ang="0">
                  <a:pos x="104" y="330"/>
                </a:cxn>
                <a:cxn ang="0">
                  <a:pos x="123" y="332"/>
                </a:cxn>
                <a:cxn ang="0">
                  <a:pos x="0" y="341"/>
                </a:cxn>
                <a:cxn ang="0">
                  <a:pos x="9" y="332"/>
                </a:cxn>
                <a:cxn ang="0">
                  <a:pos x="21" y="330"/>
                </a:cxn>
                <a:cxn ang="0">
                  <a:pos x="29" y="328"/>
                </a:cxn>
                <a:cxn ang="0">
                  <a:pos x="42" y="320"/>
                </a:cxn>
                <a:cxn ang="0">
                  <a:pos x="50" y="313"/>
                </a:cxn>
                <a:cxn ang="0">
                  <a:pos x="54" y="305"/>
                </a:cxn>
                <a:cxn ang="0">
                  <a:pos x="59" y="297"/>
                </a:cxn>
                <a:cxn ang="0">
                  <a:pos x="63" y="287"/>
                </a:cxn>
                <a:cxn ang="0">
                  <a:pos x="141" y="33"/>
                </a:cxn>
                <a:cxn ang="0">
                  <a:pos x="130" y="21"/>
                </a:cxn>
                <a:cxn ang="0">
                  <a:pos x="120" y="15"/>
                </a:cxn>
                <a:cxn ang="0">
                  <a:pos x="108" y="12"/>
                </a:cxn>
                <a:cxn ang="0">
                  <a:pos x="93" y="9"/>
                </a:cxn>
                <a:cxn ang="0">
                  <a:pos x="216" y="0"/>
                </a:cxn>
              </a:cxnLst>
              <a:rect l="0" t="0" r="r" b="b"/>
              <a:pathLst>
                <a:path w="467" h="345">
                  <a:moveTo>
                    <a:pt x="216" y="0"/>
                  </a:moveTo>
                  <a:lnTo>
                    <a:pt x="332" y="226"/>
                  </a:lnTo>
                  <a:lnTo>
                    <a:pt x="382" y="61"/>
                  </a:lnTo>
                  <a:lnTo>
                    <a:pt x="383" y="55"/>
                  </a:lnTo>
                  <a:lnTo>
                    <a:pt x="386" y="50"/>
                  </a:lnTo>
                  <a:lnTo>
                    <a:pt x="387" y="43"/>
                  </a:lnTo>
                  <a:lnTo>
                    <a:pt x="387" y="39"/>
                  </a:lnTo>
                  <a:lnTo>
                    <a:pt x="386" y="33"/>
                  </a:lnTo>
                  <a:lnTo>
                    <a:pt x="385" y="27"/>
                  </a:lnTo>
                  <a:lnTo>
                    <a:pt x="381" y="23"/>
                  </a:lnTo>
                  <a:lnTo>
                    <a:pt x="379" y="19"/>
                  </a:lnTo>
                  <a:lnTo>
                    <a:pt x="373" y="16"/>
                  </a:lnTo>
                  <a:lnTo>
                    <a:pt x="367" y="14"/>
                  </a:lnTo>
                  <a:lnTo>
                    <a:pt x="358" y="12"/>
                  </a:lnTo>
                  <a:lnTo>
                    <a:pt x="349" y="9"/>
                  </a:lnTo>
                  <a:lnTo>
                    <a:pt x="352" y="0"/>
                  </a:lnTo>
                  <a:lnTo>
                    <a:pt x="467" y="0"/>
                  </a:lnTo>
                  <a:lnTo>
                    <a:pt x="465" y="9"/>
                  </a:lnTo>
                  <a:lnTo>
                    <a:pt x="459" y="11"/>
                  </a:lnTo>
                  <a:lnTo>
                    <a:pt x="454" y="12"/>
                  </a:lnTo>
                  <a:lnTo>
                    <a:pt x="449" y="13"/>
                  </a:lnTo>
                  <a:lnTo>
                    <a:pt x="445" y="14"/>
                  </a:lnTo>
                  <a:lnTo>
                    <a:pt x="439" y="16"/>
                  </a:lnTo>
                  <a:lnTo>
                    <a:pt x="435" y="18"/>
                  </a:lnTo>
                  <a:lnTo>
                    <a:pt x="431" y="20"/>
                  </a:lnTo>
                  <a:lnTo>
                    <a:pt x="427" y="23"/>
                  </a:lnTo>
                  <a:lnTo>
                    <a:pt x="424" y="25"/>
                  </a:lnTo>
                  <a:lnTo>
                    <a:pt x="421" y="28"/>
                  </a:lnTo>
                  <a:lnTo>
                    <a:pt x="418" y="32"/>
                  </a:lnTo>
                  <a:lnTo>
                    <a:pt x="415" y="37"/>
                  </a:lnTo>
                  <a:lnTo>
                    <a:pt x="411" y="42"/>
                  </a:lnTo>
                  <a:lnTo>
                    <a:pt x="408" y="49"/>
                  </a:lnTo>
                  <a:lnTo>
                    <a:pt x="406" y="56"/>
                  </a:lnTo>
                  <a:lnTo>
                    <a:pt x="402" y="63"/>
                  </a:lnTo>
                  <a:lnTo>
                    <a:pt x="314" y="345"/>
                  </a:lnTo>
                  <a:lnTo>
                    <a:pt x="306" y="345"/>
                  </a:lnTo>
                  <a:lnTo>
                    <a:pt x="156" y="54"/>
                  </a:lnTo>
                  <a:lnTo>
                    <a:pt x="85" y="282"/>
                  </a:lnTo>
                  <a:lnTo>
                    <a:pt x="84" y="288"/>
                  </a:lnTo>
                  <a:lnTo>
                    <a:pt x="83" y="293"/>
                  </a:lnTo>
                  <a:lnTo>
                    <a:pt x="83" y="298"/>
                  </a:lnTo>
                  <a:lnTo>
                    <a:pt x="83" y="302"/>
                  </a:lnTo>
                  <a:lnTo>
                    <a:pt x="83" y="308"/>
                  </a:lnTo>
                  <a:lnTo>
                    <a:pt x="85" y="315"/>
                  </a:lnTo>
                  <a:lnTo>
                    <a:pt x="88" y="320"/>
                  </a:lnTo>
                  <a:lnTo>
                    <a:pt x="91" y="325"/>
                  </a:lnTo>
                  <a:lnTo>
                    <a:pt x="96" y="327"/>
                  </a:lnTo>
                  <a:lnTo>
                    <a:pt x="104" y="330"/>
                  </a:lnTo>
                  <a:lnTo>
                    <a:pt x="113" y="331"/>
                  </a:lnTo>
                  <a:lnTo>
                    <a:pt x="123" y="332"/>
                  </a:lnTo>
                  <a:lnTo>
                    <a:pt x="121" y="341"/>
                  </a:lnTo>
                  <a:lnTo>
                    <a:pt x="0" y="341"/>
                  </a:lnTo>
                  <a:lnTo>
                    <a:pt x="3" y="332"/>
                  </a:lnTo>
                  <a:lnTo>
                    <a:pt x="9" y="332"/>
                  </a:lnTo>
                  <a:lnTo>
                    <a:pt x="16" y="331"/>
                  </a:lnTo>
                  <a:lnTo>
                    <a:pt x="21" y="330"/>
                  </a:lnTo>
                  <a:lnTo>
                    <a:pt x="25" y="330"/>
                  </a:lnTo>
                  <a:lnTo>
                    <a:pt x="29" y="328"/>
                  </a:lnTo>
                  <a:lnTo>
                    <a:pt x="36" y="324"/>
                  </a:lnTo>
                  <a:lnTo>
                    <a:pt x="42" y="320"/>
                  </a:lnTo>
                  <a:lnTo>
                    <a:pt x="47" y="316"/>
                  </a:lnTo>
                  <a:lnTo>
                    <a:pt x="50" y="313"/>
                  </a:lnTo>
                  <a:lnTo>
                    <a:pt x="52" y="309"/>
                  </a:lnTo>
                  <a:lnTo>
                    <a:pt x="54" y="305"/>
                  </a:lnTo>
                  <a:lnTo>
                    <a:pt x="56" y="301"/>
                  </a:lnTo>
                  <a:lnTo>
                    <a:pt x="59" y="297"/>
                  </a:lnTo>
                  <a:lnTo>
                    <a:pt x="62" y="292"/>
                  </a:lnTo>
                  <a:lnTo>
                    <a:pt x="63" y="287"/>
                  </a:lnTo>
                  <a:lnTo>
                    <a:pt x="65" y="282"/>
                  </a:lnTo>
                  <a:lnTo>
                    <a:pt x="141" y="33"/>
                  </a:lnTo>
                  <a:lnTo>
                    <a:pt x="136" y="27"/>
                  </a:lnTo>
                  <a:lnTo>
                    <a:pt x="130" y="21"/>
                  </a:lnTo>
                  <a:lnTo>
                    <a:pt x="124" y="17"/>
                  </a:lnTo>
                  <a:lnTo>
                    <a:pt x="120" y="15"/>
                  </a:lnTo>
                  <a:lnTo>
                    <a:pt x="114" y="14"/>
                  </a:lnTo>
                  <a:lnTo>
                    <a:pt x="108" y="12"/>
                  </a:lnTo>
                  <a:lnTo>
                    <a:pt x="101" y="11"/>
                  </a:lnTo>
                  <a:lnTo>
                    <a:pt x="93" y="9"/>
                  </a:lnTo>
                  <a:lnTo>
                    <a:pt x="95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4" name="Freeform 296"/>
            <p:cNvSpPr>
              <a:spLocks/>
            </p:cNvSpPr>
            <p:nvPr/>
          </p:nvSpPr>
          <p:spPr bwMode="auto">
            <a:xfrm>
              <a:off x="2359" y="2325"/>
              <a:ext cx="29" cy="43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71" y="142"/>
                </a:cxn>
                <a:cxn ang="0">
                  <a:pos x="69" y="149"/>
                </a:cxn>
                <a:cxn ang="0">
                  <a:pos x="68" y="154"/>
                </a:cxn>
                <a:cxn ang="0">
                  <a:pos x="68" y="158"/>
                </a:cxn>
                <a:cxn ang="0">
                  <a:pos x="68" y="160"/>
                </a:cxn>
                <a:cxn ang="0">
                  <a:pos x="68" y="161"/>
                </a:cxn>
                <a:cxn ang="0">
                  <a:pos x="68" y="162"/>
                </a:cxn>
                <a:cxn ang="0">
                  <a:pos x="69" y="164"/>
                </a:cxn>
                <a:cxn ang="0">
                  <a:pos x="71" y="165"/>
                </a:cxn>
                <a:cxn ang="0">
                  <a:pos x="72" y="166"/>
                </a:cxn>
                <a:cxn ang="0">
                  <a:pos x="74" y="168"/>
                </a:cxn>
                <a:cxn ang="0">
                  <a:pos x="75" y="169"/>
                </a:cxn>
                <a:cxn ang="0">
                  <a:pos x="76" y="169"/>
                </a:cxn>
                <a:cxn ang="0">
                  <a:pos x="78" y="169"/>
                </a:cxn>
                <a:cxn ang="0">
                  <a:pos x="83" y="169"/>
                </a:cxn>
                <a:cxn ang="0">
                  <a:pos x="87" y="170"/>
                </a:cxn>
                <a:cxn ang="0">
                  <a:pos x="93" y="170"/>
                </a:cxn>
                <a:cxn ang="0">
                  <a:pos x="93" y="174"/>
                </a:cxn>
                <a:cxn ang="0">
                  <a:pos x="0" y="174"/>
                </a:cxn>
                <a:cxn ang="0">
                  <a:pos x="2" y="170"/>
                </a:cxn>
                <a:cxn ang="0">
                  <a:pos x="8" y="170"/>
                </a:cxn>
                <a:cxn ang="0">
                  <a:pos x="14" y="169"/>
                </a:cxn>
                <a:cxn ang="0">
                  <a:pos x="18" y="169"/>
                </a:cxn>
                <a:cxn ang="0">
                  <a:pos x="20" y="169"/>
                </a:cxn>
                <a:cxn ang="0">
                  <a:pos x="24" y="168"/>
                </a:cxn>
                <a:cxn ang="0">
                  <a:pos x="26" y="167"/>
                </a:cxn>
                <a:cxn ang="0">
                  <a:pos x="28" y="165"/>
                </a:cxn>
                <a:cxn ang="0">
                  <a:pos x="30" y="163"/>
                </a:cxn>
                <a:cxn ang="0">
                  <a:pos x="33" y="160"/>
                </a:cxn>
                <a:cxn ang="0">
                  <a:pos x="35" y="155"/>
                </a:cxn>
                <a:cxn ang="0">
                  <a:pos x="36" y="149"/>
                </a:cxn>
                <a:cxn ang="0">
                  <a:pos x="38" y="142"/>
                </a:cxn>
                <a:cxn ang="0">
                  <a:pos x="65" y="59"/>
                </a:cxn>
                <a:cxn ang="0">
                  <a:pos x="67" y="51"/>
                </a:cxn>
                <a:cxn ang="0">
                  <a:pos x="71" y="45"/>
                </a:cxn>
                <a:cxn ang="0">
                  <a:pos x="72" y="40"/>
                </a:cxn>
                <a:cxn ang="0">
                  <a:pos x="73" y="39"/>
                </a:cxn>
                <a:cxn ang="0">
                  <a:pos x="73" y="37"/>
                </a:cxn>
                <a:cxn ang="0">
                  <a:pos x="73" y="35"/>
                </a:cxn>
                <a:cxn ang="0">
                  <a:pos x="73" y="33"/>
                </a:cxn>
                <a:cxn ang="0">
                  <a:pos x="73" y="31"/>
                </a:cxn>
                <a:cxn ang="0">
                  <a:pos x="73" y="30"/>
                </a:cxn>
                <a:cxn ang="0">
                  <a:pos x="73" y="28"/>
                </a:cxn>
                <a:cxn ang="0">
                  <a:pos x="72" y="26"/>
                </a:cxn>
                <a:cxn ang="0">
                  <a:pos x="71" y="24"/>
                </a:cxn>
                <a:cxn ang="0">
                  <a:pos x="68" y="23"/>
                </a:cxn>
                <a:cxn ang="0">
                  <a:pos x="65" y="22"/>
                </a:cxn>
                <a:cxn ang="0">
                  <a:pos x="62" y="21"/>
                </a:cxn>
                <a:cxn ang="0">
                  <a:pos x="58" y="21"/>
                </a:cxn>
                <a:cxn ang="0">
                  <a:pos x="56" y="21"/>
                </a:cxn>
                <a:cxn ang="0">
                  <a:pos x="54" y="21"/>
                </a:cxn>
                <a:cxn ang="0">
                  <a:pos x="50" y="21"/>
                </a:cxn>
                <a:cxn ang="0">
                  <a:pos x="46" y="21"/>
                </a:cxn>
                <a:cxn ang="0">
                  <a:pos x="46" y="15"/>
                </a:cxn>
                <a:cxn ang="0">
                  <a:pos x="113" y="0"/>
                </a:cxn>
                <a:cxn ang="0">
                  <a:pos x="119" y="0"/>
                </a:cxn>
              </a:cxnLst>
              <a:rect l="0" t="0" r="r" b="b"/>
              <a:pathLst>
                <a:path w="119" h="174">
                  <a:moveTo>
                    <a:pt x="119" y="0"/>
                  </a:moveTo>
                  <a:lnTo>
                    <a:pt x="71" y="142"/>
                  </a:lnTo>
                  <a:lnTo>
                    <a:pt x="69" y="149"/>
                  </a:lnTo>
                  <a:lnTo>
                    <a:pt x="68" y="154"/>
                  </a:lnTo>
                  <a:lnTo>
                    <a:pt x="68" y="158"/>
                  </a:lnTo>
                  <a:lnTo>
                    <a:pt x="68" y="160"/>
                  </a:lnTo>
                  <a:lnTo>
                    <a:pt x="68" y="161"/>
                  </a:lnTo>
                  <a:lnTo>
                    <a:pt x="68" y="162"/>
                  </a:lnTo>
                  <a:lnTo>
                    <a:pt x="69" y="164"/>
                  </a:lnTo>
                  <a:lnTo>
                    <a:pt x="71" y="165"/>
                  </a:lnTo>
                  <a:lnTo>
                    <a:pt x="72" y="166"/>
                  </a:lnTo>
                  <a:lnTo>
                    <a:pt x="74" y="168"/>
                  </a:lnTo>
                  <a:lnTo>
                    <a:pt x="75" y="169"/>
                  </a:lnTo>
                  <a:lnTo>
                    <a:pt x="76" y="169"/>
                  </a:lnTo>
                  <a:lnTo>
                    <a:pt x="78" y="169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93" y="170"/>
                  </a:lnTo>
                  <a:lnTo>
                    <a:pt x="93" y="174"/>
                  </a:lnTo>
                  <a:lnTo>
                    <a:pt x="0" y="174"/>
                  </a:lnTo>
                  <a:lnTo>
                    <a:pt x="2" y="170"/>
                  </a:lnTo>
                  <a:lnTo>
                    <a:pt x="8" y="170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69"/>
                  </a:lnTo>
                  <a:lnTo>
                    <a:pt x="24" y="168"/>
                  </a:lnTo>
                  <a:lnTo>
                    <a:pt x="26" y="167"/>
                  </a:lnTo>
                  <a:lnTo>
                    <a:pt x="28" y="165"/>
                  </a:lnTo>
                  <a:lnTo>
                    <a:pt x="30" y="163"/>
                  </a:lnTo>
                  <a:lnTo>
                    <a:pt x="33" y="160"/>
                  </a:lnTo>
                  <a:lnTo>
                    <a:pt x="35" y="155"/>
                  </a:lnTo>
                  <a:lnTo>
                    <a:pt x="36" y="149"/>
                  </a:lnTo>
                  <a:lnTo>
                    <a:pt x="38" y="142"/>
                  </a:lnTo>
                  <a:lnTo>
                    <a:pt x="65" y="59"/>
                  </a:lnTo>
                  <a:lnTo>
                    <a:pt x="67" y="51"/>
                  </a:lnTo>
                  <a:lnTo>
                    <a:pt x="71" y="45"/>
                  </a:lnTo>
                  <a:lnTo>
                    <a:pt x="72" y="40"/>
                  </a:lnTo>
                  <a:lnTo>
                    <a:pt x="73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3" y="33"/>
                  </a:lnTo>
                  <a:lnTo>
                    <a:pt x="73" y="31"/>
                  </a:lnTo>
                  <a:lnTo>
                    <a:pt x="73" y="30"/>
                  </a:lnTo>
                  <a:lnTo>
                    <a:pt x="73" y="28"/>
                  </a:lnTo>
                  <a:lnTo>
                    <a:pt x="72" y="26"/>
                  </a:lnTo>
                  <a:lnTo>
                    <a:pt x="71" y="24"/>
                  </a:lnTo>
                  <a:lnTo>
                    <a:pt x="68" y="23"/>
                  </a:lnTo>
                  <a:lnTo>
                    <a:pt x="65" y="22"/>
                  </a:lnTo>
                  <a:lnTo>
                    <a:pt x="62" y="21"/>
                  </a:lnTo>
                  <a:lnTo>
                    <a:pt x="58" y="21"/>
                  </a:lnTo>
                  <a:lnTo>
                    <a:pt x="56" y="21"/>
                  </a:lnTo>
                  <a:lnTo>
                    <a:pt x="54" y="21"/>
                  </a:lnTo>
                  <a:lnTo>
                    <a:pt x="50" y="21"/>
                  </a:lnTo>
                  <a:lnTo>
                    <a:pt x="46" y="21"/>
                  </a:lnTo>
                  <a:lnTo>
                    <a:pt x="46" y="15"/>
                  </a:lnTo>
                  <a:lnTo>
                    <a:pt x="113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5" name="Freeform 297"/>
            <p:cNvSpPr>
              <a:spLocks/>
            </p:cNvSpPr>
            <p:nvPr/>
          </p:nvSpPr>
          <p:spPr bwMode="auto">
            <a:xfrm>
              <a:off x="2671" y="2096"/>
              <a:ext cx="116" cy="87"/>
            </a:xfrm>
            <a:custGeom>
              <a:avLst/>
              <a:gdLst/>
              <a:ahLst/>
              <a:cxnLst>
                <a:cxn ang="0">
                  <a:pos x="332" y="226"/>
                </a:cxn>
                <a:cxn ang="0">
                  <a:pos x="383" y="55"/>
                </a:cxn>
                <a:cxn ang="0">
                  <a:pos x="387" y="43"/>
                </a:cxn>
                <a:cxn ang="0">
                  <a:pos x="385" y="33"/>
                </a:cxn>
                <a:cxn ang="0">
                  <a:pos x="381" y="23"/>
                </a:cxn>
                <a:cxn ang="0">
                  <a:pos x="373" y="15"/>
                </a:cxn>
                <a:cxn ang="0">
                  <a:pos x="357" y="11"/>
                </a:cxn>
                <a:cxn ang="0">
                  <a:pos x="352" y="0"/>
                </a:cxn>
                <a:cxn ang="0">
                  <a:pos x="465" y="9"/>
                </a:cxn>
                <a:cxn ang="0">
                  <a:pos x="454" y="11"/>
                </a:cxn>
                <a:cxn ang="0">
                  <a:pos x="445" y="13"/>
                </a:cxn>
                <a:cxn ang="0">
                  <a:pos x="435" y="18"/>
                </a:cxn>
                <a:cxn ang="0">
                  <a:pos x="427" y="23"/>
                </a:cxn>
                <a:cxn ang="0">
                  <a:pos x="421" y="28"/>
                </a:cxn>
                <a:cxn ang="0">
                  <a:pos x="414" y="37"/>
                </a:cxn>
                <a:cxn ang="0">
                  <a:pos x="408" y="48"/>
                </a:cxn>
                <a:cxn ang="0">
                  <a:pos x="402" y="63"/>
                </a:cxn>
                <a:cxn ang="0">
                  <a:pos x="306" y="345"/>
                </a:cxn>
                <a:cxn ang="0">
                  <a:pos x="85" y="281"/>
                </a:cxn>
                <a:cxn ang="0">
                  <a:pos x="83" y="293"/>
                </a:cxn>
                <a:cxn ang="0">
                  <a:pos x="83" y="302"/>
                </a:cxn>
                <a:cxn ang="0">
                  <a:pos x="85" y="314"/>
                </a:cxn>
                <a:cxn ang="0">
                  <a:pos x="91" y="325"/>
                </a:cxn>
                <a:cxn ang="0">
                  <a:pos x="104" y="330"/>
                </a:cxn>
                <a:cxn ang="0">
                  <a:pos x="123" y="332"/>
                </a:cxn>
                <a:cxn ang="0">
                  <a:pos x="0" y="341"/>
                </a:cxn>
                <a:cxn ang="0">
                  <a:pos x="9" y="332"/>
                </a:cxn>
                <a:cxn ang="0">
                  <a:pos x="20" y="330"/>
                </a:cxn>
                <a:cxn ang="0">
                  <a:pos x="29" y="328"/>
                </a:cxn>
                <a:cxn ang="0">
                  <a:pos x="42" y="320"/>
                </a:cxn>
                <a:cxn ang="0">
                  <a:pos x="49" y="312"/>
                </a:cxn>
                <a:cxn ang="0">
                  <a:pos x="54" y="305"/>
                </a:cxn>
                <a:cxn ang="0">
                  <a:pos x="58" y="297"/>
                </a:cxn>
                <a:cxn ang="0">
                  <a:pos x="63" y="287"/>
                </a:cxn>
                <a:cxn ang="0">
                  <a:pos x="141" y="33"/>
                </a:cxn>
                <a:cxn ang="0">
                  <a:pos x="130" y="21"/>
                </a:cxn>
                <a:cxn ang="0">
                  <a:pos x="120" y="14"/>
                </a:cxn>
                <a:cxn ang="0">
                  <a:pos x="107" y="11"/>
                </a:cxn>
                <a:cxn ang="0">
                  <a:pos x="93" y="9"/>
                </a:cxn>
                <a:cxn ang="0">
                  <a:pos x="216" y="0"/>
                </a:cxn>
              </a:cxnLst>
              <a:rect l="0" t="0" r="r" b="b"/>
              <a:pathLst>
                <a:path w="467" h="345">
                  <a:moveTo>
                    <a:pt x="216" y="0"/>
                  </a:moveTo>
                  <a:lnTo>
                    <a:pt x="332" y="226"/>
                  </a:lnTo>
                  <a:lnTo>
                    <a:pt x="382" y="61"/>
                  </a:lnTo>
                  <a:lnTo>
                    <a:pt x="383" y="55"/>
                  </a:lnTo>
                  <a:lnTo>
                    <a:pt x="385" y="49"/>
                  </a:lnTo>
                  <a:lnTo>
                    <a:pt x="387" y="43"/>
                  </a:lnTo>
                  <a:lnTo>
                    <a:pt x="387" y="39"/>
                  </a:lnTo>
                  <a:lnTo>
                    <a:pt x="385" y="33"/>
                  </a:lnTo>
                  <a:lnTo>
                    <a:pt x="384" y="27"/>
                  </a:lnTo>
                  <a:lnTo>
                    <a:pt x="381" y="23"/>
                  </a:lnTo>
                  <a:lnTo>
                    <a:pt x="379" y="19"/>
                  </a:lnTo>
                  <a:lnTo>
                    <a:pt x="373" y="15"/>
                  </a:lnTo>
                  <a:lnTo>
                    <a:pt x="366" y="13"/>
                  </a:lnTo>
                  <a:lnTo>
                    <a:pt x="357" y="11"/>
                  </a:lnTo>
                  <a:lnTo>
                    <a:pt x="349" y="9"/>
                  </a:lnTo>
                  <a:lnTo>
                    <a:pt x="352" y="0"/>
                  </a:lnTo>
                  <a:lnTo>
                    <a:pt x="467" y="0"/>
                  </a:lnTo>
                  <a:lnTo>
                    <a:pt x="465" y="9"/>
                  </a:lnTo>
                  <a:lnTo>
                    <a:pt x="459" y="10"/>
                  </a:lnTo>
                  <a:lnTo>
                    <a:pt x="454" y="11"/>
                  </a:lnTo>
                  <a:lnTo>
                    <a:pt x="449" y="12"/>
                  </a:lnTo>
                  <a:lnTo>
                    <a:pt x="445" y="13"/>
                  </a:lnTo>
                  <a:lnTo>
                    <a:pt x="439" y="15"/>
                  </a:lnTo>
                  <a:lnTo>
                    <a:pt x="435" y="18"/>
                  </a:lnTo>
                  <a:lnTo>
                    <a:pt x="431" y="20"/>
                  </a:lnTo>
                  <a:lnTo>
                    <a:pt x="427" y="23"/>
                  </a:lnTo>
                  <a:lnTo>
                    <a:pt x="423" y="25"/>
                  </a:lnTo>
                  <a:lnTo>
                    <a:pt x="421" y="28"/>
                  </a:lnTo>
                  <a:lnTo>
                    <a:pt x="418" y="32"/>
                  </a:lnTo>
                  <a:lnTo>
                    <a:pt x="414" y="37"/>
                  </a:lnTo>
                  <a:lnTo>
                    <a:pt x="411" y="42"/>
                  </a:lnTo>
                  <a:lnTo>
                    <a:pt x="408" y="48"/>
                  </a:lnTo>
                  <a:lnTo>
                    <a:pt x="405" y="56"/>
                  </a:lnTo>
                  <a:lnTo>
                    <a:pt x="402" y="63"/>
                  </a:lnTo>
                  <a:lnTo>
                    <a:pt x="314" y="345"/>
                  </a:lnTo>
                  <a:lnTo>
                    <a:pt x="306" y="345"/>
                  </a:lnTo>
                  <a:lnTo>
                    <a:pt x="155" y="54"/>
                  </a:lnTo>
                  <a:lnTo>
                    <a:pt x="85" y="281"/>
                  </a:lnTo>
                  <a:lnTo>
                    <a:pt x="84" y="288"/>
                  </a:lnTo>
                  <a:lnTo>
                    <a:pt x="83" y="293"/>
                  </a:lnTo>
                  <a:lnTo>
                    <a:pt x="83" y="298"/>
                  </a:lnTo>
                  <a:lnTo>
                    <a:pt x="83" y="302"/>
                  </a:lnTo>
                  <a:lnTo>
                    <a:pt x="83" y="308"/>
                  </a:lnTo>
                  <a:lnTo>
                    <a:pt x="85" y="314"/>
                  </a:lnTo>
                  <a:lnTo>
                    <a:pt x="87" y="320"/>
                  </a:lnTo>
                  <a:lnTo>
                    <a:pt x="91" y="325"/>
                  </a:lnTo>
                  <a:lnTo>
                    <a:pt x="96" y="327"/>
                  </a:lnTo>
                  <a:lnTo>
                    <a:pt x="104" y="330"/>
                  </a:lnTo>
                  <a:lnTo>
                    <a:pt x="113" y="331"/>
                  </a:lnTo>
                  <a:lnTo>
                    <a:pt x="123" y="332"/>
                  </a:lnTo>
                  <a:lnTo>
                    <a:pt x="121" y="341"/>
                  </a:lnTo>
                  <a:lnTo>
                    <a:pt x="0" y="341"/>
                  </a:lnTo>
                  <a:lnTo>
                    <a:pt x="2" y="332"/>
                  </a:lnTo>
                  <a:lnTo>
                    <a:pt x="9" y="332"/>
                  </a:lnTo>
                  <a:lnTo>
                    <a:pt x="16" y="331"/>
                  </a:lnTo>
                  <a:lnTo>
                    <a:pt x="20" y="330"/>
                  </a:lnTo>
                  <a:lnTo>
                    <a:pt x="25" y="330"/>
                  </a:lnTo>
                  <a:lnTo>
                    <a:pt x="29" y="328"/>
                  </a:lnTo>
                  <a:lnTo>
                    <a:pt x="36" y="324"/>
                  </a:lnTo>
                  <a:lnTo>
                    <a:pt x="42" y="320"/>
                  </a:lnTo>
                  <a:lnTo>
                    <a:pt x="47" y="315"/>
                  </a:lnTo>
                  <a:lnTo>
                    <a:pt x="49" y="312"/>
                  </a:lnTo>
                  <a:lnTo>
                    <a:pt x="52" y="309"/>
                  </a:lnTo>
                  <a:lnTo>
                    <a:pt x="54" y="305"/>
                  </a:lnTo>
                  <a:lnTo>
                    <a:pt x="56" y="301"/>
                  </a:lnTo>
                  <a:lnTo>
                    <a:pt x="58" y="297"/>
                  </a:lnTo>
                  <a:lnTo>
                    <a:pt x="62" y="292"/>
                  </a:lnTo>
                  <a:lnTo>
                    <a:pt x="63" y="287"/>
                  </a:lnTo>
                  <a:lnTo>
                    <a:pt x="65" y="281"/>
                  </a:lnTo>
                  <a:lnTo>
                    <a:pt x="141" y="33"/>
                  </a:lnTo>
                  <a:lnTo>
                    <a:pt x="135" y="27"/>
                  </a:lnTo>
                  <a:lnTo>
                    <a:pt x="130" y="21"/>
                  </a:lnTo>
                  <a:lnTo>
                    <a:pt x="124" y="16"/>
                  </a:lnTo>
                  <a:lnTo>
                    <a:pt x="120" y="14"/>
                  </a:lnTo>
                  <a:lnTo>
                    <a:pt x="114" y="13"/>
                  </a:lnTo>
                  <a:lnTo>
                    <a:pt x="107" y="11"/>
                  </a:lnTo>
                  <a:lnTo>
                    <a:pt x="101" y="10"/>
                  </a:lnTo>
                  <a:lnTo>
                    <a:pt x="93" y="9"/>
                  </a:lnTo>
                  <a:lnTo>
                    <a:pt x="95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6" name="Freeform 298"/>
            <p:cNvSpPr>
              <a:spLocks noEditPoints="1"/>
            </p:cNvSpPr>
            <p:nvPr/>
          </p:nvSpPr>
          <p:spPr bwMode="auto">
            <a:xfrm>
              <a:off x="2777" y="2164"/>
              <a:ext cx="35" cy="44"/>
            </a:xfrm>
            <a:custGeom>
              <a:avLst/>
              <a:gdLst/>
              <a:ahLst/>
              <a:cxnLst>
                <a:cxn ang="0">
                  <a:pos x="60" y="139"/>
                </a:cxn>
                <a:cxn ang="0">
                  <a:pos x="0" y="139"/>
                </a:cxn>
                <a:cxn ang="0">
                  <a:pos x="8" y="116"/>
                </a:cxn>
                <a:cxn ang="0">
                  <a:pos x="120" y="0"/>
                </a:cxn>
                <a:cxn ang="0">
                  <a:pos x="138" y="0"/>
                </a:cxn>
                <a:cxn ang="0">
                  <a:pos x="98" y="116"/>
                </a:cxn>
                <a:cxn ang="0">
                  <a:pos x="120" y="116"/>
                </a:cxn>
                <a:cxn ang="0">
                  <a:pos x="112" y="139"/>
                </a:cxn>
                <a:cxn ang="0">
                  <a:pos x="92" y="139"/>
                </a:cxn>
                <a:cxn ang="0">
                  <a:pos x="78" y="178"/>
                </a:cxn>
                <a:cxn ang="0">
                  <a:pos x="48" y="178"/>
                </a:cxn>
                <a:cxn ang="0">
                  <a:pos x="60" y="139"/>
                </a:cxn>
                <a:cxn ang="0">
                  <a:pos x="68" y="116"/>
                </a:cxn>
                <a:cxn ang="0">
                  <a:pos x="95" y="40"/>
                </a:cxn>
                <a:cxn ang="0">
                  <a:pos x="20" y="116"/>
                </a:cxn>
                <a:cxn ang="0">
                  <a:pos x="68" y="116"/>
                </a:cxn>
              </a:cxnLst>
              <a:rect l="0" t="0" r="r" b="b"/>
              <a:pathLst>
                <a:path w="138" h="178">
                  <a:moveTo>
                    <a:pt x="60" y="139"/>
                  </a:moveTo>
                  <a:lnTo>
                    <a:pt x="0" y="139"/>
                  </a:lnTo>
                  <a:lnTo>
                    <a:pt x="8" y="116"/>
                  </a:lnTo>
                  <a:lnTo>
                    <a:pt x="120" y="0"/>
                  </a:lnTo>
                  <a:lnTo>
                    <a:pt x="138" y="0"/>
                  </a:lnTo>
                  <a:lnTo>
                    <a:pt x="98" y="116"/>
                  </a:lnTo>
                  <a:lnTo>
                    <a:pt x="120" y="116"/>
                  </a:lnTo>
                  <a:lnTo>
                    <a:pt x="112" y="139"/>
                  </a:lnTo>
                  <a:lnTo>
                    <a:pt x="92" y="139"/>
                  </a:lnTo>
                  <a:lnTo>
                    <a:pt x="78" y="178"/>
                  </a:lnTo>
                  <a:lnTo>
                    <a:pt x="48" y="178"/>
                  </a:lnTo>
                  <a:lnTo>
                    <a:pt x="60" y="139"/>
                  </a:lnTo>
                  <a:close/>
                  <a:moveTo>
                    <a:pt x="68" y="116"/>
                  </a:moveTo>
                  <a:lnTo>
                    <a:pt x="95" y="40"/>
                  </a:lnTo>
                  <a:lnTo>
                    <a:pt x="20" y="116"/>
                  </a:lnTo>
                  <a:lnTo>
                    <a:pt x="68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7" name="Freeform 299"/>
            <p:cNvSpPr>
              <a:spLocks/>
            </p:cNvSpPr>
            <p:nvPr/>
          </p:nvSpPr>
          <p:spPr bwMode="auto">
            <a:xfrm>
              <a:off x="2322" y="3030"/>
              <a:ext cx="117" cy="87"/>
            </a:xfrm>
            <a:custGeom>
              <a:avLst/>
              <a:gdLst/>
              <a:ahLst/>
              <a:cxnLst>
                <a:cxn ang="0">
                  <a:pos x="331" y="226"/>
                </a:cxn>
                <a:cxn ang="0">
                  <a:pos x="383" y="55"/>
                </a:cxn>
                <a:cxn ang="0">
                  <a:pos x="386" y="44"/>
                </a:cxn>
                <a:cxn ang="0">
                  <a:pos x="385" y="33"/>
                </a:cxn>
                <a:cxn ang="0">
                  <a:pos x="380" y="23"/>
                </a:cxn>
                <a:cxn ang="0">
                  <a:pos x="372" y="16"/>
                </a:cxn>
                <a:cxn ang="0">
                  <a:pos x="357" y="12"/>
                </a:cxn>
                <a:cxn ang="0">
                  <a:pos x="351" y="0"/>
                </a:cxn>
                <a:cxn ang="0">
                  <a:pos x="464" y="10"/>
                </a:cxn>
                <a:cxn ang="0">
                  <a:pos x="453" y="12"/>
                </a:cxn>
                <a:cxn ang="0">
                  <a:pos x="444" y="14"/>
                </a:cxn>
                <a:cxn ang="0">
                  <a:pos x="434" y="18"/>
                </a:cxn>
                <a:cxn ang="0">
                  <a:pos x="426" y="23"/>
                </a:cxn>
                <a:cxn ang="0">
                  <a:pos x="421" y="28"/>
                </a:cxn>
                <a:cxn ang="0">
                  <a:pos x="414" y="37"/>
                </a:cxn>
                <a:cxn ang="0">
                  <a:pos x="407" y="49"/>
                </a:cxn>
                <a:cxn ang="0">
                  <a:pos x="402" y="63"/>
                </a:cxn>
                <a:cxn ang="0">
                  <a:pos x="306" y="346"/>
                </a:cxn>
                <a:cxn ang="0">
                  <a:pos x="84" y="282"/>
                </a:cxn>
                <a:cxn ang="0">
                  <a:pos x="82" y="293"/>
                </a:cxn>
                <a:cxn ang="0">
                  <a:pos x="82" y="302"/>
                </a:cxn>
                <a:cxn ang="0">
                  <a:pos x="84" y="315"/>
                </a:cxn>
                <a:cxn ang="0">
                  <a:pos x="90" y="325"/>
                </a:cxn>
                <a:cxn ang="0">
                  <a:pos x="103" y="330"/>
                </a:cxn>
                <a:cxn ang="0">
                  <a:pos x="122" y="332"/>
                </a:cxn>
                <a:cxn ang="0">
                  <a:pos x="0" y="341"/>
                </a:cxn>
                <a:cxn ang="0">
                  <a:pos x="9" y="332"/>
                </a:cxn>
                <a:cxn ang="0">
                  <a:pos x="20" y="330"/>
                </a:cxn>
                <a:cxn ang="0">
                  <a:pos x="29" y="328"/>
                </a:cxn>
                <a:cxn ang="0">
                  <a:pos x="41" y="320"/>
                </a:cxn>
                <a:cxn ang="0">
                  <a:pos x="49" y="313"/>
                </a:cxn>
                <a:cxn ang="0">
                  <a:pos x="53" y="305"/>
                </a:cxn>
                <a:cxn ang="0">
                  <a:pos x="58" y="297"/>
                </a:cxn>
                <a:cxn ang="0">
                  <a:pos x="62" y="287"/>
                </a:cxn>
                <a:cxn ang="0">
                  <a:pos x="140" y="33"/>
                </a:cxn>
                <a:cxn ang="0">
                  <a:pos x="129" y="21"/>
                </a:cxn>
                <a:cxn ang="0">
                  <a:pos x="119" y="15"/>
                </a:cxn>
                <a:cxn ang="0">
                  <a:pos x="107" y="12"/>
                </a:cxn>
                <a:cxn ang="0">
                  <a:pos x="92" y="10"/>
                </a:cxn>
                <a:cxn ang="0">
                  <a:pos x="215" y="0"/>
                </a:cxn>
              </a:cxnLst>
              <a:rect l="0" t="0" r="r" b="b"/>
              <a:pathLst>
                <a:path w="466" h="346">
                  <a:moveTo>
                    <a:pt x="215" y="0"/>
                  </a:moveTo>
                  <a:lnTo>
                    <a:pt x="331" y="226"/>
                  </a:lnTo>
                  <a:lnTo>
                    <a:pt x="381" y="61"/>
                  </a:lnTo>
                  <a:lnTo>
                    <a:pt x="383" y="55"/>
                  </a:lnTo>
                  <a:lnTo>
                    <a:pt x="385" y="50"/>
                  </a:lnTo>
                  <a:lnTo>
                    <a:pt x="386" y="44"/>
                  </a:lnTo>
                  <a:lnTo>
                    <a:pt x="386" y="40"/>
                  </a:lnTo>
                  <a:lnTo>
                    <a:pt x="385" y="33"/>
                  </a:lnTo>
                  <a:lnTo>
                    <a:pt x="384" y="27"/>
                  </a:lnTo>
                  <a:lnTo>
                    <a:pt x="380" y="23"/>
                  </a:lnTo>
                  <a:lnTo>
                    <a:pt x="378" y="19"/>
                  </a:lnTo>
                  <a:lnTo>
                    <a:pt x="372" y="16"/>
                  </a:lnTo>
                  <a:lnTo>
                    <a:pt x="366" y="14"/>
                  </a:lnTo>
                  <a:lnTo>
                    <a:pt x="357" y="12"/>
                  </a:lnTo>
                  <a:lnTo>
                    <a:pt x="348" y="10"/>
                  </a:lnTo>
                  <a:lnTo>
                    <a:pt x="351" y="0"/>
                  </a:lnTo>
                  <a:lnTo>
                    <a:pt x="466" y="0"/>
                  </a:lnTo>
                  <a:lnTo>
                    <a:pt x="464" y="10"/>
                  </a:lnTo>
                  <a:lnTo>
                    <a:pt x="458" y="11"/>
                  </a:lnTo>
                  <a:lnTo>
                    <a:pt x="453" y="12"/>
                  </a:lnTo>
                  <a:lnTo>
                    <a:pt x="448" y="13"/>
                  </a:lnTo>
                  <a:lnTo>
                    <a:pt x="444" y="14"/>
                  </a:lnTo>
                  <a:lnTo>
                    <a:pt x="438" y="16"/>
                  </a:lnTo>
                  <a:lnTo>
                    <a:pt x="434" y="18"/>
                  </a:lnTo>
                  <a:lnTo>
                    <a:pt x="431" y="20"/>
                  </a:lnTo>
                  <a:lnTo>
                    <a:pt x="426" y="23"/>
                  </a:lnTo>
                  <a:lnTo>
                    <a:pt x="423" y="25"/>
                  </a:lnTo>
                  <a:lnTo>
                    <a:pt x="421" y="28"/>
                  </a:lnTo>
                  <a:lnTo>
                    <a:pt x="417" y="32"/>
                  </a:lnTo>
                  <a:lnTo>
                    <a:pt x="414" y="37"/>
                  </a:lnTo>
                  <a:lnTo>
                    <a:pt x="410" y="43"/>
                  </a:lnTo>
                  <a:lnTo>
                    <a:pt x="407" y="49"/>
                  </a:lnTo>
                  <a:lnTo>
                    <a:pt x="405" y="56"/>
                  </a:lnTo>
                  <a:lnTo>
                    <a:pt x="402" y="63"/>
                  </a:lnTo>
                  <a:lnTo>
                    <a:pt x="313" y="346"/>
                  </a:lnTo>
                  <a:lnTo>
                    <a:pt x="306" y="346"/>
                  </a:lnTo>
                  <a:lnTo>
                    <a:pt x="155" y="54"/>
                  </a:lnTo>
                  <a:lnTo>
                    <a:pt x="84" y="282"/>
                  </a:lnTo>
                  <a:lnTo>
                    <a:pt x="83" y="288"/>
                  </a:lnTo>
                  <a:lnTo>
                    <a:pt x="82" y="293"/>
                  </a:lnTo>
                  <a:lnTo>
                    <a:pt x="82" y="298"/>
                  </a:lnTo>
                  <a:lnTo>
                    <a:pt x="82" y="302"/>
                  </a:lnTo>
                  <a:lnTo>
                    <a:pt x="82" y="309"/>
                  </a:lnTo>
                  <a:lnTo>
                    <a:pt x="84" y="315"/>
                  </a:lnTo>
                  <a:lnTo>
                    <a:pt x="87" y="320"/>
                  </a:lnTo>
                  <a:lnTo>
                    <a:pt x="90" y="325"/>
                  </a:lnTo>
                  <a:lnTo>
                    <a:pt x="96" y="327"/>
                  </a:lnTo>
                  <a:lnTo>
                    <a:pt x="103" y="330"/>
                  </a:lnTo>
                  <a:lnTo>
                    <a:pt x="112" y="331"/>
                  </a:lnTo>
                  <a:lnTo>
                    <a:pt x="122" y="332"/>
                  </a:lnTo>
                  <a:lnTo>
                    <a:pt x="120" y="341"/>
                  </a:lnTo>
                  <a:lnTo>
                    <a:pt x="0" y="341"/>
                  </a:lnTo>
                  <a:lnTo>
                    <a:pt x="2" y="332"/>
                  </a:lnTo>
                  <a:lnTo>
                    <a:pt x="9" y="332"/>
                  </a:lnTo>
                  <a:lnTo>
                    <a:pt x="15" y="331"/>
                  </a:lnTo>
                  <a:lnTo>
                    <a:pt x="20" y="330"/>
                  </a:lnTo>
                  <a:lnTo>
                    <a:pt x="24" y="330"/>
                  </a:lnTo>
                  <a:lnTo>
                    <a:pt x="29" y="328"/>
                  </a:lnTo>
                  <a:lnTo>
                    <a:pt x="35" y="324"/>
                  </a:lnTo>
                  <a:lnTo>
                    <a:pt x="41" y="320"/>
                  </a:lnTo>
                  <a:lnTo>
                    <a:pt x="46" y="316"/>
                  </a:lnTo>
                  <a:lnTo>
                    <a:pt x="49" y="313"/>
                  </a:lnTo>
                  <a:lnTo>
                    <a:pt x="51" y="310"/>
                  </a:lnTo>
                  <a:lnTo>
                    <a:pt x="53" y="305"/>
                  </a:lnTo>
                  <a:lnTo>
                    <a:pt x="55" y="301"/>
                  </a:lnTo>
                  <a:lnTo>
                    <a:pt x="58" y="297"/>
                  </a:lnTo>
                  <a:lnTo>
                    <a:pt x="61" y="292"/>
                  </a:lnTo>
                  <a:lnTo>
                    <a:pt x="62" y="287"/>
                  </a:lnTo>
                  <a:lnTo>
                    <a:pt x="64" y="282"/>
                  </a:lnTo>
                  <a:lnTo>
                    <a:pt x="140" y="33"/>
                  </a:lnTo>
                  <a:lnTo>
                    <a:pt x="135" y="27"/>
                  </a:lnTo>
                  <a:lnTo>
                    <a:pt x="129" y="21"/>
                  </a:lnTo>
                  <a:lnTo>
                    <a:pt x="124" y="17"/>
                  </a:lnTo>
                  <a:lnTo>
                    <a:pt x="119" y="15"/>
                  </a:lnTo>
                  <a:lnTo>
                    <a:pt x="113" y="14"/>
                  </a:lnTo>
                  <a:lnTo>
                    <a:pt x="107" y="12"/>
                  </a:lnTo>
                  <a:lnTo>
                    <a:pt x="100" y="11"/>
                  </a:lnTo>
                  <a:lnTo>
                    <a:pt x="92" y="10"/>
                  </a:lnTo>
                  <a:lnTo>
                    <a:pt x="94" y="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8" name="Freeform 300"/>
            <p:cNvSpPr>
              <a:spLocks/>
            </p:cNvSpPr>
            <p:nvPr/>
          </p:nvSpPr>
          <p:spPr bwMode="auto">
            <a:xfrm>
              <a:off x="2427" y="3098"/>
              <a:ext cx="34" cy="43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9" y="162"/>
                </a:cxn>
                <a:cxn ang="0">
                  <a:pos x="27" y="147"/>
                </a:cxn>
                <a:cxn ang="0">
                  <a:pos x="42" y="132"/>
                </a:cxn>
                <a:cxn ang="0">
                  <a:pos x="58" y="118"/>
                </a:cxn>
                <a:cxn ang="0">
                  <a:pos x="69" y="107"/>
                </a:cxn>
                <a:cxn ang="0">
                  <a:pos x="77" y="95"/>
                </a:cxn>
                <a:cxn ang="0">
                  <a:pos x="84" y="87"/>
                </a:cxn>
                <a:cxn ang="0">
                  <a:pos x="89" y="80"/>
                </a:cxn>
                <a:cxn ang="0">
                  <a:pos x="94" y="69"/>
                </a:cxn>
                <a:cxn ang="0">
                  <a:pos x="97" y="57"/>
                </a:cxn>
                <a:cxn ang="0">
                  <a:pos x="97" y="45"/>
                </a:cxn>
                <a:cxn ang="0">
                  <a:pos x="94" y="35"/>
                </a:cxn>
                <a:cxn ang="0">
                  <a:pos x="86" y="29"/>
                </a:cxn>
                <a:cxn ang="0">
                  <a:pos x="76" y="25"/>
                </a:cxn>
                <a:cxn ang="0">
                  <a:pos x="66" y="24"/>
                </a:cxn>
                <a:cxn ang="0">
                  <a:pos x="57" y="27"/>
                </a:cxn>
                <a:cxn ang="0">
                  <a:pos x="48" y="32"/>
                </a:cxn>
                <a:cxn ang="0">
                  <a:pos x="40" y="40"/>
                </a:cxn>
                <a:cxn ang="0">
                  <a:pos x="32" y="43"/>
                </a:cxn>
                <a:cxn ang="0">
                  <a:pos x="41" y="26"/>
                </a:cxn>
                <a:cxn ang="0">
                  <a:pos x="50" y="13"/>
                </a:cxn>
                <a:cxn ang="0">
                  <a:pos x="58" y="8"/>
                </a:cxn>
                <a:cxn ang="0">
                  <a:pos x="68" y="3"/>
                </a:cxn>
                <a:cxn ang="0">
                  <a:pos x="77" y="1"/>
                </a:cxn>
                <a:cxn ang="0">
                  <a:pos x="87" y="0"/>
                </a:cxn>
                <a:cxn ang="0">
                  <a:pos x="96" y="1"/>
                </a:cxn>
                <a:cxn ang="0">
                  <a:pos x="105" y="2"/>
                </a:cxn>
                <a:cxn ang="0">
                  <a:pos x="113" y="7"/>
                </a:cxn>
                <a:cxn ang="0">
                  <a:pos x="120" y="12"/>
                </a:cxn>
                <a:cxn ang="0">
                  <a:pos x="130" y="24"/>
                </a:cxn>
                <a:cxn ang="0">
                  <a:pos x="133" y="37"/>
                </a:cxn>
                <a:cxn ang="0">
                  <a:pos x="132" y="51"/>
                </a:cxn>
                <a:cxn ang="0">
                  <a:pos x="127" y="63"/>
                </a:cxn>
                <a:cxn ang="0">
                  <a:pos x="123" y="69"/>
                </a:cxn>
                <a:cxn ang="0">
                  <a:pos x="117" y="78"/>
                </a:cxn>
                <a:cxn ang="0">
                  <a:pos x="109" y="86"/>
                </a:cxn>
                <a:cxn ang="0">
                  <a:pos x="100" y="95"/>
                </a:cxn>
                <a:cxn ang="0">
                  <a:pos x="91" y="103"/>
                </a:cxn>
                <a:cxn ang="0">
                  <a:pos x="78" y="115"/>
                </a:cxn>
                <a:cxn ang="0">
                  <a:pos x="60" y="129"/>
                </a:cxn>
                <a:cxn ang="0">
                  <a:pos x="39" y="145"/>
                </a:cxn>
                <a:cxn ang="0">
                  <a:pos x="84" y="145"/>
                </a:cxn>
                <a:cxn ang="0">
                  <a:pos x="95" y="144"/>
                </a:cxn>
                <a:cxn ang="0">
                  <a:pos x="101" y="141"/>
                </a:cxn>
                <a:cxn ang="0">
                  <a:pos x="108" y="131"/>
                </a:cxn>
                <a:cxn ang="0">
                  <a:pos x="119" y="126"/>
                </a:cxn>
              </a:cxnLst>
              <a:rect l="0" t="0" r="r" b="b"/>
              <a:pathLst>
                <a:path w="133" h="175">
                  <a:moveTo>
                    <a:pt x="97" y="175"/>
                  </a:moveTo>
                  <a:lnTo>
                    <a:pt x="0" y="175"/>
                  </a:lnTo>
                  <a:lnTo>
                    <a:pt x="0" y="170"/>
                  </a:lnTo>
                  <a:lnTo>
                    <a:pt x="9" y="162"/>
                  </a:lnTo>
                  <a:lnTo>
                    <a:pt x="18" y="154"/>
                  </a:lnTo>
                  <a:lnTo>
                    <a:pt x="27" y="147"/>
                  </a:lnTo>
                  <a:lnTo>
                    <a:pt x="34" y="139"/>
                  </a:lnTo>
                  <a:lnTo>
                    <a:pt x="42" y="132"/>
                  </a:lnTo>
                  <a:lnTo>
                    <a:pt x="50" y="125"/>
                  </a:lnTo>
                  <a:lnTo>
                    <a:pt x="58" y="118"/>
                  </a:lnTo>
                  <a:lnTo>
                    <a:pt x="65" y="112"/>
                  </a:lnTo>
                  <a:lnTo>
                    <a:pt x="69" y="107"/>
                  </a:lnTo>
                  <a:lnTo>
                    <a:pt x="74" y="100"/>
                  </a:lnTo>
                  <a:lnTo>
                    <a:pt x="77" y="95"/>
                  </a:lnTo>
                  <a:lnTo>
                    <a:pt x="81" y="91"/>
                  </a:lnTo>
                  <a:lnTo>
                    <a:pt x="84" y="87"/>
                  </a:lnTo>
                  <a:lnTo>
                    <a:pt x="87" y="83"/>
                  </a:lnTo>
                  <a:lnTo>
                    <a:pt x="89" y="80"/>
                  </a:lnTo>
                  <a:lnTo>
                    <a:pt x="90" y="77"/>
                  </a:lnTo>
                  <a:lnTo>
                    <a:pt x="94" y="69"/>
                  </a:lnTo>
                  <a:lnTo>
                    <a:pt x="96" y="63"/>
                  </a:lnTo>
                  <a:lnTo>
                    <a:pt x="97" y="57"/>
                  </a:lnTo>
                  <a:lnTo>
                    <a:pt x="97" y="50"/>
                  </a:lnTo>
                  <a:lnTo>
                    <a:pt x="97" y="45"/>
                  </a:lnTo>
                  <a:lnTo>
                    <a:pt x="96" y="41"/>
                  </a:lnTo>
                  <a:lnTo>
                    <a:pt x="94" y="35"/>
                  </a:lnTo>
                  <a:lnTo>
                    <a:pt x="90" y="31"/>
                  </a:lnTo>
                  <a:lnTo>
                    <a:pt x="86" y="29"/>
                  </a:lnTo>
                  <a:lnTo>
                    <a:pt x="80" y="26"/>
                  </a:lnTo>
                  <a:lnTo>
                    <a:pt x="76" y="25"/>
                  </a:lnTo>
                  <a:lnTo>
                    <a:pt x="70" y="24"/>
                  </a:lnTo>
                  <a:lnTo>
                    <a:pt x="66" y="24"/>
                  </a:lnTo>
                  <a:lnTo>
                    <a:pt x="61" y="25"/>
                  </a:lnTo>
                  <a:lnTo>
                    <a:pt x="57" y="27"/>
                  </a:lnTo>
                  <a:lnTo>
                    <a:pt x="52" y="29"/>
                  </a:lnTo>
                  <a:lnTo>
                    <a:pt x="48" y="32"/>
                  </a:lnTo>
                  <a:lnTo>
                    <a:pt x="45" y="35"/>
                  </a:lnTo>
                  <a:lnTo>
                    <a:pt x="40" y="40"/>
                  </a:lnTo>
                  <a:lnTo>
                    <a:pt x="37" y="45"/>
                  </a:lnTo>
                  <a:lnTo>
                    <a:pt x="32" y="43"/>
                  </a:lnTo>
                  <a:lnTo>
                    <a:pt x="36" y="34"/>
                  </a:lnTo>
                  <a:lnTo>
                    <a:pt x="41" y="26"/>
                  </a:lnTo>
                  <a:lnTo>
                    <a:pt x="46" y="19"/>
                  </a:lnTo>
                  <a:lnTo>
                    <a:pt x="50" y="13"/>
                  </a:lnTo>
                  <a:lnTo>
                    <a:pt x="55" y="10"/>
                  </a:lnTo>
                  <a:lnTo>
                    <a:pt x="58" y="8"/>
                  </a:lnTo>
                  <a:lnTo>
                    <a:pt x="62" y="6"/>
                  </a:lnTo>
                  <a:lnTo>
                    <a:pt x="68" y="3"/>
                  </a:lnTo>
                  <a:lnTo>
                    <a:pt x="72" y="2"/>
                  </a:lnTo>
                  <a:lnTo>
                    <a:pt x="77" y="1"/>
                  </a:lnTo>
                  <a:lnTo>
                    <a:pt x="82" y="0"/>
                  </a:lnTo>
                  <a:lnTo>
                    <a:pt x="87" y="0"/>
                  </a:lnTo>
                  <a:lnTo>
                    <a:pt x="91" y="0"/>
                  </a:lnTo>
                  <a:lnTo>
                    <a:pt x="96" y="1"/>
                  </a:lnTo>
                  <a:lnTo>
                    <a:pt x="100" y="1"/>
                  </a:lnTo>
                  <a:lnTo>
                    <a:pt x="105" y="2"/>
                  </a:lnTo>
                  <a:lnTo>
                    <a:pt x="109" y="4"/>
                  </a:lnTo>
                  <a:lnTo>
                    <a:pt x="113" y="7"/>
                  </a:lnTo>
                  <a:lnTo>
                    <a:pt x="117" y="9"/>
                  </a:lnTo>
                  <a:lnTo>
                    <a:pt x="120" y="12"/>
                  </a:lnTo>
                  <a:lnTo>
                    <a:pt x="126" y="18"/>
                  </a:lnTo>
                  <a:lnTo>
                    <a:pt x="130" y="24"/>
                  </a:lnTo>
                  <a:lnTo>
                    <a:pt x="132" y="30"/>
                  </a:lnTo>
                  <a:lnTo>
                    <a:pt x="133" y="37"/>
                  </a:lnTo>
                  <a:lnTo>
                    <a:pt x="133" y="45"/>
                  </a:lnTo>
                  <a:lnTo>
                    <a:pt x="132" y="51"/>
                  </a:lnTo>
                  <a:lnTo>
                    <a:pt x="129" y="57"/>
                  </a:lnTo>
                  <a:lnTo>
                    <a:pt x="127" y="63"/>
                  </a:lnTo>
                  <a:lnTo>
                    <a:pt x="125" y="66"/>
                  </a:lnTo>
                  <a:lnTo>
                    <a:pt x="123" y="69"/>
                  </a:lnTo>
                  <a:lnTo>
                    <a:pt x="120" y="74"/>
                  </a:lnTo>
                  <a:lnTo>
                    <a:pt x="117" y="78"/>
                  </a:lnTo>
                  <a:lnTo>
                    <a:pt x="113" y="82"/>
                  </a:lnTo>
                  <a:lnTo>
                    <a:pt x="109" y="86"/>
                  </a:lnTo>
                  <a:lnTo>
                    <a:pt x="105" y="91"/>
                  </a:lnTo>
                  <a:lnTo>
                    <a:pt x="100" y="95"/>
                  </a:lnTo>
                  <a:lnTo>
                    <a:pt x="96" y="99"/>
                  </a:lnTo>
                  <a:lnTo>
                    <a:pt x="91" y="103"/>
                  </a:lnTo>
                  <a:lnTo>
                    <a:pt x="85" y="110"/>
                  </a:lnTo>
                  <a:lnTo>
                    <a:pt x="78" y="115"/>
                  </a:lnTo>
                  <a:lnTo>
                    <a:pt x="69" y="122"/>
                  </a:lnTo>
                  <a:lnTo>
                    <a:pt x="60" y="129"/>
                  </a:lnTo>
                  <a:lnTo>
                    <a:pt x="50" y="136"/>
                  </a:lnTo>
                  <a:lnTo>
                    <a:pt x="39" y="145"/>
                  </a:lnTo>
                  <a:lnTo>
                    <a:pt x="75" y="145"/>
                  </a:lnTo>
                  <a:lnTo>
                    <a:pt x="84" y="145"/>
                  </a:lnTo>
                  <a:lnTo>
                    <a:pt x="90" y="145"/>
                  </a:lnTo>
                  <a:lnTo>
                    <a:pt x="95" y="144"/>
                  </a:lnTo>
                  <a:lnTo>
                    <a:pt x="99" y="143"/>
                  </a:lnTo>
                  <a:lnTo>
                    <a:pt x="101" y="141"/>
                  </a:lnTo>
                  <a:lnTo>
                    <a:pt x="105" y="136"/>
                  </a:lnTo>
                  <a:lnTo>
                    <a:pt x="108" y="131"/>
                  </a:lnTo>
                  <a:lnTo>
                    <a:pt x="113" y="126"/>
                  </a:lnTo>
                  <a:lnTo>
                    <a:pt x="119" y="126"/>
                  </a:lnTo>
                  <a:lnTo>
                    <a:pt x="97" y="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69" name="Freeform 301"/>
            <p:cNvSpPr>
              <a:spLocks/>
            </p:cNvSpPr>
            <p:nvPr/>
          </p:nvSpPr>
          <p:spPr bwMode="auto">
            <a:xfrm>
              <a:off x="3159" y="2644"/>
              <a:ext cx="117" cy="86"/>
            </a:xfrm>
            <a:custGeom>
              <a:avLst/>
              <a:gdLst/>
              <a:ahLst/>
              <a:cxnLst>
                <a:cxn ang="0">
                  <a:pos x="332" y="226"/>
                </a:cxn>
                <a:cxn ang="0">
                  <a:pos x="383" y="55"/>
                </a:cxn>
                <a:cxn ang="0">
                  <a:pos x="386" y="44"/>
                </a:cxn>
                <a:cxn ang="0">
                  <a:pos x="385" y="33"/>
                </a:cxn>
                <a:cxn ang="0">
                  <a:pos x="381" y="23"/>
                </a:cxn>
                <a:cxn ang="0">
                  <a:pos x="373" y="16"/>
                </a:cxn>
                <a:cxn ang="0">
                  <a:pos x="357" y="12"/>
                </a:cxn>
                <a:cxn ang="0">
                  <a:pos x="352" y="0"/>
                </a:cxn>
                <a:cxn ang="0">
                  <a:pos x="465" y="10"/>
                </a:cxn>
                <a:cxn ang="0">
                  <a:pos x="453" y="12"/>
                </a:cxn>
                <a:cxn ang="0">
                  <a:pos x="444" y="14"/>
                </a:cxn>
                <a:cxn ang="0">
                  <a:pos x="434" y="18"/>
                </a:cxn>
                <a:cxn ang="0">
                  <a:pos x="427" y="23"/>
                </a:cxn>
                <a:cxn ang="0">
                  <a:pos x="421" y="28"/>
                </a:cxn>
                <a:cxn ang="0">
                  <a:pos x="414" y="37"/>
                </a:cxn>
                <a:cxn ang="0">
                  <a:pos x="408" y="49"/>
                </a:cxn>
                <a:cxn ang="0">
                  <a:pos x="402" y="63"/>
                </a:cxn>
                <a:cxn ang="0">
                  <a:pos x="306" y="346"/>
                </a:cxn>
                <a:cxn ang="0">
                  <a:pos x="85" y="282"/>
                </a:cxn>
                <a:cxn ang="0">
                  <a:pos x="83" y="293"/>
                </a:cxn>
                <a:cxn ang="0">
                  <a:pos x="83" y="302"/>
                </a:cxn>
                <a:cxn ang="0">
                  <a:pos x="85" y="315"/>
                </a:cxn>
                <a:cxn ang="0">
                  <a:pos x="91" y="325"/>
                </a:cxn>
                <a:cxn ang="0">
                  <a:pos x="104" y="330"/>
                </a:cxn>
                <a:cxn ang="0">
                  <a:pos x="123" y="332"/>
                </a:cxn>
                <a:cxn ang="0">
                  <a:pos x="0" y="341"/>
                </a:cxn>
                <a:cxn ang="0">
                  <a:pos x="9" y="332"/>
                </a:cxn>
                <a:cxn ang="0">
                  <a:pos x="20" y="330"/>
                </a:cxn>
                <a:cxn ang="0">
                  <a:pos x="29" y="328"/>
                </a:cxn>
                <a:cxn ang="0">
                  <a:pos x="41" y="320"/>
                </a:cxn>
                <a:cxn ang="0">
                  <a:pos x="49" y="313"/>
                </a:cxn>
                <a:cxn ang="0">
                  <a:pos x="54" y="305"/>
                </a:cxn>
                <a:cxn ang="0">
                  <a:pos x="58" y="297"/>
                </a:cxn>
                <a:cxn ang="0">
                  <a:pos x="63" y="287"/>
                </a:cxn>
                <a:cxn ang="0">
                  <a:pos x="141" y="33"/>
                </a:cxn>
                <a:cxn ang="0">
                  <a:pos x="130" y="21"/>
                </a:cxn>
                <a:cxn ang="0">
                  <a:pos x="120" y="15"/>
                </a:cxn>
                <a:cxn ang="0">
                  <a:pos x="107" y="12"/>
                </a:cxn>
                <a:cxn ang="0">
                  <a:pos x="93" y="10"/>
                </a:cxn>
                <a:cxn ang="0">
                  <a:pos x="216" y="0"/>
                </a:cxn>
              </a:cxnLst>
              <a:rect l="0" t="0" r="r" b="b"/>
              <a:pathLst>
                <a:path w="467" h="346">
                  <a:moveTo>
                    <a:pt x="216" y="0"/>
                  </a:moveTo>
                  <a:lnTo>
                    <a:pt x="332" y="226"/>
                  </a:lnTo>
                  <a:lnTo>
                    <a:pt x="382" y="61"/>
                  </a:lnTo>
                  <a:lnTo>
                    <a:pt x="383" y="55"/>
                  </a:lnTo>
                  <a:lnTo>
                    <a:pt x="385" y="50"/>
                  </a:lnTo>
                  <a:lnTo>
                    <a:pt x="386" y="44"/>
                  </a:lnTo>
                  <a:lnTo>
                    <a:pt x="386" y="39"/>
                  </a:lnTo>
                  <a:lnTo>
                    <a:pt x="385" y="33"/>
                  </a:lnTo>
                  <a:lnTo>
                    <a:pt x="384" y="27"/>
                  </a:lnTo>
                  <a:lnTo>
                    <a:pt x="381" y="23"/>
                  </a:lnTo>
                  <a:lnTo>
                    <a:pt x="379" y="19"/>
                  </a:lnTo>
                  <a:lnTo>
                    <a:pt x="373" y="16"/>
                  </a:lnTo>
                  <a:lnTo>
                    <a:pt x="366" y="14"/>
                  </a:lnTo>
                  <a:lnTo>
                    <a:pt x="357" y="12"/>
                  </a:lnTo>
                  <a:lnTo>
                    <a:pt x="348" y="10"/>
                  </a:lnTo>
                  <a:lnTo>
                    <a:pt x="352" y="0"/>
                  </a:lnTo>
                  <a:lnTo>
                    <a:pt x="467" y="0"/>
                  </a:lnTo>
                  <a:lnTo>
                    <a:pt x="465" y="10"/>
                  </a:lnTo>
                  <a:lnTo>
                    <a:pt x="459" y="11"/>
                  </a:lnTo>
                  <a:lnTo>
                    <a:pt x="453" y="12"/>
                  </a:lnTo>
                  <a:lnTo>
                    <a:pt x="449" y="13"/>
                  </a:lnTo>
                  <a:lnTo>
                    <a:pt x="444" y="14"/>
                  </a:lnTo>
                  <a:lnTo>
                    <a:pt x="439" y="16"/>
                  </a:lnTo>
                  <a:lnTo>
                    <a:pt x="434" y="18"/>
                  </a:lnTo>
                  <a:lnTo>
                    <a:pt x="431" y="20"/>
                  </a:lnTo>
                  <a:lnTo>
                    <a:pt x="427" y="23"/>
                  </a:lnTo>
                  <a:lnTo>
                    <a:pt x="423" y="25"/>
                  </a:lnTo>
                  <a:lnTo>
                    <a:pt x="421" y="28"/>
                  </a:lnTo>
                  <a:lnTo>
                    <a:pt x="418" y="32"/>
                  </a:lnTo>
                  <a:lnTo>
                    <a:pt x="414" y="37"/>
                  </a:lnTo>
                  <a:lnTo>
                    <a:pt x="411" y="43"/>
                  </a:lnTo>
                  <a:lnTo>
                    <a:pt x="408" y="49"/>
                  </a:lnTo>
                  <a:lnTo>
                    <a:pt x="405" y="56"/>
                  </a:lnTo>
                  <a:lnTo>
                    <a:pt x="402" y="63"/>
                  </a:lnTo>
                  <a:lnTo>
                    <a:pt x="314" y="346"/>
                  </a:lnTo>
                  <a:lnTo>
                    <a:pt x="306" y="346"/>
                  </a:lnTo>
                  <a:lnTo>
                    <a:pt x="155" y="54"/>
                  </a:lnTo>
                  <a:lnTo>
                    <a:pt x="85" y="282"/>
                  </a:lnTo>
                  <a:lnTo>
                    <a:pt x="84" y="288"/>
                  </a:lnTo>
                  <a:lnTo>
                    <a:pt x="83" y="293"/>
                  </a:lnTo>
                  <a:lnTo>
                    <a:pt x="83" y="298"/>
                  </a:lnTo>
                  <a:lnTo>
                    <a:pt x="83" y="302"/>
                  </a:lnTo>
                  <a:lnTo>
                    <a:pt x="83" y="308"/>
                  </a:lnTo>
                  <a:lnTo>
                    <a:pt x="85" y="315"/>
                  </a:lnTo>
                  <a:lnTo>
                    <a:pt x="87" y="320"/>
                  </a:lnTo>
                  <a:lnTo>
                    <a:pt x="91" y="325"/>
                  </a:lnTo>
                  <a:lnTo>
                    <a:pt x="96" y="327"/>
                  </a:lnTo>
                  <a:lnTo>
                    <a:pt x="104" y="330"/>
                  </a:lnTo>
                  <a:lnTo>
                    <a:pt x="113" y="331"/>
                  </a:lnTo>
                  <a:lnTo>
                    <a:pt x="123" y="332"/>
                  </a:lnTo>
                  <a:lnTo>
                    <a:pt x="121" y="341"/>
                  </a:lnTo>
                  <a:lnTo>
                    <a:pt x="0" y="341"/>
                  </a:lnTo>
                  <a:lnTo>
                    <a:pt x="2" y="332"/>
                  </a:lnTo>
                  <a:lnTo>
                    <a:pt x="9" y="332"/>
                  </a:lnTo>
                  <a:lnTo>
                    <a:pt x="16" y="331"/>
                  </a:lnTo>
                  <a:lnTo>
                    <a:pt x="20" y="330"/>
                  </a:lnTo>
                  <a:lnTo>
                    <a:pt x="25" y="330"/>
                  </a:lnTo>
                  <a:lnTo>
                    <a:pt x="29" y="328"/>
                  </a:lnTo>
                  <a:lnTo>
                    <a:pt x="36" y="324"/>
                  </a:lnTo>
                  <a:lnTo>
                    <a:pt x="41" y="320"/>
                  </a:lnTo>
                  <a:lnTo>
                    <a:pt x="47" y="316"/>
                  </a:lnTo>
                  <a:lnTo>
                    <a:pt x="49" y="313"/>
                  </a:lnTo>
                  <a:lnTo>
                    <a:pt x="51" y="309"/>
                  </a:lnTo>
                  <a:lnTo>
                    <a:pt x="54" y="305"/>
                  </a:lnTo>
                  <a:lnTo>
                    <a:pt x="56" y="301"/>
                  </a:lnTo>
                  <a:lnTo>
                    <a:pt x="58" y="297"/>
                  </a:lnTo>
                  <a:lnTo>
                    <a:pt x="61" y="292"/>
                  </a:lnTo>
                  <a:lnTo>
                    <a:pt x="63" y="287"/>
                  </a:lnTo>
                  <a:lnTo>
                    <a:pt x="65" y="282"/>
                  </a:lnTo>
                  <a:lnTo>
                    <a:pt x="141" y="33"/>
                  </a:lnTo>
                  <a:lnTo>
                    <a:pt x="135" y="27"/>
                  </a:lnTo>
                  <a:lnTo>
                    <a:pt x="130" y="21"/>
                  </a:lnTo>
                  <a:lnTo>
                    <a:pt x="124" y="17"/>
                  </a:lnTo>
                  <a:lnTo>
                    <a:pt x="120" y="15"/>
                  </a:lnTo>
                  <a:lnTo>
                    <a:pt x="114" y="14"/>
                  </a:lnTo>
                  <a:lnTo>
                    <a:pt x="107" y="12"/>
                  </a:lnTo>
                  <a:lnTo>
                    <a:pt x="101" y="11"/>
                  </a:lnTo>
                  <a:lnTo>
                    <a:pt x="93" y="10"/>
                  </a:lnTo>
                  <a:lnTo>
                    <a:pt x="95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70" name="Freeform 302"/>
            <p:cNvSpPr>
              <a:spLocks/>
            </p:cNvSpPr>
            <p:nvPr/>
          </p:nvSpPr>
          <p:spPr bwMode="auto">
            <a:xfrm>
              <a:off x="3266" y="2711"/>
              <a:ext cx="33" cy="45"/>
            </a:xfrm>
            <a:custGeom>
              <a:avLst/>
              <a:gdLst/>
              <a:ahLst/>
              <a:cxnLst>
                <a:cxn ang="0">
                  <a:pos x="41" y="76"/>
                </a:cxn>
                <a:cxn ang="0">
                  <a:pos x="62" y="68"/>
                </a:cxn>
                <a:cxn ang="0">
                  <a:pos x="82" y="59"/>
                </a:cxn>
                <a:cxn ang="0">
                  <a:pos x="92" y="46"/>
                </a:cxn>
                <a:cxn ang="0">
                  <a:pos x="94" y="33"/>
                </a:cxn>
                <a:cxn ang="0">
                  <a:pos x="88" y="22"/>
                </a:cxn>
                <a:cxn ang="0">
                  <a:pos x="76" y="16"/>
                </a:cxn>
                <a:cxn ang="0">
                  <a:pos x="64" y="17"/>
                </a:cxn>
                <a:cxn ang="0">
                  <a:pos x="53" y="23"/>
                </a:cxn>
                <a:cxn ang="0">
                  <a:pos x="44" y="33"/>
                </a:cxn>
                <a:cxn ang="0">
                  <a:pos x="49" y="17"/>
                </a:cxn>
                <a:cxn ang="0">
                  <a:pos x="67" y="4"/>
                </a:cxn>
                <a:cxn ang="0">
                  <a:pos x="87" y="0"/>
                </a:cxn>
                <a:cxn ang="0">
                  <a:pos x="109" y="5"/>
                </a:cxn>
                <a:cxn ang="0">
                  <a:pos x="124" y="20"/>
                </a:cxn>
                <a:cxn ang="0">
                  <a:pos x="127" y="37"/>
                </a:cxn>
                <a:cxn ang="0">
                  <a:pos x="120" y="50"/>
                </a:cxn>
                <a:cxn ang="0">
                  <a:pos x="109" y="61"/>
                </a:cxn>
                <a:cxn ang="0">
                  <a:pos x="96" y="68"/>
                </a:cxn>
                <a:cxn ang="0">
                  <a:pos x="87" y="76"/>
                </a:cxn>
                <a:cxn ang="0">
                  <a:pos x="100" y="86"/>
                </a:cxn>
                <a:cxn ang="0">
                  <a:pos x="109" y="106"/>
                </a:cxn>
                <a:cxn ang="0">
                  <a:pos x="108" y="128"/>
                </a:cxn>
                <a:cxn ang="0">
                  <a:pos x="99" y="148"/>
                </a:cxn>
                <a:cxn ang="0">
                  <a:pos x="82" y="163"/>
                </a:cxn>
                <a:cxn ang="0">
                  <a:pos x="63" y="172"/>
                </a:cxn>
                <a:cxn ang="0">
                  <a:pos x="42" y="178"/>
                </a:cxn>
                <a:cxn ang="0">
                  <a:pos x="21" y="179"/>
                </a:cxn>
                <a:cxn ang="0">
                  <a:pos x="4" y="172"/>
                </a:cxn>
                <a:cxn ang="0">
                  <a:pos x="0" y="166"/>
                </a:cxn>
                <a:cxn ang="0">
                  <a:pos x="0" y="157"/>
                </a:cxn>
                <a:cxn ang="0">
                  <a:pos x="4" y="151"/>
                </a:cxn>
                <a:cxn ang="0">
                  <a:pos x="14" y="149"/>
                </a:cxn>
                <a:cxn ang="0">
                  <a:pos x="19" y="151"/>
                </a:cxn>
                <a:cxn ang="0">
                  <a:pos x="25" y="154"/>
                </a:cxn>
                <a:cxn ang="0">
                  <a:pos x="40" y="162"/>
                </a:cxn>
                <a:cxn ang="0">
                  <a:pos x="52" y="165"/>
                </a:cxn>
                <a:cxn ang="0">
                  <a:pos x="63" y="160"/>
                </a:cxn>
                <a:cxn ang="0">
                  <a:pos x="76" y="145"/>
                </a:cxn>
                <a:cxn ang="0">
                  <a:pos x="78" y="122"/>
                </a:cxn>
                <a:cxn ang="0">
                  <a:pos x="72" y="104"/>
                </a:cxn>
                <a:cxn ang="0">
                  <a:pos x="61" y="92"/>
                </a:cxn>
                <a:cxn ang="0">
                  <a:pos x="44" y="85"/>
                </a:cxn>
              </a:cxnLst>
              <a:rect l="0" t="0" r="r" b="b"/>
              <a:pathLst>
                <a:path w="127" h="179">
                  <a:moveTo>
                    <a:pt x="32" y="82"/>
                  </a:moveTo>
                  <a:lnTo>
                    <a:pt x="32" y="77"/>
                  </a:lnTo>
                  <a:lnTo>
                    <a:pt x="41" y="76"/>
                  </a:lnTo>
                  <a:lnTo>
                    <a:pt x="50" y="73"/>
                  </a:lnTo>
                  <a:lnTo>
                    <a:pt x="57" y="71"/>
                  </a:lnTo>
                  <a:lnTo>
                    <a:pt x="62" y="68"/>
                  </a:lnTo>
                  <a:lnTo>
                    <a:pt x="70" y="65"/>
                  </a:lnTo>
                  <a:lnTo>
                    <a:pt x="77" y="62"/>
                  </a:lnTo>
                  <a:lnTo>
                    <a:pt x="82" y="59"/>
                  </a:lnTo>
                  <a:lnTo>
                    <a:pt x="87" y="56"/>
                  </a:lnTo>
                  <a:lnTo>
                    <a:pt x="89" y="51"/>
                  </a:lnTo>
                  <a:lnTo>
                    <a:pt x="92" y="46"/>
                  </a:lnTo>
                  <a:lnTo>
                    <a:pt x="93" y="42"/>
                  </a:lnTo>
                  <a:lnTo>
                    <a:pt x="94" y="37"/>
                  </a:lnTo>
                  <a:lnTo>
                    <a:pt x="94" y="33"/>
                  </a:lnTo>
                  <a:lnTo>
                    <a:pt x="93" y="29"/>
                  </a:lnTo>
                  <a:lnTo>
                    <a:pt x="91" y="25"/>
                  </a:lnTo>
                  <a:lnTo>
                    <a:pt x="88" y="22"/>
                  </a:lnTo>
                  <a:lnTo>
                    <a:pt x="83" y="20"/>
                  </a:lnTo>
                  <a:lnTo>
                    <a:pt x="80" y="17"/>
                  </a:lnTo>
                  <a:lnTo>
                    <a:pt x="76" y="16"/>
                  </a:lnTo>
                  <a:lnTo>
                    <a:pt x="70" y="15"/>
                  </a:lnTo>
                  <a:lnTo>
                    <a:pt x="68" y="16"/>
                  </a:lnTo>
                  <a:lnTo>
                    <a:pt x="64" y="17"/>
                  </a:lnTo>
                  <a:lnTo>
                    <a:pt x="61" y="19"/>
                  </a:lnTo>
                  <a:lnTo>
                    <a:pt x="58" y="21"/>
                  </a:lnTo>
                  <a:lnTo>
                    <a:pt x="53" y="23"/>
                  </a:lnTo>
                  <a:lnTo>
                    <a:pt x="50" y="25"/>
                  </a:lnTo>
                  <a:lnTo>
                    <a:pt x="46" y="29"/>
                  </a:lnTo>
                  <a:lnTo>
                    <a:pt x="44" y="33"/>
                  </a:lnTo>
                  <a:lnTo>
                    <a:pt x="38" y="31"/>
                  </a:lnTo>
                  <a:lnTo>
                    <a:pt x="43" y="24"/>
                  </a:lnTo>
                  <a:lnTo>
                    <a:pt x="49" y="17"/>
                  </a:lnTo>
                  <a:lnTo>
                    <a:pt x="55" y="12"/>
                  </a:lnTo>
                  <a:lnTo>
                    <a:pt x="60" y="7"/>
                  </a:lnTo>
                  <a:lnTo>
                    <a:pt x="67" y="4"/>
                  </a:lnTo>
                  <a:lnTo>
                    <a:pt x="73" y="2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4" y="1"/>
                  </a:lnTo>
                  <a:lnTo>
                    <a:pt x="102" y="2"/>
                  </a:lnTo>
                  <a:lnTo>
                    <a:pt x="109" y="5"/>
                  </a:lnTo>
                  <a:lnTo>
                    <a:pt x="115" y="10"/>
                  </a:lnTo>
                  <a:lnTo>
                    <a:pt x="120" y="14"/>
                  </a:lnTo>
                  <a:lnTo>
                    <a:pt x="124" y="20"/>
                  </a:lnTo>
                  <a:lnTo>
                    <a:pt x="126" y="25"/>
                  </a:lnTo>
                  <a:lnTo>
                    <a:pt x="127" y="31"/>
                  </a:lnTo>
                  <a:lnTo>
                    <a:pt x="127" y="37"/>
                  </a:lnTo>
                  <a:lnTo>
                    <a:pt x="126" y="43"/>
                  </a:lnTo>
                  <a:lnTo>
                    <a:pt x="124" y="47"/>
                  </a:lnTo>
                  <a:lnTo>
                    <a:pt x="120" y="50"/>
                  </a:lnTo>
                  <a:lnTo>
                    <a:pt x="118" y="54"/>
                  </a:lnTo>
                  <a:lnTo>
                    <a:pt x="113" y="57"/>
                  </a:lnTo>
                  <a:lnTo>
                    <a:pt x="109" y="61"/>
                  </a:lnTo>
                  <a:lnTo>
                    <a:pt x="105" y="65"/>
                  </a:lnTo>
                  <a:lnTo>
                    <a:pt x="100" y="67"/>
                  </a:lnTo>
                  <a:lnTo>
                    <a:pt x="96" y="68"/>
                  </a:lnTo>
                  <a:lnTo>
                    <a:pt x="89" y="70"/>
                  </a:lnTo>
                  <a:lnTo>
                    <a:pt x="80" y="72"/>
                  </a:lnTo>
                  <a:lnTo>
                    <a:pt x="87" y="76"/>
                  </a:lnTo>
                  <a:lnTo>
                    <a:pt x="93" y="79"/>
                  </a:lnTo>
                  <a:lnTo>
                    <a:pt x="98" y="83"/>
                  </a:lnTo>
                  <a:lnTo>
                    <a:pt x="100" y="86"/>
                  </a:lnTo>
                  <a:lnTo>
                    <a:pt x="105" y="92"/>
                  </a:lnTo>
                  <a:lnTo>
                    <a:pt x="108" y="99"/>
                  </a:lnTo>
                  <a:lnTo>
                    <a:pt x="109" y="106"/>
                  </a:lnTo>
                  <a:lnTo>
                    <a:pt x="110" y="114"/>
                  </a:lnTo>
                  <a:lnTo>
                    <a:pt x="110" y="121"/>
                  </a:lnTo>
                  <a:lnTo>
                    <a:pt x="108" y="128"/>
                  </a:lnTo>
                  <a:lnTo>
                    <a:pt x="106" y="134"/>
                  </a:lnTo>
                  <a:lnTo>
                    <a:pt x="103" y="141"/>
                  </a:lnTo>
                  <a:lnTo>
                    <a:pt x="99" y="148"/>
                  </a:lnTo>
                  <a:lnTo>
                    <a:pt x="94" y="153"/>
                  </a:lnTo>
                  <a:lnTo>
                    <a:pt x="89" y="158"/>
                  </a:lnTo>
                  <a:lnTo>
                    <a:pt x="82" y="163"/>
                  </a:lnTo>
                  <a:lnTo>
                    <a:pt x="77" y="166"/>
                  </a:lnTo>
                  <a:lnTo>
                    <a:pt x="70" y="169"/>
                  </a:lnTo>
                  <a:lnTo>
                    <a:pt x="63" y="172"/>
                  </a:lnTo>
                  <a:lnTo>
                    <a:pt x="57" y="174"/>
                  </a:lnTo>
                  <a:lnTo>
                    <a:pt x="50" y="177"/>
                  </a:lnTo>
                  <a:lnTo>
                    <a:pt x="42" y="178"/>
                  </a:lnTo>
                  <a:lnTo>
                    <a:pt x="35" y="179"/>
                  </a:lnTo>
                  <a:lnTo>
                    <a:pt x="27" y="179"/>
                  </a:lnTo>
                  <a:lnTo>
                    <a:pt x="21" y="179"/>
                  </a:lnTo>
                  <a:lnTo>
                    <a:pt x="14" y="177"/>
                  </a:lnTo>
                  <a:lnTo>
                    <a:pt x="9" y="176"/>
                  </a:lnTo>
                  <a:lnTo>
                    <a:pt x="4" y="172"/>
                  </a:lnTo>
                  <a:lnTo>
                    <a:pt x="3" y="170"/>
                  </a:lnTo>
                  <a:lnTo>
                    <a:pt x="1" y="168"/>
                  </a:lnTo>
                  <a:lnTo>
                    <a:pt x="0" y="166"/>
                  </a:lnTo>
                  <a:lnTo>
                    <a:pt x="0" y="163"/>
                  </a:lnTo>
                  <a:lnTo>
                    <a:pt x="0" y="160"/>
                  </a:lnTo>
                  <a:lnTo>
                    <a:pt x="0" y="157"/>
                  </a:lnTo>
                  <a:lnTo>
                    <a:pt x="1" y="154"/>
                  </a:lnTo>
                  <a:lnTo>
                    <a:pt x="2" y="152"/>
                  </a:lnTo>
                  <a:lnTo>
                    <a:pt x="4" y="151"/>
                  </a:lnTo>
                  <a:lnTo>
                    <a:pt x="7" y="150"/>
                  </a:lnTo>
                  <a:lnTo>
                    <a:pt x="11" y="149"/>
                  </a:lnTo>
                  <a:lnTo>
                    <a:pt x="14" y="149"/>
                  </a:lnTo>
                  <a:lnTo>
                    <a:pt x="15" y="149"/>
                  </a:lnTo>
                  <a:lnTo>
                    <a:pt x="17" y="150"/>
                  </a:lnTo>
                  <a:lnTo>
                    <a:pt x="19" y="151"/>
                  </a:lnTo>
                  <a:lnTo>
                    <a:pt x="20" y="151"/>
                  </a:lnTo>
                  <a:lnTo>
                    <a:pt x="22" y="152"/>
                  </a:lnTo>
                  <a:lnTo>
                    <a:pt x="25" y="154"/>
                  </a:lnTo>
                  <a:lnTo>
                    <a:pt x="30" y="156"/>
                  </a:lnTo>
                  <a:lnTo>
                    <a:pt x="34" y="160"/>
                  </a:lnTo>
                  <a:lnTo>
                    <a:pt x="40" y="162"/>
                  </a:lnTo>
                  <a:lnTo>
                    <a:pt x="44" y="164"/>
                  </a:lnTo>
                  <a:lnTo>
                    <a:pt x="49" y="165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0" y="163"/>
                  </a:lnTo>
                  <a:lnTo>
                    <a:pt x="63" y="160"/>
                  </a:lnTo>
                  <a:lnTo>
                    <a:pt x="68" y="158"/>
                  </a:lnTo>
                  <a:lnTo>
                    <a:pt x="72" y="152"/>
                  </a:lnTo>
                  <a:lnTo>
                    <a:pt x="76" y="145"/>
                  </a:lnTo>
                  <a:lnTo>
                    <a:pt x="77" y="136"/>
                  </a:lnTo>
                  <a:lnTo>
                    <a:pt x="78" y="128"/>
                  </a:lnTo>
                  <a:lnTo>
                    <a:pt x="78" y="122"/>
                  </a:lnTo>
                  <a:lnTo>
                    <a:pt x="76" y="116"/>
                  </a:lnTo>
                  <a:lnTo>
                    <a:pt x="74" y="111"/>
                  </a:lnTo>
                  <a:lnTo>
                    <a:pt x="72" y="104"/>
                  </a:lnTo>
                  <a:lnTo>
                    <a:pt x="69" y="100"/>
                  </a:lnTo>
                  <a:lnTo>
                    <a:pt x="64" y="96"/>
                  </a:lnTo>
                  <a:lnTo>
                    <a:pt x="61" y="92"/>
                  </a:lnTo>
                  <a:lnTo>
                    <a:pt x="57" y="89"/>
                  </a:lnTo>
                  <a:lnTo>
                    <a:pt x="51" y="87"/>
                  </a:lnTo>
                  <a:lnTo>
                    <a:pt x="44" y="85"/>
                  </a:lnTo>
                  <a:lnTo>
                    <a:pt x="39" y="84"/>
                  </a:lnTo>
                  <a:lnTo>
                    <a:pt x="32" y="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71" name="Freeform 303"/>
            <p:cNvSpPr>
              <a:spLocks/>
            </p:cNvSpPr>
            <p:nvPr/>
          </p:nvSpPr>
          <p:spPr bwMode="auto">
            <a:xfrm>
              <a:off x="2636" y="2386"/>
              <a:ext cx="117" cy="86"/>
            </a:xfrm>
            <a:custGeom>
              <a:avLst/>
              <a:gdLst/>
              <a:ahLst/>
              <a:cxnLst>
                <a:cxn ang="0">
                  <a:pos x="331" y="225"/>
                </a:cxn>
                <a:cxn ang="0">
                  <a:pos x="383" y="54"/>
                </a:cxn>
                <a:cxn ang="0">
                  <a:pos x="386" y="43"/>
                </a:cxn>
                <a:cxn ang="0">
                  <a:pos x="385" y="33"/>
                </a:cxn>
                <a:cxn ang="0">
                  <a:pos x="380" y="22"/>
                </a:cxn>
                <a:cxn ang="0">
                  <a:pos x="373" y="15"/>
                </a:cxn>
                <a:cxn ang="0">
                  <a:pos x="357" y="11"/>
                </a:cxn>
                <a:cxn ang="0">
                  <a:pos x="351" y="0"/>
                </a:cxn>
                <a:cxn ang="0">
                  <a:pos x="464" y="9"/>
                </a:cxn>
                <a:cxn ang="0">
                  <a:pos x="453" y="11"/>
                </a:cxn>
                <a:cxn ang="0">
                  <a:pos x="444" y="13"/>
                </a:cxn>
                <a:cxn ang="0">
                  <a:pos x="434" y="17"/>
                </a:cxn>
                <a:cxn ang="0">
                  <a:pos x="426" y="22"/>
                </a:cxn>
                <a:cxn ang="0">
                  <a:pos x="421" y="27"/>
                </a:cxn>
                <a:cxn ang="0">
                  <a:pos x="414" y="37"/>
                </a:cxn>
                <a:cxn ang="0">
                  <a:pos x="407" y="48"/>
                </a:cxn>
                <a:cxn ang="0">
                  <a:pos x="402" y="62"/>
                </a:cxn>
                <a:cxn ang="0">
                  <a:pos x="306" y="345"/>
                </a:cxn>
                <a:cxn ang="0">
                  <a:pos x="84" y="281"/>
                </a:cxn>
                <a:cxn ang="0">
                  <a:pos x="82" y="292"/>
                </a:cxn>
                <a:cxn ang="0">
                  <a:pos x="82" y="302"/>
                </a:cxn>
                <a:cxn ang="0">
                  <a:pos x="84" y="314"/>
                </a:cxn>
                <a:cxn ang="0">
                  <a:pos x="90" y="324"/>
                </a:cxn>
                <a:cxn ang="0">
                  <a:pos x="103" y="329"/>
                </a:cxn>
                <a:cxn ang="0">
                  <a:pos x="122" y="331"/>
                </a:cxn>
                <a:cxn ang="0">
                  <a:pos x="0" y="341"/>
                </a:cxn>
                <a:cxn ang="0">
                  <a:pos x="9" y="331"/>
                </a:cxn>
                <a:cxn ang="0">
                  <a:pos x="20" y="329"/>
                </a:cxn>
                <a:cxn ang="0">
                  <a:pos x="29" y="327"/>
                </a:cxn>
                <a:cxn ang="0">
                  <a:pos x="41" y="319"/>
                </a:cxn>
                <a:cxn ang="0">
                  <a:pos x="49" y="312"/>
                </a:cxn>
                <a:cxn ang="0">
                  <a:pos x="53" y="305"/>
                </a:cxn>
                <a:cxn ang="0">
                  <a:pos x="58" y="296"/>
                </a:cxn>
                <a:cxn ang="0">
                  <a:pos x="62" y="286"/>
                </a:cxn>
                <a:cxn ang="0">
                  <a:pos x="140" y="33"/>
                </a:cxn>
                <a:cxn ang="0">
                  <a:pos x="129" y="20"/>
                </a:cxn>
                <a:cxn ang="0">
                  <a:pos x="119" y="14"/>
                </a:cxn>
                <a:cxn ang="0">
                  <a:pos x="107" y="11"/>
                </a:cxn>
                <a:cxn ang="0">
                  <a:pos x="92" y="9"/>
                </a:cxn>
                <a:cxn ang="0">
                  <a:pos x="215" y="0"/>
                </a:cxn>
              </a:cxnLst>
              <a:rect l="0" t="0" r="r" b="b"/>
              <a:pathLst>
                <a:path w="466" h="345">
                  <a:moveTo>
                    <a:pt x="215" y="0"/>
                  </a:moveTo>
                  <a:lnTo>
                    <a:pt x="331" y="225"/>
                  </a:lnTo>
                  <a:lnTo>
                    <a:pt x="381" y="60"/>
                  </a:lnTo>
                  <a:lnTo>
                    <a:pt x="383" y="54"/>
                  </a:lnTo>
                  <a:lnTo>
                    <a:pt x="385" y="49"/>
                  </a:lnTo>
                  <a:lnTo>
                    <a:pt x="386" y="43"/>
                  </a:lnTo>
                  <a:lnTo>
                    <a:pt x="386" y="39"/>
                  </a:lnTo>
                  <a:lnTo>
                    <a:pt x="385" y="33"/>
                  </a:lnTo>
                  <a:lnTo>
                    <a:pt x="384" y="26"/>
                  </a:lnTo>
                  <a:lnTo>
                    <a:pt x="380" y="22"/>
                  </a:lnTo>
                  <a:lnTo>
                    <a:pt x="378" y="18"/>
                  </a:lnTo>
                  <a:lnTo>
                    <a:pt x="373" y="15"/>
                  </a:lnTo>
                  <a:lnTo>
                    <a:pt x="366" y="13"/>
                  </a:lnTo>
                  <a:lnTo>
                    <a:pt x="357" y="11"/>
                  </a:lnTo>
                  <a:lnTo>
                    <a:pt x="348" y="9"/>
                  </a:lnTo>
                  <a:lnTo>
                    <a:pt x="351" y="0"/>
                  </a:lnTo>
                  <a:lnTo>
                    <a:pt x="466" y="0"/>
                  </a:lnTo>
                  <a:lnTo>
                    <a:pt x="464" y="9"/>
                  </a:lnTo>
                  <a:lnTo>
                    <a:pt x="459" y="10"/>
                  </a:lnTo>
                  <a:lnTo>
                    <a:pt x="453" y="11"/>
                  </a:lnTo>
                  <a:lnTo>
                    <a:pt x="448" y="12"/>
                  </a:lnTo>
                  <a:lnTo>
                    <a:pt x="444" y="13"/>
                  </a:lnTo>
                  <a:lnTo>
                    <a:pt x="438" y="15"/>
                  </a:lnTo>
                  <a:lnTo>
                    <a:pt x="434" y="17"/>
                  </a:lnTo>
                  <a:lnTo>
                    <a:pt x="431" y="19"/>
                  </a:lnTo>
                  <a:lnTo>
                    <a:pt x="426" y="22"/>
                  </a:lnTo>
                  <a:lnTo>
                    <a:pt x="423" y="24"/>
                  </a:lnTo>
                  <a:lnTo>
                    <a:pt x="421" y="27"/>
                  </a:lnTo>
                  <a:lnTo>
                    <a:pt x="417" y="32"/>
                  </a:lnTo>
                  <a:lnTo>
                    <a:pt x="414" y="37"/>
                  </a:lnTo>
                  <a:lnTo>
                    <a:pt x="411" y="42"/>
                  </a:lnTo>
                  <a:lnTo>
                    <a:pt x="407" y="48"/>
                  </a:lnTo>
                  <a:lnTo>
                    <a:pt x="405" y="55"/>
                  </a:lnTo>
                  <a:lnTo>
                    <a:pt x="402" y="62"/>
                  </a:lnTo>
                  <a:lnTo>
                    <a:pt x="313" y="345"/>
                  </a:lnTo>
                  <a:lnTo>
                    <a:pt x="306" y="345"/>
                  </a:lnTo>
                  <a:lnTo>
                    <a:pt x="155" y="53"/>
                  </a:lnTo>
                  <a:lnTo>
                    <a:pt x="84" y="281"/>
                  </a:lnTo>
                  <a:lnTo>
                    <a:pt x="83" y="287"/>
                  </a:lnTo>
                  <a:lnTo>
                    <a:pt x="82" y="292"/>
                  </a:lnTo>
                  <a:lnTo>
                    <a:pt x="82" y="297"/>
                  </a:lnTo>
                  <a:lnTo>
                    <a:pt x="82" y="302"/>
                  </a:lnTo>
                  <a:lnTo>
                    <a:pt x="82" y="308"/>
                  </a:lnTo>
                  <a:lnTo>
                    <a:pt x="84" y="314"/>
                  </a:lnTo>
                  <a:lnTo>
                    <a:pt x="87" y="319"/>
                  </a:lnTo>
                  <a:lnTo>
                    <a:pt x="90" y="324"/>
                  </a:lnTo>
                  <a:lnTo>
                    <a:pt x="96" y="326"/>
                  </a:lnTo>
                  <a:lnTo>
                    <a:pt x="103" y="329"/>
                  </a:lnTo>
                  <a:lnTo>
                    <a:pt x="112" y="330"/>
                  </a:lnTo>
                  <a:lnTo>
                    <a:pt x="122" y="331"/>
                  </a:lnTo>
                  <a:lnTo>
                    <a:pt x="120" y="341"/>
                  </a:lnTo>
                  <a:lnTo>
                    <a:pt x="0" y="341"/>
                  </a:lnTo>
                  <a:lnTo>
                    <a:pt x="2" y="331"/>
                  </a:lnTo>
                  <a:lnTo>
                    <a:pt x="9" y="331"/>
                  </a:lnTo>
                  <a:lnTo>
                    <a:pt x="15" y="330"/>
                  </a:lnTo>
                  <a:lnTo>
                    <a:pt x="20" y="329"/>
                  </a:lnTo>
                  <a:lnTo>
                    <a:pt x="24" y="329"/>
                  </a:lnTo>
                  <a:lnTo>
                    <a:pt x="29" y="327"/>
                  </a:lnTo>
                  <a:lnTo>
                    <a:pt x="35" y="323"/>
                  </a:lnTo>
                  <a:lnTo>
                    <a:pt x="41" y="319"/>
                  </a:lnTo>
                  <a:lnTo>
                    <a:pt x="47" y="315"/>
                  </a:lnTo>
                  <a:lnTo>
                    <a:pt x="49" y="312"/>
                  </a:lnTo>
                  <a:lnTo>
                    <a:pt x="51" y="309"/>
                  </a:lnTo>
                  <a:lnTo>
                    <a:pt x="53" y="305"/>
                  </a:lnTo>
                  <a:lnTo>
                    <a:pt x="55" y="301"/>
                  </a:lnTo>
                  <a:lnTo>
                    <a:pt x="58" y="296"/>
                  </a:lnTo>
                  <a:lnTo>
                    <a:pt x="61" y="291"/>
                  </a:lnTo>
                  <a:lnTo>
                    <a:pt x="62" y="286"/>
                  </a:lnTo>
                  <a:lnTo>
                    <a:pt x="64" y="281"/>
                  </a:lnTo>
                  <a:lnTo>
                    <a:pt x="140" y="33"/>
                  </a:lnTo>
                  <a:lnTo>
                    <a:pt x="135" y="26"/>
                  </a:lnTo>
                  <a:lnTo>
                    <a:pt x="129" y="20"/>
                  </a:lnTo>
                  <a:lnTo>
                    <a:pt x="124" y="16"/>
                  </a:lnTo>
                  <a:lnTo>
                    <a:pt x="119" y="14"/>
                  </a:lnTo>
                  <a:lnTo>
                    <a:pt x="114" y="13"/>
                  </a:lnTo>
                  <a:lnTo>
                    <a:pt x="107" y="11"/>
                  </a:lnTo>
                  <a:lnTo>
                    <a:pt x="100" y="10"/>
                  </a:lnTo>
                  <a:lnTo>
                    <a:pt x="92" y="9"/>
                  </a:lnTo>
                  <a:lnTo>
                    <a:pt x="95" y="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5872" name="Freeform 304"/>
            <p:cNvSpPr>
              <a:spLocks noEditPoints="1"/>
            </p:cNvSpPr>
            <p:nvPr/>
          </p:nvSpPr>
          <p:spPr bwMode="auto">
            <a:xfrm>
              <a:off x="2733" y="2468"/>
              <a:ext cx="41" cy="42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11" y="11"/>
                </a:cxn>
                <a:cxn ang="0">
                  <a:pos x="125" y="2"/>
                </a:cxn>
                <a:cxn ang="0">
                  <a:pos x="139" y="0"/>
                </a:cxn>
                <a:cxn ang="0">
                  <a:pos x="153" y="5"/>
                </a:cxn>
                <a:cxn ang="0">
                  <a:pos x="163" y="20"/>
                </a:cxn>
                <a:cxn ang="0">
                  <a:pos x="165" y="40"/>
                </a:cxn>
                <a:cxn ang="0">
                  <a:pos x="159" y="66"/>
                </a:cxn>
                <a:cxn ang="0">
                  <a:pos x="145" y="89"/>
                </a:cxn>
                <a:cxn ang="0">
                  <a:pos x="126" y="106"/>
                </a:cxn>
                <a:cxn ang="0">
                  <a:pos x="107" y="117"/>
                </a:cxn>
                <a:cxn ang="0">
                  <a:pos x="86" y="121"/>
                </a:cxn>
                <a:cxn ang="0">
                  <a:pos x="81" y="121"/>
                </a:cxn>
                <a:cxn ang="0">
                  <a:pos x="74" y="119"/>
                </a:cxn>
                <a:cxn ang="0">
                  <a:pos x="60" y="137"/>
                </a:cxn>
                <a:cxn ang="0">
                  <a:pos x="56" y="154"/>
                </a:cxn>
                <a:cxn ang="0">
                  <a:pos x="57" y="160"/>
                </a:cxn>
                <a:cxn ang="0">
                  <a:pos x="60" y="164"/>
                </a:cxn>
                <a:cxn ang="0">
                  <a:pos x="73" y="167"/>
                </a:cxn>
                <a:cxn ang="0">
                  <a:pos x="0" y="167"/>
                </a:cxn>
                <a:cxn ang="0">
                  <a:pos x="11" y="164"/>
                </a:cxn>
                <a:cxn ang="0">
                  <a:pos x="20" y="154"/>
                </a:cxn>
                <a:cxn ang="0">
                  <a:pos x="58" y="37"/>
                </a:cxn>
                <a:cxn ang="0">
                  <a:pos x="63" y="22"/>
                </a:cxn>
                <a:cxn ang="0">
                  <a:pos x="63" y="18"/>
                </a:cxn>
                <a:cxn ang="0">
                  <a:pos x="63" y="16"/>
                </a:cxn>
                <a:cxn ang="0">
                  <a:pos x="58" y="13"/>
                </a:cxn>
                <a:cxn ang="0">
                  <a:pos x="52" y="13"/>
                </a:cxn>
                <a:cxn ang="0">
                  <a:pos x="73" y="103"/>
                </a:cxn>
                <a:cxn ang="0">
                  <a:pos x="77" y="111"/>
                </a:cxn>
                <a:cxn ang="0">
                  <a:pos x="83" y="113"/>
                </a:cxn>
                <a:cxn ang="0">
                  <a:pos x="88" y="113"/>
                </a:cxn>
                <a:cxn ang="0">
                  <a:pos x="95" y="112"/>
                </a:cxn>
                <a:cxn ang="0">
                  <a:pos x="102" y="106"/>
                </a:cxn>
                <a:cxn ang="0">
                  <a:pos x="111" y="96"/>
                </a:cxn>
                <a:cxn ang="0">
                  <a:pos x="120" y="81"/>
                </a:cxn>
                <a:cxn ang="0">
                  <a:pos x="126" y="63"/>
                </a:cxn>
                <a:cxn ang="0">
                  <a:pos x="129" y="44"/>
                </a:cxn>
                <a:cxn ang="0">
                  <a:pos x="129" y="28"/>
                </a:cxn>
                <a:cxn ang="0">
                  <a:pos x="124" y="21"/>
                </a:cxn>
                <a:cxn ang="0">
                  <a:pos x="116" y="19"/>
                </a:cxn>
                <a:cxn ang="0">
                  <a:pos x="111" y="19"/>
                </a:cxn>
                <a:cxn ang="0">
                  <a:pos x="101" y="25"/>
                </a:cxn>
                <a:cxn ang="0">
                  <a:pos x="73" y="103"/>
                </a:cxn>
              </a:cxnLst>
              <a:rect l="0" t="0" r="r" b="b"/>
              <a:pathLst>
                <a:path w="165" h="170">
                  <a:moveTo>
                    <a:pt x="48" y="8"/>
                  </a:moveTo>
                  <a:lnTo>
                    <a:pt x="96" y="0"/>
                  </a:lnTo>
                  <a:lnTo>
                    <a:pt x="103" y="0"/>
                  </a:lnTo>
                  <a:lnTo>
                    <a:pt x="98" y="20"/>
                  </a:lnTo>
                  <a:lnTo>
                    <a:pt x="104" y="15"/>
                  </a:lnTo>
                  <a:lnTo>
                    <a:pt x="111" y="11"/>
                  </a:lnTo>
                  <a:lnTo>
                    <a:pt x="116" y="6"/>
                  </a:lnTo>
                  <a:lnTo>
                    <a:pt x="121" y="3"/>
                  </a:lnTo>
                  <a:lnTo>
                    <a:pt x="125" y="2"/>
                  </a:lnTo>
                  <a:lnTo>
                    <a:pt x="130" y="1"/>
                  </a:lnTo>
                  <a:lnTo>
                    <a:pt x="134" y="0"/>
                  </a:lnTo>
                  <a:lnTo>
                    <a:pt x="139" y="0"/>
                  </a:lnTo>
                  <a:lnTo>
                    <a:pt x="144" y="1"/>
                  </a:lnTo>
                  <a:lnTo>
                    <a:pt x="150" y="2"/>
                  </a:lnTo>
                  <a:lnTo>
                    <a:pt x="153" y="5"/>
                  </a:lnTo>
                  <a:lnTo>
                    <a:pt x="156" y="10"/>
                  </a:lnTo>
                  <a:lnTo>
                    <a:pt x="160" y="15"/>
                  </a:lnTo>
                  <a:lnTo>
                    <a:pt x="163" y="20"/>
                  </a:lnTo>
                  <a:lnTo>
                    <a:pt x="164" y="26"/>
                  </a:lnTo>
                  <a:lnTo>
                    <a:pt x="165" y="31"/>
                  </a:lnTo>
                  <a:lnTo>
                    <a:pt x="165" y="40"/>
                  </a:lnTo>
                  <a:lnTo>
                    <a:pt x="164" y="49"/>
                  </a:lnTo>
                  <a:lnTo>
                    <a:pt x="162" y="58"/>
                  </a:lnTo>
                  <a:lnTo>
                    <a:pt x="159" y="66"/>
                  </a:lnTo>
                  <a:lnTo>
                    <a:pt x="155" y="73"/>
                  </a:lnTo>
                  <a:lnTo>
                    <a:pt x="151" y="82"/>
                  </a:lnTo>
                  <a:lnTo>
                    <a:pt x="145" y="89"/>
                  </a:lnTo>
                  <a:lnTo>
                    <a:pt x="139" y="96"/>
                  </a:lnTo>
                  <a:lnTo>
                    <a:pt x="133" y="101"/>
                  </a:lnTo>
                  <a:lnTo>
                    <a:pt x="126" y="106"/>
                  </a:lnTo>
                  <a:lnTo>
                    <a:pt x="120" y="111"/>
                  </a:lnTo>
                  <a:lnTo>
                    <a:pt x="114" y="115"/>
                  </a:lnTo>
                  <a:lnTo>
                    <a:pt x="107" y="117"/>
                  </a:lnTo>
                  <a:lnTo>
                    <a:pt x="101" y="119"/>
                  </a:lnTo>
                  <a:lnTo>
                    <a:pt x="93" y="121"/>
                  </a:lnTo>
                  <a:lnTo>
                    <a:pt x="86" y="121"/>
                  </a:lnTo>
                  <a:lnTo>
                    <a:pt x="84" y="121"/>
                  </a:lnTo>
                  <a:lnTo>
                    <a:pt x="82" y="121"/>
                  </a:lnTo>
                  <a:lnTo>
                    <a:pt x="81" y="121"/>
                  </a:lnTo>
                  <a:lnTo>
                    <a:pt x="78" y="121"/>
                  </a:lnTo>
                  <a:lnTo>
                    <a:pt x="76" y="121"/>
                  </a:lnTo>
                  <a:lnTo>
                    <a:pt x="74" y="119"/>
                  </a:lnTo>
                  <a:lnTo>
                    <a:pt x="72" y="118"/>
                  </a:lnTo>
                  <a:lnTo>
                    <a:pt x="68" y="115"/>
                  </a:lnTo>
                  <a:lnTo>
                    <a:pt x="60" y="137"/>
                  </a:lnTo>
                  <a:lnTo>
                    <a:pt x="59" y="144"/>
                  </a:lnTo>
                  <a:lnTo>
                    <a:pt x="57" y="149"/>
                  </a:lnTo>
                  <a:lnTo>
                    <a:pt x="56" y="154"/>
                  </a:lnTo>
                  <a:lnTo>
                    <a:pt x="56" y="158"/>
                  </a:lnTo>
                  <a:lnTo>
                    <a:pt x="56" y="159"/>
                  </a:lnTo>
                  <a:lnTo>
                    <a:pt x="57" y="160"/>
                  </a:lnTo>
                  <a:lnTo>
                    <a:pt x="58" y="161"/>
                  </a:lnTo>
                  <a:lnTo>
                    <a:pt x="58" y="161"/>
                  </a:lnTo>
                  <a:lnTo>
                    <a:pt x="60" y="164"/>
                  </a:lnTo>
                  <a:lnTo>
                    <a:pt x="64" y="165"/>
                  </a:lnTo>
                  <a:lnTo>
                    <a:pt x="68" y="167"/>
                  </a:lnTo>
                  <a:lnTo>
                    <a:pt x="73" y="167"/>
                  </a:lnTo>
                  <a:lnTo>
                    <a:pt x="73" y="170"/>
                  </a:lnTo>
                  <a:lnTo>
                    <a:pt x="0" y="170"/>
                  </a:lnTo>
                  <a:lnTo>
                    <a:pt x="0" y="167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11" y="164"/>
                  </a:lnTo>
                  <a:lnTo>
                    <a:pt x="15" y="161"/>
                  </a:lnTo>
                  <a:lnTo>
                    <a:pt x="17" y="159"/>
                  </a:lnTo>
                  <a:lnTo>
                    <a:pt x="20" y="154"/>
                  </a:lnTo>
                  <a:lnTo>
                    <a:pt x="24" y="148"/>
                  </a:lnTo>
                  <a:lnTo>
                    <a:pt x="26" y="140"/>
                  </a:lnTo>
                  <a:lnTo>
                    <a:pt x="58" y="37"/>
                  </a:lnTo>
                  <a:lnTo>
                    <a:pt x="59" y="31"/>
                  </a:lnTo>
                  <a:lnTo>
                    <a:pt x="62" y="26"/>
                  </a:lnTo>
                  <a:lnTo>
                    <a:pt x="63" y="22"/>
                  </a:lnTo>
                  <a:lnTo>
                    <a:pt x="63" y="20"/>
                  </a:lnTo>
                  <a:lnTo>
                    <a:pt x="63" y="19"/>
                  </a:lnTo>
                  <a:lnTo>
                    <a:pt x="63" y="18"/>
                  </a:lnTo>
                  <a:lnTo>
                    <a:pt x="63" y="17"/>
                  </a:lnTo>
                  <a:lnTo>
                    <a:pt x="63" y="17"/>
                  </a:lnTo>
                  <a:lnTo>
                    <a:pt x="63" y="16"/>
                  </a:lnTo>
                  <a:lnTo>
                    <a:pt x="62" y="15"/>
                  </a:lnTo>
                  <a:lnTo>
                    <a:pt x="59" y="14"/>
                  </a:lnTo>
                  <a:lnTo>
                    <a:pt x="58" y="13"/>
                  </a:lnTo>
                  <a:lnTo>
                    <a:pt x="56" y="13"/>
                  </a:lnTo>
                  <a:lnTo>
                    <a:pt x="54" y="13"/>
                  </a:lnTo>
                  <a:lnTo>
                    <a:pt x="52" y="13"/>
                  </a:lnTo>
                  <a:lnTo>
                    <a:pt x="48" y="13"/>
                  </a:lnTo>
                  <a:lnTo>
                    <a:pt x="48" y="8"/>
                  </a:lnTo>
                  <a:close/>
                  <a:moveTo>
                    <a:pt x="73" y="103"/>
                  </a:moveTo>
                  <a:lnTo>
                    <a:pt x="74" y="106"/>
                  </a:lnTo>
                  <a:lnTo>
                    <a:pt x="76" y="109"/>
                  </a:lnTo>
                  <a:lnTo>
                    <a:pt x="77" y="111"/>
                  </a:lnTo>
                  <a:lnTo>
                    <a:pt x="78" y="112"/>
                  </a:lnTo>
                  <a:lnTo>
                    <a:pt x="81" y="113"/>
                  </a:lnTo>
                  <a:lnTo>
                    <a:pt x="83" y="113"/>
                  </a:lnTo>
                  <a:lnTo>
                    <a:pt x="85" y="113"/>
                  </a:lnTo>
                  <a:lnTo>
                    <a:pt x="86" y="113"/>
                  </a:lnTo>
                  <a:lnTo>
                    <a:pt x="88" y="113"/>
                  </a:lnTo>
                  <a:lnTo>
                    <a:pt x="91" y="113"/>
                  </a:lnTo>
                  <a:lnTo>
                    <a:pt x="93" y="113"/>
                  </a:lnTo>
                  <a:lnTo>
                    <a:pt x="95" y="112"/>
                  </a:lnTo>
                  <a:lnTo>
                    <a:pt x="96" y="111"/>
                  </a:lnTo>
                  <a:lnTo>
                    <a:pt x="98" y="109"/>
                  </a:lnTo>
                  <a:lnTo>
                    <a:pt x="102" y="106"/>
                  </a:lnTo>
                  <a:lnTo>
                    <a:pt x="105" y="103"/>
                  </a:lnTo>
                  <a:lnTo>
                    <a:pt x="107" y="100"/>
                  </a:lnTo>
                  <a:lnTo>
                    <a:pt x="111" y="96"/>
                  </a:lnTo>
                  <a:lnTo>
                    <a:pt x="114" y="91"/>
                  </a:lnTo>
                  <a:lnTo>
                    <a:pt x="116" y="85"/>
                  </a:lnTo>
                  <a:lnTo>
                    <a:pt x="120" y="81"/>
                  </a:lnTo>
                  <a:lnTo>
                    <a:pt x="122" y="75"/>
                  </a:lnTo>
                  <a:lnTo>
                    <a:pt x="124" y="69"/>
                  </a:lnTo>
                  <a:lnTo>
                    <a:pt x="126" y="63"/>
                  </a:lnTo>
                  <a:lnTo>
                    <a:pt x="127" y="56"/>
                  </a:lnTo>
                  <a:lnTo>
                    <a:pt x="129" y="50"/>
                  </a:lnTo>
                  <a:lnTo>
                    <a:pt x="129" y="44"/>
                  </a:lnTo>
                  <a:lnTo>
                    <a:pt x="129" y="37"/>
                  </a:lnTo>
                  <a:lnTo>
                    <a:pt x="129" y="32"/>
                  </a:lnTo>
                  <a:lnTo>
                    <a:pt x="129" y="28"/>
                  </a:lnTo>
                  <a:lnTo>
                    <a:pt x="127" y="25"/>
                  </a:lnTo>
                  <a:lnTo>
                    <a:pt x="126" y="22"/>
                  </a:lnTo>
                  <a:lnTo>
                    <a:pt x="124" y="21"/>
                  </a:lnTo>
                  <a:lnTo>
                    <a:pt x="121" y="20"/>
                  </a:lnTo>
                  <a:lnTo>
                    <a:pt x="119" y="19"/>
                  </a:lnTo>
                  <a:lnTo>
                    <a:pt x="116" y="19"/>
                  </a:lnTo>
                  <a:lnTo>
                    <a:pt x="114" y="19"/>
                  </a:lnTo>
                  <a:lnTo>
                    <a:pt x="112" y="19"/>
                  </a:lnTo>
                  <a:lnTo>
                    <a:pt x="111" y="19"/>
                  </a:lnTo>
                  <a:lnTo>
                    <a:pt x="108" y="20"/>
                  </a:lnTo>
                  <a:lnTo>
                    <a:pt x="104" y="22"/>
                  </a:lnTo>
                  <a:lnTo>
                    <a:pt x="101" y="25"/>
                  </a:lnTo>
                  <a:lnTo>
                    <a:pt x="97" y="29"/>
                  </a:lnTo>
                  <a:lnTo>
                    <a:pt x="93" y="33"/>
                  </a:lnTo>
                  <a:lnTo>
                    <a:pt x="73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59103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5" name="Rectangle 3"/>
          <p:cNvSpPr>
            <a:spLocks noChangeArrowheads="1"/>
          </p:cNvSpPr>
          <p:nvPr/>
        </p:nvSpPr>
        <p:spPr bwMode="auto">
          <a:xfrm>
            <a:off x="533400" y="990600"/>
            <a:ext cx="8077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Calculate the intensity at each vertex using the local reflection model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Intensities of interior pixels are determined by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bilinearly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interpolating the vertices’ intensities (remember the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rasterization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</a:t>
            </a: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section)</a:t>
            </a: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Interpolation equations are:</a:t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r>
              <a:rPr lang="en-US" altLang="zh-HK" dirty="0">
                <a:latin typeface="+mn-lt"/>
                <a:sym typeface="Symbol" panose="05050102010706020507" pitchFamily="18" charset="2"/>
              </a:rPr>
              <a:t>	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Ia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= [ I1 (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ys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- y2 ) + I2 ( y1 –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ys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) ]  / ( y1 - y2 )</a:t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r>
              <a:rPr lang="en-US" altLang="zh-HK" dirty="0">
                <a:latin typeface="+mn-lt"/>
                <a:sym typeface="Symbol" panose="05050102010706020507" pitchFamily="18" charset="2"/>
              </a:rPr>
              <a:t>	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Ib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= [ I1 (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ys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- y3 ) + I3 ( y1 –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ys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) ]  / ( y1 - y3 )</a:t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r>
              <a:rPr lang="en-US" altLang="zh-HK" dirty="0">
                <a:latin typeface="+mn-lt"/>
                <a:sym typeface="Symbol" panose="05050102010706020507" pitchFamily="18" charset="2"/>
              </a:rPr>
              <a:t>	Is = [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Ia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(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xb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-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) +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Ib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(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–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xa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) ]  /  (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xb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–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xa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)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2286000" y="1981200"/>
            <a:ext cx="4572000" cy="2819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107" name="Group 6"/>
          <p:cNvGrpSpPr>
            <a:grpSpLocks noChangeAspect="1"/>
          </p:cNvGrpSpPr>
          <p:nvPr/>
        </p:nvGrpSpPr>
        <p:grpSpPr bwMode="auto">
          <a:xfrm>
            <a:off x="2462213" y="2057400"/>
            <a:ext cx="4191000" cy="2613025"/>
            <a:chOff x="1680" y="1200"/>
            <a:chExt cx="2860" cy="1646"/>
          </a:xfrm>
        </p:grpSpPr>
        <p:sp>
          <p:nvSpPr>
            <p:cNvPr id="366597" name="AutoShape 5"/>
            <p:cNvSpPr>
              <a:spLocks noChangeAspect="1" noChangeArrowheads="1" noTextEdit="1"/>
            </p:cNvSpPr>
            <p:nvPr/>
          </p:nvSpPr>
          <p:spPr bwMode="auto">
            <a:xfrm>
              <a:off x="1680" y="1200"/>
              <a:ext cx="2860" cy="16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599" name="Freeform 7"/>
            <p:cNvSpPr>
              <a:spLocks/>
            </p:cNvSpPr>
            <p:nvPr/>
          </p:nvSpPr>
          <p:spPr bwMode="auto">
            <a:xfrm>
              <a:off x="2435" y="1375"/>
              <a:ext cx="1399" cy="1383"/>
            </a:xfrm>
            <a:custGeom>
              <a:avLst/>
              <a:gdLst/>
              <a:ahLst/>
              <a:cxnLst>
                <a:cxn ang="0">
                  <a:pos x="1949" y="0"/>
                </a:cxn>
                <a:cxn ang="0">
                  <a:pos x="0" y="4149"/>
                </a:cxn>
                <a:cxn ang="0">
                  <a:pos x="4197" y="2489"/>
                </a:cxn>
                <a:cxn ang="0">
                  <a:pos x="1949" y="0"/>
                </a:cxn>
              </a:cxnLst>
              <a:rect l="0" t="0" r="r" b="b"/>
              <a:pathLst>
                <a:path w="4197" h="4149">
                  <a:moveTo>
                    <a:pt x="1949" y="0"/>
                  </a:moveTo>
                  <a:lnTo>
                    <a:pt x="0" y="4149"/>
                  </a:lnTo>
                  <a:lnTo>
                    <a:pt x="4197" y="2489"/>
                  </a:lnTo>
                  <a:lnTo>
                    <a:pt x="194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0" name="Line 8"/>
            <p:cNvSpPr>
              <a:spLocks noChangeShapeType="1"/>
            </p:cNvSpPr>
            <p:nvPr/>
          </p:nvSpPr>
          <p:spPr bwMode="auto">
            <a:xfrm>
              <a:off x="2036" y="1882"/>
              <a:ext cx="209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1" name="Freeform 9"/>
            <p:cNvSpPr>
              <a:spLocks/>
            </p:cNvSpPr>
            <p:nvPr/>
          </p:nvSpPr>
          <p:spPr bwMode="auto">
            <a:xfrm>
              <a:off x="3128" y="1206"/>
              <a:ext cx="101" cy="123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301" y="7"/>
                </a:cxn>
                <a:cxn ang="0">
                  <a:pos x="288" y="8"/>
                </a:cxn>
                <a:cxn ang="0">
                  <a:pos x="277" y="12"/>
                </a:cxn>
                <a:cxn ang="0">
                  <a:pos x="267" y="15"/>
                </a:cxn>
                <a:cxn ang="0">
                  <a:pos x="259" y="20"/>
                </a:cxn>
                <a:cxn ang="0">
                  <a:pos x="253" y="26"/>
                </a:cxn>
                <a:cxn ang="0">
                  <a:pos x="246" y="37"/>
                </a:cxn>
                <a:cxn ang="0">
                  <a:pos x="240" y="50"/>
                </a:cxn>
                <a:cxn ang="0">
                  <a:pos x="233" y="66"/>
                </a:cxn>
                <a:cxn ang="0">
                  <a:pos x="160" y="308"/>
                </a:cxn>
                <a:cxn ang="0">
                  <a:pos x="156" y="319"/>
                </a:cxn>
                <a:cxn ang="0">
                  <a:pos x="154" y="328"/>
                </a:cxn>
                <a:cxn ang="0">
                  <a:pos x="153" y="335"/>
                </a:cxn>
                <a:cxn ang="0">
                  <a:pos x="154" y="341"/>
                </a:cxn>
                <a:cxn ang="0">
                  <a:pos x="159" y="350"/>
                </a:cxn>
                <a:cxn ang="0">
                  <a:pos x="163" y="355"/>
                </a:cxn>
                <a:cxn ang="0">
                  <a:pos x="172" y="357"/>
                </a:cxn>
                <a:cxn ang="0">
                  <a:pos x="181" y="358"/>
                </a:cxn>
                <a:cxn ang="0">
                  <a:pos x="193" y="359"/>
                </a:cxn>
                <a:cxn ang="0">
                  <a:pos x="198" y="369"/>
                </a:cxn>
                <a:cxn ang="0">
                  <a:pos x="3" y="359"/>
                </a:cxn>
                <a:cxn ang="0">
                  <a:pos x="16" y="358"/>
                </a:cxn>
                <a:cxn ang="0">
                  <a:pos x="28" y="356"/>
                </a:cxn>
                <a:cxn ang="0">
                  <a:pos x="39" y="354"/>
                </a:cxn>
                <a:cxn ang="0">
                  <a:pos x="46" y="349"/>
                </a:cxn>
                <a:cxn ang="0">
                  <a:pos x="53" y="343"/>
                </a:cxn>
                <a:cxn ang="0">
                  <a:pos x="59" y="333"/>
                </a:cxn>
                <a:cxn ang="0">
                  <a:pos x="66" y="319"/>
                </a:cxn>
                <a:cxn ang="0">
                  <a:pos x="72" y="303"/>
                </a:cxn>
                <a:cxn ang="0">
                  <a:pos x="149" y="56"/>
                </a:cxn>
                <a:cxn ang="0">
                  <a:pos x="153" y="39"/>
                </a:cxn>
                <a:cxn ang="0">
                  <a:pos x="151" y="28"/>
                </a:cxn>
                <a:cxn ang="0">
                  <a:pos x="147" y="21"/>
                </a:cxn>
                <a:cxn ang="0">
                  <a:pos x="142" y="16"/>
                </a:cxn>
                <a:cxn ang="0">
                  <a:pos x="135" y="13"/>
                </a:cxn>
                <a:cxn ang="0">
                  <a:pos x="125" y="11"/>
                </a:cxn>
                <a:cxn ang="0">
                  <a:pos x="112" y="8"/>
                </a:cxn>
              </a:cxnLst>
              <a:rect l="0" t="0" r="r" b="b"/>
              <a:pathLst>
                <a:path w="303" h="369">
                  <a:moveTo>
                    <a:pt x="105" y="7"/>
                  </a:moveTo>
                  <a:lnTo>
                    <a:pt x="109" y="0"/>
                  </a:lnTo>
                  <a:lnTo>
                    <a:pt x="303" y="0"/>
                  </a:lnTo>
                  <a:lnTo>
                    <a:pt x="301" y="7"/>
                  </a:lnTo>
                  <a:lnTo>
                    <a:pt x="294" y="7"/>
                  </a:lnTo>
                  <a:lnTo>
                    <a:pt x="288" y="8"/>
                  </a:lnTo>
                  <a:lnTo>
                    <a:pt x="282" y="10"/>
                  </a:lnTo>
                  <a:lnTo>
                    <a:pt x="277" y="12"/>
                  </a:lnTo>
                  <a:lnTo>
                    <a:pt x="271" y="13"/>
                  </a:lnTo>
                  <a:lnTo>
                    <a:pt x="267" y="15"/>
                  </a:lnTo>
                  <a:lnTo>
                    <a:pt x="263" y="17"/>
                  </a:lnTo>
                  <a:lnTo>
                    <a:pt x="259" y="20"/>
                  </a:lnTo>
                  <a:lnTo>
                    <a:pt x="256" y="23"/>
                  </a:lnTo>
                  <a:lnTo>
                    <a:pt x="253" y="26"/>
                  </a:lnTo>
                  <a:lnTo>
                    <a:pt x="250" y="32"/>
                  </a:lnTo>
                  <a:lnTo>
                    <a:pt x="246" y="37"/>
                  </a:lnTo>
                  <a:lnTo>
                    <a:pt x="244" y="44"/>
                  </a:lnTo>
                  <a:lnTo>
                    <a:pt x="240" y="50"/>
                  </a:lnTo>
                  <a:lnTo>
                    <a:pt x="237" y="58"/>
                  </a:lnTo>
                  <a:lnTo>
                    <a:pt x="233" y="66"/>
                  </a:lnTo>
                  <a:lnTo>
                    <a:pt x="161" y="303"/>
                  </a:lnTo>
                  <a:lnTo>
                    <a:pt x="160" y="308"/>
                  </a:lnTo>
                  <a:lnTo>
                    <a:pt x="159" y="314"/>
                  </a:lnTo>
                  <a:lnTo>
                    <a:pt x="156" y="319"/>
                  </a:lnTo>
                  <a:lnTo>
                    <a:pt x="155" y="324"/>
                  </a:lnTo>
                  <a:lnTo>
                    <a:pt x="154" y="328"/>
                  </a:lnTo>
                  <a:lnTo>
                    <a:pt x="154" y="331"/>
                  </a:lnTo>
                  <a:lnTo>
                    <a:pt x="153" y="335"/>
                  </a:lnTo>
                  <a:lnTo>
                    <a:pt x="153" y="337"/>
                  </a:lnTo>
                  <a:lnTo>
                    <a:pt x="154" y="341"/>
                  </a:lnTo>
                  <a:lnTo>
                    <a:pt x="155" y="346"/>
                  </a:lnTo>
                  <a:lnTo>
                    <a:pt x="159" y="350"/>
                  </a:lnTo>
                  <a:lnTo>
                    <a:pt x="161" y="354"/>
                  </a:lnTo>
                  <a:lnTo>
                    <a:pt x="163" y="355"/>
                  </a:lnTo>
                  <a:lnTo>
                    <a:pt x="167" y="356"/>
                  </a:lnTo>
                  <a:lnTo>
                    <a:pt x="172" y="357"/>
                  </a:lnTo>
                  <a:lnTo>
                    <a:pt x="177" y="358"/>
                  </a:lnTo>
                  <a:lnTo>
                    <a:pt x="181" y="358"/>
                  </a:lnTo>
                  <a:lnTo>
                    <a:pt x="187" y="359"/>
                  </a:lnTo>
                  <a:lnTo>
                    <a:pt x="193" y="359"/>
                  </a:lnTo>
                  <a:lnTo>
                    <a:pt x="201" y="359"/>
                  </a:lnTo>
                  <a:lnTo>
                    <a:pt x="198" y="369"/>
                  </a:lnTo>
                  <a:lnTo>
                    <a:pt x="0" y="369"/>
                  </a:lnTo>
                  <a:lnTo>
                    <a:pt x="3" y="359"/>
                  </a:lnTo>
                  <a:lnTo>
                    <a:pt x="10" y="359"/>
                  </a:lnTo>
                  <a:lnTo>
                    <a:pt x="16" y="358"/>
                  </a:lnTo>
                  <a:lnTo>
                    <a:pt x="23" y="357"/>
                  </a:lnTo>
                  <a:lnTo>
                    <a:pt x="28" y="356"/>
                  </a:lnTo>
                  <a:lnTo>
                    <a:pt x="34" y="355"/>
                  </a:lnTo>
                  <a:lnTo>
                    <a:pt x="39" y="354"/>
                  </a:lnTo>
                  <a:lnTo>
                    <a:pt x="42" y="351"/>
                  </a:lnTo>
                  <a:lnTo>
                    <a:pt x="46" y="349"/>
                  </a:lnTo>
                  <a:lnTo>
                    <a:pt x="50" y="347"/>
                  </a:lnTo>
                  <a:lnTo>
                    <a:pt x="53" y="343"/>
                  </a:lnTo>
                  <a:lnTo>
                    <a:pt x="56" y="338"/>
                  </a:lnTo>
                  <a:lnTo>
                    <a:pt x="59" y="333"/>
                  </a:lnTo>
                  <a:lnTo>
                    <a:pt x="63" y="327"/>
                  </a:lnTo>
                  <a:lnTo>
                    <a:pt x="66" y="319"/>
                  </a:lnTo>
                  <a:lnTo>
                    <a:pt x="70" y="312"/>
                  </a:lnTo>
                  <a:lnTo>
                    <a:pt x="72" y="303"/>
                  </a:lnTo>
                  <a:lnTo>
                    <a:pt x="147" y="66"/>
                  </a:lnTo>
                  <a:lnTo>
                    <a:pt x="149" y="56"/>
                  </a:lnTo>
                  <a:lnTo>
                    <a:pt x="151" y="46"/>
                  </a:lnTo>
                  <a:lnTo>
                    <a:pt x="153" y="39"/>
                  </a:lnTo>
                  <a:lnTo>
                    <a:pt x="153" y="34"/>
                  </a:lnTo>
                  <a:lnTo>
                    <a:pt x="151" y="28"/>
                  </a:lnTo>
                  <a:lnTo>
                    <a:pt x="150" y="24"/>
                  </a:lnTo>
                  <a:lnTo>
                    <a:pt x="147" y="21"/>
                  </a:lnTo>
                  <a:lnTo>
                    <a:pt x="144" y="17"/>
                  </a:lnTo>
                  <a:lnTo>
                    <a:pt x="142" y="16"/>
                  </a:lnTo>
                  <a:lnTo>
                    <a:pt x="139" y="15"/>
                  </a:lnTo>
                  <a:lnTo>
                    <a:pt x="135" y="13"/>
                  </a:lnTo>
                  <a:lnTo>
                    <a:pt x="130" y="12"/>
                  </a:lnTo>
                  <a:lnTo>
                    <a:pt x="125" y="11"/>
                  </a:lnTo>
                  <a:lnTo>
                    <a:pt x="119" y="10"/>
                  </a:lnTo>
                  <a:lnTo>
                    <a:pt x="112" y="8"/>
                  </a:lnTo>
                  <a:lnTo>
                    <a:pt x="10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2" name="Freeform 10"/>
            <p:cNvSpPr>
              <a:spLocks/>
            </p:cNvSpPr>
            <p:nvPr/>
          </p:nvSpPr>
          <p:spPr bwMode="auto">
            <a:xfrm>
              <a:off x="3216" y="1303"/>
              <a:ext cx="42" cy="63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78" y="157"/>
                </a:cxn>
                <a:cxn ang="0">
                  <a:pos x="76" y="161"/>
                </a:cxn>
                <a:cxn ang="0">
                  <a:pos x="75" y="165"/>
                </a:cxn>
                <a:cxn ang="0">
                  <a:pos x="73" y="169"/>
                </a:cxn>
                <a:cxn ang="0">
                  <a:pos x="73" y="171"/>
                </a:cxn>
                <a:cxn ang="0">
                  <a:pos x="73" y="172"/>
                </a:cxn>
                <a:cxn ang="0">
                  <a:pos x="73" y="173"/>
                </a:cxn>
                <a:cxn ang="0">
                  <a:pos x="75" y="175"/>
                </a:cxn>
                <a:cxn ang="0">
                  <a:pos x="76" y="179"/>
                </a:cxn>
                <a:cxn ang="0">
                  <a:pos x="78" y="180"/>
                </a:cxn>
                <a:cxn ang="0">
                  <a:pos x="79" y="182"/>
                </a:cxn>
                <a:cxn ang="0">
                  <a:pos x="82" y="183"/>
                </a:cxn>
                <a:cxn ang="0">
                  <a:pos x="83" y="183"/>
                </a:cxn>
                <a:cxn ang="0">
                  <a:pos x="85" y="183"/>
                </a:cxn>
                <a:cxn ang="0">
                  <a:pos x="89" y="183"/>
                </a:cxn>
                <a:cxn ang="0">
                  <a:pos x="95" y="184"/>
                </a:cxn>
                <a:cxn ang="0">
                  <a:pos x="102" y="184"/>
                </a:cxn>
                <a:cxn ang="0">
                  <a:pos x="100" y="189"/>
                </a:cxn>
                <a:cxn ang="0">
                  <a:pos x="0" y="189"/>
                </a:cxn>
                <a:cxn ang="0">
                  <a:pos x="1" y="184"/>
                </a:cxn>
                <a:cxn ang="0">
                  <a:pos x="9" y="184"/>
                </a:cxn>
                <a:cxn ang="0">
                  <a:pos x="15" y="183"/>
                </a:cxn>
                <a:cxn ang="0">
                  <a:pos x="19" y="183"/>
                </a:cxn>
                <a:cxn ang="0">
                  <a:pos x="22" y="183"/>
                </a:cxn>
                <a:cxn ang="0">
                  <a:pos x="24" y="181"/>
                </a:cxn>
                <a:cxn ang="0">
                  <a:pos x="28" y="180"/>
                </a:cxn>
                <a:cxn ang="0">
                  <a:pos x="30" y="178"/>
                </a:cxn>
                <a:cxn ang="0">
                  <a:pos x="33" y="174"/>
                </a:cxn>
                <a:cxn ang="0">
                  <a:pos x="34" y="172"/>
                </a:cxn>
                <a:cxn ang="0">
                  <a:pos x="36" y="169"/>
                </a:cxn>
                <a:cxn ang="0">
                  <a:pos x="37" y="163"/>
                </a:cxn>
                <a:cxn ang="0">
                  <a:pos x="39" y="157"/>
                </a:cxn>
                <a:cxn ang="0">
                  <a:pos x="70" y="64"/>
                </a:cxn>
                <a:cxn ang="0">
                  <a:pos x="72" y="55"/>
                </a:cxn>
                <a:cxn ang="0">
                  <a:pos x="76" y="47"/>
                </a:cxn>
                <a:cxn ang="0">
                  <a:pos x="77" y="43"/>
                </a:cxn>
                <a:cxn ang="0">
                  <a:pos x="78" y="42"/>
                </a:cxn>
                <a:cxn ang="0">
                  <a:pos x="78" y="40"/>
                </a:cxn>
                <a:cxn ang="0">
                  <a:pos x="78" y="39"/>
                </a:cxn>
                <a:cxn ang="0">
                  <a:pos x="78" y="37"/>
                </a:cxn>
                <a:cxn ang="0">
                  <a:pos x="78" y="36"/>
                </a:cxn>
                <a:cxn ang="0">
                  <a:pos x="78" y="33"/>
                </a:cxn>
                <a:cxn ang="0">
                  <a:pos x="78" y="30"/>
                </a:cxn>
                <a:cxn ang="0">
                  <a:pos x="76" y="28"/>
                </a:cxn>
                <a:cxn ang="0">
                  <a:pos x="73" y="26"/>
                </a:cxn>
                <a:cxn ang="0">
                  <a:pos x="72" y="25"/>
                </a:cxn>
                <a:cxn ang="0">
                  <a:pos x="70" y="23"/>
                </a:cxn>
                <a:cxn ang="0">
                  <a:pos x="66" y="22"/>
                </a:cxn>
                <a:cxn ang="0">
                  <a:pos x="63" y="22"/>
                </a:cxn>
                <a:cxn ang="0">
                  <a:pos x="60" y="22"/>
                </a:cxn>
                <a:cxn ang="0">
                  <a:pos x="58" y="22"/>
                </a:cxn>
                <a:cxn ang="0">
                  <a:pos x="54" y="22"/>
                </a:cxn>
                <a:cxn ang="0">
                  <a:pos x="48" y="22"/>
                </a:cxn>
                <a:cxn ang="0">
                  <a:pos x="48" y="18"/>
                </a:cxn>
                <a:cxn ang="0">
                  <a:pos x="119" y="0"/>
                </a:cxn>
                <a:cxn ang="0">
                  <a:pos x="128" y="0"/>
                </a:cxn>
              </a:cxnLst>
              <a:rect l="0" t="0" r="r" b="b"/>
              <a:pathLst>
                <a:path w="128" h="189">
                  <a:moveTo>
                    <a:pt x="128" y="0"/>
                  </a:moveTo>
                  <a:lnTo>
                    <a:pt x="78" y="157"/>
                  </a:lnTo>
                  <a:lnTo>
                    <a:pt x="76" y="161"/>
                  </a:lnTo>
                  <a:lnTo>
                    <a:pt x="75" y="165"/>
                  </a:lnTo>
                  <a:lnTo>
                    <a:pt x="73" y="169"/>
                  </a:lnTo>
                  <a:lnTo>
                    <a:pt x="73" y="171"/>
                  </a:lnTo>
                  <a:lnTo>
                    <a:pt x="73" y="172"/>
                  </a:lnTo>
                  <a:lnTo>
                    <a:pt x="73" y="173"/>
                  </a:lnTo>
                  <a:lnTo>
                    <a:pt x="75" y="175"/>
                  </a:lnTo>
                  <a:lnTo>
                    <a:pt x="76" y="179"/>
                  </a:lnTo>
                  <a:lnTo>
                    <a:pt x="78" y="180"/>
                  </a:lnTo>
                  <a:lnTo>
                    <a:pt x="79" y="182"/>
                  </a:lnTo>
                  <a:lnTo>
                    <a:pt x="82" y="183"/>
                  </a:lnTo>
                  <a:lnTo>
                    <a:pt x="83" y="183"/>
                  </a:lnTo>
                  <a:lnTo>
                    <a:pt x="85" y="183"/>
                  </a:lnTo>
                  <a:lnTo>
                    <a:pt x="89" y="183"/>
                  </a:lnTo>
                  <a:lnTo>
                    <a:pt x="95" y="184"/>
                  </a:lnTo>
                  <a:lnTo>
                    <a:pt x="102" y="184"/>
                  </a:lnTo>
                  <a:lnTo>
                    <a:pt x="100" y="189"/>
                  </a:lnTo>
                  <a:lnTo>
                    <a:pt x="0" y="189"/>
                  </a:lnTo>
                  <a:lnTo>
                    <a:pt x="1" y="184"/>
                  </a:lnTo>
                  <a:lnTo>
                    <a:pt x="9" y="184"/>
                  </a:lnTo>
                  <a:lnTo>
                    <a:pt x="15" y="183"/>
                  </a:lnTo>
                  <a:lnTo>
                    <a:pt x="19" y="183"/>
                  </a:lnTo>
                  <a:lnTo>
                    <a:pt x="22" y="183"/>
                  </a:lnTo>
                  <a:lnTo>
                    <a:pt x="24" y="181"/>
                  </a:lnTo>
                  <a:lnTo>
                    <a:pt x="28" y="180"/>
                  </a:lnTo>
                  <a:lnTo>
                    <a:pt x="30" y="178"/>
                  </a:lnTo>
                  <a:lnTo>
                    <a:pt x="33" y="174"/>
                  </a:lnTo>
                  <a:lnTo>
                    <a:pt x="34" y="172"/>
                  </a:lnTo>
                  <a:lnTo>
                    <a:pt x="36" y="169"/>
                  </a:lnTo>
                  <a:lnTo>
                    <a:pt x="37" y="163"/>
                  </a:lnTo>
                  <a:lnTo>
                    <a:pt x="39" y="157"/>
                  </a:lnTo>
                  <a:lnTo>
                    <a:pt x="70" y="64"/>
                  </a:lnTo>
                  <a:lnTo>
                    <a:pt x="72" y="55"/>
                  </a:lnTo>
                  <a:lnTo>
                    <a:pt x="76" y="47"/>
                  </a:lnTo>
                  <a:lnTo>
                    <a:pt x="77" y="43"/>
                  </a:lnTo>
                  <a:lnTo>
                    <a:pt x="78" y="42"/>
                  </a:lnTo>
                  <a:lnTo>
                    <a:pt x="78" y="40"/>
                  </a:lnTo>
                  <a:lnTo>
                    <a:pt x="78" y="39"/>
                  </a:lnTo>
                  <a:lnTo>
                    <a:pt x="78" y="37"/>
                  </a:lnTo>
                  <a:lnTo>
                    <a:pt x="78" y="36"/>
                  </a:lnTo>
                  <a:lnTo>
                    <a:pt x="78" y="33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3" y="26"/>
                  </a:lnTo>
                  <a:lnTo>
                    <a:pt x="72" y="25"/>
                  </a:lnTo>
                  <a:lnTo>
                    <a:pt x="70" y="23"/>
                  </a:lnTo>
                  <a:lnTo>
                    <a:pt x="66" y="22"/>
                  </a:lnTo>
                  <a:lnTo>
                    <a:pt x="63" y="22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4" y="22"/>
                  </a:lnTo>
                  <a:lnTo>
                    <a:pt x="48" y="22"/>
                  </a:lnTo>
                  <a:lnTo>
                    <a:pt x="48" y="18"/>
                  </a:lnTo>
                  <a:lnTo>
                    <a:pt x="119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3" name="Freeform 11"/>
            <p:cNvSpPr>
              <a:spLocks/>
            </p:cNvSpPr>
            <p:nvPr/>
          </p:nvSpPr>
          <p:spPr bwMode="auto">
            <a:xfrm>
              <a:off x="2178" y="2680"/>
              <a:ext cx="101" cy="124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301" y="8"/>
                </a:cxn>
                <a:cxn ang="0">
                  <a:pos x="288" y="9"/>
                </a:cxn>
                <a:cxn ang="0">
                  <a:pos x="277" y="12"/>
                </a:cxn>
                <a:cxn ang="0">
                  <a:pos x="267" y="16"/>
                </a:cxn>
                <a:cxn ang="0">
                  <a:pos x="259" y="20"/>
                </a:cxn>
                <a:cxn ang="0">
                  <a:pos x="253" y="27"/>
                </a:cxn>
                <a:cxn ang="0">
                  <a:pos x="246" y="38"/>
                </a:cxn>
                <a:cxn ang="0">
                  <a:pos x="240" y="51"/>
                </a:cxn>
                <a:cxn ang="0">
                  <a:pos x="233" y="67"/>
                </a:cxn>
                <a:cxn ang="0">
                  <a:pos x="160" y="309"/>
                </a:cxn>
                <a:cxn ang="0">
                  <a:pos x="156" y="320"/>
                </a:cxn>
                <a:cxn ang="0">
                  <a:pos x="154" y="329"/>
                </a:cxn>
                <a:cxn ang="0">
                  <a:pos x="153" y="335"/>
                </a:cxn>
                <a:cxn ang="0">
                  <a:pos x="154" y="342"/>
                </a:cxn>
                <a:cxn ang="0">
                  <a:pos x="159" y="351"/>
                </a:cxn>
                <a:cxn ang="0">
                  <a:pos x="163" y="355"/>
                </a:cxn>
                <a:cxn ang="0">
                  <a:pos x="172" y="358"/>
                </a:cxn>
                <a:cxn ang="0">
                  <a:pos x="181" y="359"/>
                </a:cxn>
                <a:cxn ang="0">
                  <a:pos x="193" y="360"/>
                </a:cxn>
                <a:cxn ang="0">
                  <a:pos x="198" y="370"/>
                </a:cxn>
                <a:cxn ang="0">
                  <a:pos x="3" y="360"/>
                </a:cxn>
                <a:cxn ang="0">
                  <a:pos x="16" y="359"/>
                </a:cxn>
                <a:cxn ang="0">
                  <a:pos x="28" y="357"/>
                </a:cxn>
                <a:cxn ang="0">
                  <a:pos x="39" y="354"/>
                </a:cxn>
                <a:cxn ang="0">
                  <a:pos x="46" y="350"/>
                </a:cxn>
                <a:cxn ang="0">
                  <a:pos x="53" y="343"/>
                </a:cxn>
                <a:cxn ang="0">
                  <a:pos x="59" y="333"/>
                </a:cxn>
                <a:cxn ang="0">
                  <a:pos x="66" y="320"/>
                </a:cxn>
                <a:cxn ang="0">
                  <a:pos x="72" y="303"/>
                </a:cxn>
                <a:cxn ang="0">
                  <a:pos x="149" y="57"/>
                </a:cxn>
                <a:cxn ang="0">
                  <a:pos x="153" y="40"/>
                </a:cxn>
                <a:cxn ang="0">
                  <a:pos x="151" y="29"/>
                </a:cxn>
                <a:cxn ang="0">
                  <a:pos x="147" y="21"/>
                </a:cxn>
                <a:cxn ang="0">
                  <a:pos x="142" y="17"/>
                </a:cxn>
                <a:cxn ang="0">
                  <a:pos x="135" y="14"/>
                </a:cxn>
                <a:cxn ang="0">
                  <a:pos x="125" y="11"/>
                </a:cxn>
                <a:cxn ang="0">
                  <a:pos x="112" y="9"/>
                </a:cxn>
              </a:cxnLst>
              <a:rect l="0" t="0" r="r" b="b"/>
              <a:pathLst>
                <a:path w="303" h="370">
                  <a:moveTo>
                    <a:pt x="105" y="8"/>
                  </a:moveTo>
                  <a:lnTo>
                    <a:pt x="109" y="0"/>
                  </a:lnTo>
                  <a:lnTo>
                    <a:pt x="303" y="0"/>
                  </a:lnTo>
                  <a:lnTo>
                    <a:pt x="301" y="8"/>
                  </a:lnTo>
                  <a:lnTo>
                    <a:pt x="294" y="8"/>
                  </a:lnTo>
                  <a:lnTo>
                    <a:pt x="288" y="9"/>
                  </a:lnTo>
                  <a:lnTo>
                    <a:pt x="282" y="10"/>
                  </a:lnTo>
                  <a:lnTo>
                    <a:pt x="277" y="12"/>
                  </a:lnTo>
                  <a:lnTo>
                    <a:pt x="271" y="14"/>
                  </a:lnTo>
                  <a:lnTo>
                    <a:pt x="267" y="16"/>
                  </a:lnTo>
                  <a:lnTo>
                    <a:pt x="263" y="18"/>
                  </a:lnTo>
                  <a:lnTo>
                    <a:pt x="259" y="20"/>
                  </a:lnTo>
                  <a:lnTo>
                    <a:pt x="256" y="24"/>
                  </a:lnTo>
                  <a:lnTo>
                    <a:pt x="253" y="27"/>
                  </a:lnTo>
                  <a:lnTo>
                    <a:pt x="250" y="32"/>
                  </a:lnTo>
                  <a:lnTo>
                    <a:pt x="246" y="38"/>
                  </a:lnTo>
                  <a:lnTo>
                    <a:pt x="244" y="45"/>
                  </a:lnTo>
                  <a:lnTo>
                    <a:pt x="240" y="51"/>
                  </a:lnTo>
                  <a:lnTo>
                    <a:pt x="237" y="59"/>
                  </a:lnTo>
                  <a:lnTo>
                    <a:pt x="233" y="67"/>
                  </a:lnTo>
                  <a:lnTo>
                    <a:pt x="161" y="303"/>
                  </a:lnTo>
                  <a:lnTo>
                    <a:pt x="160" y="309"/>
                  </a:lnTo>
                  <a:lnTo>
                    <a:pt x="159" y="314"/>
                  </a:lnTo>
                  <a:lnTo>
                    <a:pt x="156" y="320"/>
                  </a:lnTo>
                  <a:lnTo>
                    <a:pt x="155" y="324"/>
                  </a:lnTo>
                  <a:lnTo>
                    <a:pt x="154" y="329"/>
                  </a:lnTo>
                  <a:lnTo>
                    <a:pt x="154" y="332"/>
                  </a:lnTo>
                  <a:lnTo>
                    <a:pt x="153" y="335"/>
                  </a:lnTo>
                  <a:lnTo>
                    <a:pt x="153" y="338"/>
                  </a:lnTo>
                  <a:lnTo>
                    <a:pt x="154" y="342"/>
                  </a:lnTo>
                  <a:lnTo>
                    <a:pt x="155" y="347"/>
                  </a:lnTo>
                  <a:lnTo>
                    <a:pt x="159" y="351"/>
                  </a:lnTo>
                  <a:lnTo>
                    <a:pt x="161" y="354"/>
                  </a:lnTo>
                  <a:lnTo>
                    <a:pt x="163" y="355"/>
                  </a:lnTo>
                  <a:lnTo>
                    <a:pt x="167" y="357"/>
                  </a:lnTo>
                  <a:lnTo>
                    <a:pt x="172" y="358"/>
                  </a:lnTo>
                  <a:lnTo>
                    <a:pt x="177" y="359"/>
                  </a:lnTo>
                  <a:lnTo>
                    <a:pt x="181" y="359"/>
                  </a:lnTo>
                  <a:lnTo>
                    <a:pt x="187" y="360"/>
                  </a:lnTo>
                  <a:lnTo>
                    <a:pt x="193" y="360"/>
                  </a:lnTo>
                  <a:lnTo>
                    <a:pt x="201" y="360"/>
                  </a:lnTo>
                  <a:lnTo>
                    <a:pt x="198" y="370"/>
                  </a:lnTo>
                  <a:lnTo>
                    <a:pt x="0" y="370"/>
                  </a:lnTo>
                  <a:lnTo>
                    <a:pt x="3" y="360"/>
                  </a:lnTo>
                  <a:lnTo>
                    <a:pt x="10" y="360"/>
                  </a:lnTo>
                  <a:lnTo>
                    <a:pt x="16" y="359"/>
                  </a:lnTo>
                  <a:lnTo>
                    <a:pt x="23" y="358"/>
                  </a:lnTo>
                  <a:lnTo>
                    <a:pt x="28" y="357"/>
                  </a:lnTo>
                  <a:lnTo>
                    <a:pt x="34" y="355"/>
                  </a:lnTo>
                  <a:lnTo>
                    <a:pt x="39" y="354"/>
                  </a:lnTo>
                  <a:lnTo>
                    <a:pt x="42" y="352"/>
                  </a:lnTo>
                  <a:lnTo>
                    <a:pt x="46" y="350"/>
                  </a:lnTo>
                  <a:lnTo>
                    <a:pt x="50" y="348"/>
                  </a:lnTo>
                  <a:lnTo>
                    <a:pt x="53" y="343"/>
                  </a:lnTo>
                  <a:lnTo>
                    <a:pt x="56" y="339"/>
                  </a:lnTo>
                  <a:lnTo>
                    <a:pt x="59" y="333"/>
                  </a:lnTo>
                  <a:lnTo>
                    <a:pt x="63" y="328"/>
                  </a:lnTo>
                  <a:lnTo>
                    <a:pt x="66" y="320"/>
                  </a:lnTo>
                  <a:lnTo>
                    <a:pt x="70" y="312"/>
                  </a:lnTo>
                  <a:lnTo>
                    <a:pt x="72" y="303"/>
                  </a:lnTo>
                  <a:lnTo>
                    <a:pt x="147" y="67"/>
                  </a:lnTo>
                  <a:lnTo>
                    <a:pt x="149" y="57"/>
                  </a:lnTo>
                  <a:lnTo>
                    <a:pt x="151" y="47"/>
                  </a:lnTo>
                  <a:lnTo>
                    <a:pt x="153" y="40"/>
                  </a:lnTo>
                  <a:lnTo>
                    <a:pt x="153" y="35"/>
                  </a:lnTo>
                  <a:lnTo>
                    <a:pt x="151" y="29"/>
                  </a:lnTo>
                  <a:lnTo>
                    <a:pt x="150" y="25"/>
                  </a:lnTo>
                  <a:lnTo>
                    <a:pt x="147" y="21"/>
                  </a:lnTo>
                  <a:lnTo>
                    <a:pt x="144" y="18"/>
                  </a:lnTo>
                  <a:lnTo>
                    <a:pt x="142" y="17"/>
                  </a:lnTo>
                  <a:lnTo>
                    <a:pt x="139" y="16"/>
                  </a:lnTo>
                  <a:lnTo>
                    <a:pt x="135" y="14"/>
                  </a:lnTo>
                  <a:lnTo>
                    <a:pt x="130" y="12"/>
                  </a:lnTo>
                  <a:lnTo>
                    <a:pt x="125" y="11"/>
                  </a:lnTo>
                  <a:lnTo>
                    <a:pt x="119" y="10"/>
                  </a:lnTo>
                  <a:lnTo>
                    <a:pt x="112" y="9"/>
                  </a:lnTo>
                  <a:lnTo>
                    <a:pt x="105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4" name="Freeform 12"/>
            <p:cNvSpPr>
              <a:spLocks/>
            </p:cNvSpPr>
            <p:nvPr/>
          </p:nvSpPr>
          <p:spPr bwMode="auto">
            <a:xfrm>
              <a:off x="2265" y="2777"/>
              <a:ext cx="48" cy="63"/>
            </a:xfrm>
            <a:custGeom>
              <a:avLst/>
              <a:gdLst/>
              <a:ahLst/>
              <a:cxnLst>
                <a:cxn ang="0">
                  <a:pos x="0" y="189"/>
                </a:cxn>
                <a:cxn ang="0">
                  <a:pos x="10" y="176"/>
                </a:cxn>
                <a:cxn ang="0">
                  <a:pos x="29" y="160"/>
                </a:cxn>
                <a:cxn ang="0">
                  <a:pos x="46" y="143"/>
                </a:cxn>
                <a:cxn ang="0">
                  <a:pos x="60" y="126"/>
                </a:cxn>
                <a:cxn ang="0">
                  <a:pos x="74" y="113"/>
                </a:cxn>
                <a:cxn ang="0">
                  <a:pos x="84" y="103"/>
                </a:cxn>
                <a:cxn ang="0">
                  <a:pos x="93" y="94"/>
                </a:cxn>
                <a:cxn ang="0">
                  <a:pos x="98" y="87"/>
                </a:cxn>
                <a:cxn ang="0">
                  <a:pos x="101" y="77"/>
                </a:cxn>
                <a:cxn ang="0">
                  <a:pos x="106" y="63"/>
                </a:cxn>
                <a:cxn ang="0">
                  <a:pos x="106" y="51"/>
                </a:cxn>
                <a:cxn ang="0">
                  <a:pos x="101" y="41"/>
                </a:cxn>
                <a:cxn ang="0">
                  <a:pos x="93" y="33"/>
                </a:cxn>
                <a:cxn ang="0">
                  <a:pos x="82" y="29"/>
                </a:cxn>
                <a:cxn ang="0">
                  <a:pos x="71" y="29"/>
                </a:cxn>
                <a:cxn ang="0">
                  <a:pos x="62" y="32"/>
                </a:cxn>
                <a:cxn ang="0">
                  <a:pos x="52" y="37"/>
                </a:cxn>
                <a:cxn ang="0">
                  <a:pos x="44" y="44"/>
                </a:cxn>
                <a:cxn ang="0">
                  <a:pos x="35" y="47"/>
                </a:cxn>
                <a:cxn ang="0">
                  <a:pos x="45" y="28"/>
                </a:cxn>
                <a:cxn ang="0">
                  <a:pos x="54" y="17"/>
                </a:cxn>
                <a:cxn ang="0">
                  <a:pos x="63" y="10"/>
                </a:cxn>
                <a:cxn ang="0">
                  <a:pos x="72" y="5"/>
                </a:cxn>
                <a:cxn ang="0">
                  <a:pos x="83" y="1"/>
                </a:cxn>
                <a:cxn ang="0">
                  <a:pos x="94" y="0"/>
                </a:cxn>
                <a:cxn ang="0">
                  <a:pos x="105" y="1"/>
                </a:cxn>
                <a:cxn ang="0">
                  <a:pos x="114" y="5"/>
                </a:cxn>
                <a:cxn ang="0">
                  <a:pos x="123" y="9"/>
                </a:cxn>
                <a:cxn ang="0">
                  <a:pos x="131" y="15"/>
                </a:cxn>
                <a:cxn ang="0">
                  <a:pos x="141" y="27"/>
                </a:cxn>
                <a:cxn ang="0">
                  <a:pos x="144" y="42"/>
                </a:cxn>
                <a:cxn ang="0">
                  <a:pos x="143" y="56"/>
                </a:cxn>
                <a:cxn ang="0">
                  <a:pos x="137" y="69"/>
                </a:cxn>
                <a:cxn ang="0">
                  <a:pos x="133" y="75"/>
                </a:cxn>
                <a:cxn ang="0">
                  <a:pos x="127" y="84"/>
                </a:cxn>
                <a:cxn ang="0">
                  <a:pos x="119" y="93"/>
                </a:cxn>
                <a:cxn ang="0">
                  <a:pos x="109" y="103"/>
                </a:cxn>
                <a:cxn ang="0">
                  <a:pos x="99" y="113"/>
                </a:cxn>
                <a:cxn ang="0">
                  <a:pos x="84" y="126"/>
                </a:cxn>
                <a:cxn ang="0">
                  <a:pos x="64" y="141"/>
                </a:cxn>
                <a:cxn ang="0">
                  <a:pos x="41" y="160"/>
                </a:cxn>
                <a:cxn ang="0">
                  <a:pos x="90" y="160"/>
                </a:cxn>
                <a:cxn ang="0">
                  <a:pos x="102" y="156"/>
                </a:cxn>
                <a:cxn ang="0">
                  <a:pos x="111" y="153"/>
                </a:cxn>
                <a:cxn ang="0">
                  <a:pos x="119" y="144"/>
                </a:cxn>
                <a:cxn ang="0">
                  <a:pos x="129" y="137"/>
                </a:cxn>
              </a:cxnLst>
              <a:rect l="0" t="0" r="r" b="b"/>
              <a:pathLst>
                <a:path w="144" h="189">
                  <a:moveTo>
                    <a:pt x="107" y="189"/>
                  </a:moveTo>
                  <a:lnTo>
                    <a:pt x="0" y="189"/>
                  </a:lnTo>
                  <a:lnTo>
                    <a:pt x="0" y="185"/>
                  </a:lnTo>
                  <a:lnTo>
                    <a:pt x="10" y="176"/>
                  </a:lnTo>
                  <a:lnTo>
                    <a:pt x="20" y="167"/>
                  </a:lnTo>
                  <a:lnTo>
                    <a:pt x="29" y="160"/>
                  </a:lnTo>
                  <a:lnTo>
                    <a:pt x="38" y="151"/>
                  </a:lnTo>
                  <a:lnTo>
                    <a:pt x="46" y="143"/>
                  </a:lnTo>
                  <a:lnTo>
                    <a:pt x="53" y="134"/>
                  </a:lnTo>
                  <a:lnTo>
                    <a:pt x="60" y="126"/>
                  </a:lnTo>
                  <a:lnTo>
                    <a:pt x="68" y="119"/>
                  </a:lnTo>
                  <a:lnTo>
                    <a:pt x="74" y="113"/>
                  </a:lnTo>
                  <a:lnTo>
                    <a:pt x="80" y="109"/>
                  </a:lnTo>
                  <a:lnTo>
                    <a:pt x="84" y="103"/>
                  </a:lnTo>
                  <a:lnTo>
                    <a:pt x="89" y="99"/>
                  </a:lnTo>
                  <a:lnTo>
                    <a:pt x="93" y="94"/>
                  </a:lnTo>
                  <a:lnTo>
                    <a:pt x="95" y="90"/>
                  </a:lnTo>
                  <a:lnTo>
                    <a:pt x="98" y="87"/>
                  </a:lnTo>
                  <a:lnTo>
                    <a:pt x="99" y="83"/>
                  </a:lnTo>
                  <a:lnTo>
                    <a:pt x="101" y="77"/>
                  </a:lnTo>
                  <a:lnTo>
                    <a:pt x="105" y="70"/>
                  </a:lnTo>
                  <a:lnTo>
                    <a:pt x="106" y="63"/>
                  </a:lnTo>
                  <a:lnTo>
                    <a:pt x="107" y="57"/>
                  </a:lnTo>
                  <a:lnTo>
                    <a:pt x="106" y="51"/>
                  </a:lnTo>
                  <a:lnTo>
                    <a:pt x="105" y="46"/>
                  </a:lnTo>
                  <a:lnTo>
                    <a:pt x="101" y="41"/>
                  </a:lnTo>
                  <a:lnTo>
                    <a:pt x="99" y="37"/>
                  </a:lnTo>
                  <a:lnTo>
                    <a:pt x="93" y="33"/>
                  </a:lnTo>
                  <a:lnTo>
                    <a:pt x="88" y="31"/>
                  </a:lnTo>
                  <a:lnTo>
                    <a:pt x="82" y="29"/>
                  </a:lnTo>
                  <a:lnTo>
                    <a:pt x="77" y="29"/>
                  </a:lnTo>
                  <a:lnTo>
                    <a:pt x="71" y="29"/>
                  </a:lnTo>
                  <a:lnTo>
                    <a:pt x="66" y="30"/>
                  </a:lnTo>
                  <a:lnTo>
                    <a:pt x="62" y="32"/>
                  </a:lnTo>
                  <a:lnTo>
                    <a:pt x="57" y="35"/>
                  </a:lnTo>
                  <a:lnTo>
                    <a:pt x="52" y="37"/>
                  </a:lnTo>
                  <a:lnTo>
                    <a:pt x="48" y="41"/>
                  </a:lnTo>
                  <a:lnTo>
                    <a:pt x="44" y="44"/>
                  </a:lnTo>
                  <a:lnTo>
                    <a:pt x="40" y="49"/>
                  </a:lnTo>
                  <a:lnTo>
                    <a:pt x="35" y="47"/>
                  </a:lnTo>
                  <a:lnTo>
                    <a:pt x="39" y="37"/>
                  </a:lnTo>
                  <a:lnTo>
                    <a:pt x="45" y="28"/>
                  </a:lnTo>
                  <a:lnTo>
                    <a:pt x="50" y="21"/>
                  </a:lnTo>
                  <a:lnTo>
                    <a:pt x="54" y="17"/>
                  </a:lnTo>
                  <a:lnTo>
                    <a:pt x="58" y="14"/>
                  </a:lnTo>
                  <a:lnTo>
                    <a:pt x="63" y="10"/>
                  </a:lnTo>
                  <a:lnTo>
                    <a:pt x="68" y="7"/>
                  </a:lnTo>
                  <a:lnTo>
                    <a:pt x="72" y="5"/>
                  </a:lnTo>
                  <a:lnTo>
                    <a:pt x="77" y="2"/>
                  </a:lnTo>
                  <a:lnTo>
                    <a:pt x="83" y="1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100" y="0"/>
                  </a:lnTo>
                  <a:lnTo>
                    <a:pt x="105" y="1"/>
                  </a:lnTo>
                  <a:lnTo>
                    <a:pt x="109" y="2"/>
                  </a:lnTo>
                  <a:lnTo>
                    <a:pt x="114" y="5"/>
                  </a:lnTo>
                  <a:lnTo>
                    <a:pt x="119" y="7"/>
                  </a:lnTo>
                  <a:lnTo>
                    <a:pt x="123" y="9"/>
                  </a:lnTo>
                  <a:lnTo>
                    <a:pt x="127" y="11"/>
                  </a:lnTo>
                  <a:lnTo>
                    <a:pt x="131" y="15"/>
                  </a:lnTo>
                  <a:lnTo>
                    <a:pt x="137" y="20"/>
                  </a:lnTo>
                  <a:lnTo>
                    <a:pt x="141" y="27"/>
                  </a:lnTo>
                  <a:lnTo>
                    <a:pt x="143" y="35"/>
                  </a:lnTo>
                  <a:lnTo>
                    <a:pt x="144" y="42"/>
                  </a:lnTo>
                  <a:lnTo>
                    <a:pt x="144" y="49"/>
                  </a:lnTo>
                  <a:lnTo>
                    <a:pt x="143" y="56"/>
                  </a:lnTo>
                  <a:lnTo>
                    <a:pt x="141" y="62"/>
                  </a:lnTo>
                  <a:lnTo>
                    <a:pt x="137" y="69"/>
                  </a:lnTo>
                  <a:lnTo>
                    <a:pt x="136" y="72"/>
                  </a:lnTo>
                  <a:lnTo>
                    <a:pt x="133" y="75"/>
                  </a:lnTo>
                  <a:lnTo>
                    <a:pt x="130" y="80"/>
                  </a:lnTo>
                  <a:lnTo>
                    <a:pt x="127" y="84"/>
                  </a:lnTo>
                  <a:lnTo>
                    <a:pt x="123" y="89"/>
                  </a:lnTo>
                  <a:lnTo>
                    <a:pt x="119" y="93"/>
                  </a:lnTo>
                  <a:lnTo>
                    <a:pt x="114" y="99"/>
                  </a:lnTo>
                  <a:lnTo>
                    <a:pt x="109" y="103"/>
                  </a:lnTo>
                  <a:lnTo>
                    <a:pt x="105" y="108"/>
                  </a:lnTo>
                  <a:lnTo>
                    <a:pt x="99" y="113"/>
                  </a:lnTo>
                  <a:lnTo>
                    <a:pt x="92" y="120"/>
                  </a:lnTo>
                  <a:lnTo>
                    <a:pt x="84" y="126"/>
                  </a:lnTo>
                  <a:lnTo>
                    <a:pt x="75" y="133"/>
                  </a:lnTo>
                  <a:lnTo>
                    <a:pt x="64" y="141"/>
                  </a:lnTo>
                  <a:lnTo>
                    <a:pt x="53" y="150"/>
                  </a:lnTo>
                  <a:lnTo>
                    <a:pt x="41" y="160"/>
                  </a:lnTo>
                  <a:lnTo>
                    <a:pt x="83" y="160"/>
                  </a:lnTo>
                  <a:lnTo>
                    <a:pt x="90" y="160"/>
                  </a:lnTo>
                  <a:lnTo>
                    <a:pt x="98" y="158"/>
                  </a:lnTo>
                  <a:lnTo>
                    <a:pt x="102" y="156"/>
                  </a:lnTo>
                  <a:lnTo>
                    <a:pt x="107" y="155"/>
                  </a:lnTo>
                  <a:lnTo>
                    <a:pt x="111" y="153"/>
                  </a:lnTo>
                  <a:lnTo>
                    <a:pt x="115" y="150"/>
                  </a:lnTo>
                  <a:lnTo>
                    <a:pt x="119" y="144"/>
                  </a:lnTo>
                  <a:lnTo>
                    <a:pt x="123" y="137"/>
                  </a:lnTo>
                  <a:lnTo>
                    <a:pt x="129" y="137"/>
                  </a:lnTo>
                  <a:lnTo>
                    <a:pt x="107" y="1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5" name="Freeform 13"/>
            <p:cNvSpPr>
              <a:spLocks/>
            </p:cNvSpPr>
            <p:nvPr/>
          </p:nvSpPr>
          <p:spPr bwMode="auto">
            <a:xfrm>
              <a:off x="2628" y="1666"/>
              <a:ext cx="101" cy="124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301" y="8"/>
                </a:cxn>
                <a:cxn ang="0">
                  <a:pos x="288" y="9"/>
                </a:cxn>
                <a:cxn ang="0">
                  <a:pos x="277" y="12"/>
                </a:cxn>
                <a:cxn ang="0">
                  <a:pos x="267" y="16"/>
                </a:cxn>
                <a:cxn ang="0">
                  <a:pos x="259" y="20"/>
                </a:cxn>
                <a:cxn ang="0">
                  <a:pos x="253" y="27"/>
                </a:cxn>
                <a:cxn ang="0">
                  <a:pos x="246" y="38"/>
                </a:cxn>
                <a:cxn ang="0">
                  <a:pos x="240" y="51"/>
                </a:cxn>
                <a:cxn ang="0">
                  <a:pos x="233" y="67"/>
                </a:cxn>
                <a:cxn ang="0">
                  <a:pos x="160" y="309"/>
                </a:cxn>
                <a:cxn ang="0">
                  <a:pos x="156" y="320"/>
                </a:cxn>
                <a:cxn ang="0">
                  <a:pos x="154" y="329"/>
                </a:cxn>
                <a:cxn ang="0">
                  <a:pos x="153" y="335"/>
                </a:cxn>
                <a:cxn ang="0">
                  <a:pos x="154" y="342"/>
                </a:cxn>
                <a:cxn ang="0">
                  <a:pos x="159" y="351"/>
                </a:cxn>
                <a:cxn ang="0">
                  <a:pos x="163" y="355"/>
                </a:cxn>
                <a:cxn ang="0">
                  <a:pos x="172" y="358"/>
                </a:cxn>
                <a:cxn ang="0">
                  <a:pos x="181" y="359"/>
                </a:cxn>
                <a:cxn ang="0">
                  <a:pos x="193" y="360"/>
                </a:cxn>
                <a:cxn ang="0">
                  <a:pos x="198" y="370"/>
                </a:cxn>
                <a:cxn ang="0">
                  <a:pos x="3" y="360"/>
                </a:cxn>
                <a:cxn ang="0">
                  <a:pos x="16" y="359"/>
                </a:cxn>
                <a:cxn ang="0">
                  <a:pos x="28" y="357"/>
                </a:cxn>
                <a:cxn ang="0">
                  <a:pos x="39" y="354"/>
                </a:cxn>
                <a:cxn ang="0">
                  <a:pos x="46" y="350"/>
                </a:cxn>
                <a:cxn ang="0">
                  <a:pos x="53" y="343"/>
                </a:cxn>
                <a:cxn ang="0">
                  <a:pos x="59" y="333"/>
                </a:cxn>
                <a:cxn ang="0">
                  <a:pos x="66" y="320"/>
                </a:cxn>
                <a:cxn ang="0">
                  <a:pos x="72" y="303"/>
                </a:cxn>
                <a:cxn ang="0">
                  <a:pos x="149" y="57"/>
                </a:cxn>
                <a:cxn ang="0">
                  <a:pos x="153" y="40"/>
                </a:cxn>
                <a:cxn ang="0">
                  <a:pos x="152" y="29"/>
                </a:cxn>
                <a:cxn ang="0">
                  <a:pos x="147" y="21"/>
                </a:cxn>
                <a:cxn ang="0">
                  <a:pos x="142" y="17"/>
                </a:cxn>
                <a:cxn ang="0">
                  <a:pos x="135" y="14"/>
                </a:cxn>
                <a:cxn ang="0">
                  <a:pos x="125" y="11"/>
                </a:cxn>
                <a:cxn ang="0">
                  <a:pos x="112" y="9"/>
                </a:cxn>
              </a:cxnLst>
              <a:rect l="0" t="0" r="r" b="b"/>
              <a:pathLst>
                <a:path w="303" h="370">
                  <a:moveTo>
                    <a:pt x="105" y="8"/>
                  </a:moveTo>
                  <a:lnTo>
                    <a:pt x="110" y="0"/>
                  </a:lnTo>
                  <a:lnTo>
                    <a:pt x="303" y="0"/>
                  </a:lnTo>
                  <a:lnTo>
                    <a:pt x="301" y="8"/>
                  </a:lnTo>
                  <a:lnTo>
                    <a:pt x="294" y="8"/>
                  </a:lnTo>
                  <a:lnTo>
                    <a:pt x="288" y="9"/>
                  </a:lnTo>
                  <a:lnTo>
                    <a:pt x="282" y="10"/>
                  </a:lnTo>
                  <a:lnTo>
                    <a:pt x="277" y="12"/>
                  </a:lnTo>
                  <a:lnTo>
                    <a:pt x="271" y="14"/>
                  </a:lnTo>
                  <a:lnTo>
                    <a:pt x="267" y="16"/>
                  </a:lnTo>
                  <a:lnTo>
                    <a:pt x="263" y="18"/>
                  </a:lnTo>
                  <a:lnTo>
                    <a:pt x="259" y="20"/>
                  </a:lnTo>
                  <a:lnTo>
                    <a:pt x="256" y="24"/>
                  </a:lnTo>
                  <a:lnTo>
                    <a:pt x="253" y="27"/>
                  </a:lnTo>
                  <a:lnTo>
                    <a:pt x="250" y="32"/>
                  </a:lnTo>
                  <a:lnTo>
                    <a:pt x="246" y="38"/>
                  </a:lnTo>
                  <a:lnTo>
                    <a:pt x="244" y="45"/>
                  </a:lnTo>
                  <a:lnTo>
                    <a:pt x="240" y="51"/>
                  </a:lnTo>
                  <a:lnTo>
                    <a:pt x="237" y="59"/>
                  </a:lnTo>
                  <a:lnTo>
                    <a:pt x="233" y="67"/>
                  </a:lnTo>
                  <a:lnTo>
                    <a:pt x="161" y="303"/>
                  </a:lnTo>
                  <a:lnTo>
                    <a:pt x="160" y="309"/>
                  </a:lnTo>
                  <a:lnTo>
                    <a:pt x="159" y="314"/>
                  </a:lnTo>
                  <a:lnTo>
                    <a:pt x="156" y="320"/>
                  </a:lnTo>
                  <a:lnTo>
                    <a:pt x="155" y="324"/>
                  </a:lnTo>
                  <a:lnTo>
                    <a:pt x="154" y="329"/>
                  </a:lnTo>
                  <a:lnTo>
                    <a:pt x="154" y="332"/>
                  </a:lnTo>
                  <a:lnTo>
                    <a:pt x="153" y="335"/>
                  </a:lnTo>
                  <a:lnTo>
                    <a:pt x="153" y="338"/>
                  </a:lnTo>
                  <a:lnTo>
                    <a:pt x="154" y="342"/>
                  </a:lnTo>
                  <a:lnTo>
                    <a:pt x="155" y="347"/>
                  </a:lnTo>
                  <a:lnTo>
                    <a:pt x="159" y="351"/>
                  </a:lnTo>
                  <a:lnTo>
                    <a:pt x="161" y="354"/>
                  </a:lnTo>
                  <a:lnTo>
                    <a:pt x="163" y="355"/>
                  </a:lnTo>
                  <a:lnTo>
                    <a:pt x="167" y="357"/>
                  </a:lnTo>
                  <a:lnTo>
                    <a:pt x="172" y="358"/>
                  </a:lnTo>
                  <a:lnTo>
                    <a:pt x="177" y="359"/>
                  </a:lnTo>
                  <a:lnTo>
                    <a:pt x="181" y="359"/>
                  </a:lnTo>
                  <a:lnTo>
                    <a:pt x="187" y="360"/>
                  </a:lnTo>
                  <a:lnTo>
                    <a:pt x="193" y="360"/>
                  </a:lnTo>
                  <a:lnTo>
                    <a:pt x="201" y="360"/>
                  </a:lnTo>
                  <a:lnTo>
                    <a:pt x="198" y="370"/>
                  </a:lnTo>
                  <a:lnTo>
                    <a:pt x="0" y="370"/>
                  </a:lnTo>
                  <a:lnTo>
                    <a:pt x="3" y="360"/>
                  </a:lnTo>
                  <a:lnTo>
                    <a:pt x="10" y="360"/>
                  </a:lnTo>
                  <a:lnTo>
                    <a:pt x="16" y="359"/>
                  </a:lnTo>
                  <a:lnTo>
                    <a:pt x="23" y="358"/>
                  </a:lnTo>
                  <a:lnTo>
                    <a:pt x="28" y="357"/>
                  </a:lnTo>
                  <a:lnTo>
                    <a:pt x="34" y="355"/>
                  </a:lnTo>
                  <a:lnTo>
                    <a:pt x="39" y="354"/>
                  </a:lnTo>
                  <a:lnTo>
                    <a:pt x="42" y="352"/>
                  </a:lnTo>
                  <a:lnTo>
                    <a:pt x="46" y="350"/>
                  </a:lnTo>
                  <a:lnTo>
                    <a:pt x="50" y="348"/>
                  </a:lnTo>
                  <a:lnTo>
                    <a:pt x="53" y="343"/>
                  </a:lnTo>
                  <a:lnTo>
                    <a:pt x="56" y="339"/>
                  </a:lnTo>
                  <a:lnTo>
                    <a:pt x="59" y="333"/>
                  </a:lnTo>
                  <a:lnTo>
                    <a:pt x="63" y="328"/>
                  </a:lnTo>
                  <a:lnTo>
                    <a:pt x="66" y="320"/>
                  </a:lnTo>
                  <a:lnTo>
                    <a:pt x="70" y="312"/>
                  </a:lnTo>
                  <a:lnTo>
                    <a:pt x="72" y="303"/>
                  </a:lnTo>
                  <a:lnTo>
                    <a:pt x="147" y="67"/>
                  </a:lnTo>
                  <a:lnTo>
                    <a:pt x="149" y="57"/>
                  </a:lnTo>
                  <a:lnTo>
                    <a:pt x="152" y="47"/>
                  </a:lnTo>
                  <a:lnTo>
                    <a:pt x="153" y="40"/>
                  </a:lnTo>
                  <a:lnTo>
                    <a:pt x="153" y="35"/>
                  </a:lnTo>
                  <a:lnTo>
                    <a:pt x="152" y="29"/>
                  </a:lnTo>
                  <a:lnTo>
                    <a:pt x="150" y="25"/>
                  </a:lnTo>
                  <a:lnTo>
                    <a:pt x="147" y="21"/>
                  </a:lnTo>
                  <a:lnTo>
                    <a:pt x="144" y="18"/>
                  </a:lnTo>
                  <a:lnTo>
                    <a:pt x="142" y="17"/>
                  </a:lnTo>
                  <a:lnTo>
                    <a:pt x="140" y="16"/>
                  </a:lnTo>
                  <a:lnTo>
                    <a:pt x="135" y="14"/>
                  </a:lnTo>
                  <a:lnTo>
                    <a:pt x="130" y="12"/>
                  </a:lnTo>
                  <a:lnTo>
                    <a:pt x="125" y="11"/>
                  </a:lnTo>
                  <a:lnTo>
                    <a:pt x="119" y="10"/>
                  </a:lnTo>
                  <a:lnTo>
                    <a:pt x="112" y="9"/>
                  </a:lnTo>
                  <a:lnTo>
                    <a:pt x="105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6" name="Freeform 14"/>
            <p:cNvSpPr>
              <a:spLocks noEditPoints="1"/>
            </p:cNvSpPr>
            <p:nvPr/>
          </p:nvSpPr>
          <p:spPr bwMode="auto">
            <a:xfrm>
              <a:off x="2716" y="1784"/>
              <a:ext cx="49" cy="44"/>
            </a:xfrm>
            <a:custGeom>
              <a:avLst/>
              <a:gdLst/>
              <a:ahLst/>
              <a:cxnLst>
                <a:cxn ang="0">
                  <a:pos x="107" y="104"/>
                </a:cxn>
                <a:cxn ang="0">
                  <a:pos x="107" y="106"/>
                </a:cxn>
                <a:cxn ang="0">
                  <a:pos x="108" y="109"/>
                </a:cxn>
                <a:cxn ang="0">
                  <a:pos x="108" y="110"/>
                </a:cxn>
                <a:cxn ang="0">
                  <a:pos x="111" y="110"/>
                </a:cxn>
                <a:cxn ang="0">
                  <a:pos x="118" y="108"/>
                </a:cxn>
                <a:cxn ang="0">
                  <a:pos x="124" y="102"/>
                </a:cxn>
                <a:cxn ang="0">
                  <a:pos x="132" y="97"/>
                </a:cxn>
                <a:cxn ang="0">
                  <a:pos x="118" y="119"/>
                </a:cxn>
                <a:cxn ang="0">
                  <a:pos x="100" y="128"/>
                </a:cxn>
                <a:cxn ang="0">
                  <a:pos x="84" y="131"/>
                </a:cxn>
                <a:cxn ang="0">
                  <a:pos x="73" y="126"/>
                </a:cxn>
                <a:cxn ang="0">
                  <a:pos x="70" y="120"/>
                </a:cxn>
                <a:cxn ang="0">
                  <a:pos x="71" y="109"/>
                </a:cxn>
                <a:cxn ang="0">
                  <a:pos x="78" y="87"/>
                </a:cxn>
                <a:cxn ang="0">
                  <a:pos x="66" y="104"/>
                </a:cxn>
                <a:cxn ang="0">
                  <a:pos x="54" y="119"/>
                </a:cxn>
                <a:cxn ang="0">
                  <a:pos x="41" y="128"/>
                </a:cxn>
                <a:cxn ang="0">
                  <a:pos x="25" y="131"/>
                </a:cxn>
                <a:cxn ang="0">
                  <a:pos x="10" y="125"/>
                </a:cxn>
                <a:cxn ang="0">
                  <a:pos x="1" y="109"/>
                </a:cxn>
                <a:cxn ang="0">
                  <a:pos x="0" y="92"/>
                </a:cxn>
                <a:cxn ang="0">
                  <a:pos x="4" y="76"/>
                </a:cxn>
                <a:cxn ang="0">
                  <a:pos x="11" y="60"/>
                </a:cxn>
                <a:cxn ang="0">
                  <a:pos x="21" y="41"/>
                </a:cxn>
                <a:cxn ang="0">
                  <a:pos x="31" y="26"/>
                </a:cxn>
                <a:cxn ang="0">
                  <a:pos x="46" y="14"/>
                </a:cxn>
                <a:cxn ang="0">
                  <a:pos x="71" y="1"/>
                </a:cxn>
                <a:cxn ang="0">
                  <a:pos x="85" y="1"/>
                </a:cxn>
                <a:cxn ang="0">
                  <a:pos x="95" y="7"/>
                </a:cxn>
                <a:cxn ang="0">
                  <a:pos x="100" y="22"/>
                </a:cxn>
                <a:cxn ang="0">
                  <a:pos x="94" y="28"/>
                </a:cxn>
                <a:cxn ang="0">
                  <a:pos x="90" y="16"/>
                </a:cxn>
                <a:cxn ang="0">
                  <a:pos x="85" y="11"/>
                </a:cxn>
                <a:cxn ang="0">
                  <a:pos x="78" y="10"/>
                </a:cxn>
                <a:cxn ang="0">
                  <a:pos x="72" y="14"/>
                </a:cxn>
                <a:cxn ang="0">
                  <a:pos x="64" y="24"/>
                </a:cxn>
                <a:cxn ang="0">
                  <a:pos x="57" y="37"/>
                </a:cxn>
                <a:cxn ang="0">
                  <a:pos x="47" y="55"/>
                </a:cxn>
                <a:cxn ang="0">
                  <a:pos x="42" y="71"/>
                </a:cxn>
                <a:cxn ang="0">
                  <a:pos x="39" y="85"/>
                </a:cxn>
                <a:cxn ang="0">
                  <a:pos x="39" y="98"/>
                </a:cxn>
                <a:cxn ang="0">
                  <a:pos x="43" y="102"/>
                </a:cxn>
                <a:cxn ang="0">
                  <a:pos x="48" y="104"/>
                </a:cxn>
                <a:cxn ang="0">
                  <a:pos x="57" y="101"/>
                </a:cxn>
                <a:cxn ang="0">
                  <a:pos x="70" y="87"/>
                </a:cxn>
                <a:cxn ang="0">
                  <a:pos x="82" y="68"/>
                </a:cxn>
                <a:cxn ang="0">
                  <a:pos x="90" y="50"/>
                </a:cxn>
                <a:cxn ang="0">
                  <a:pos x="94" y="35"/>
                </a:cxn>
              </a:cxnLst>
              <a:rect l="0" t="0" r="r" b="b"/>
              <a:pathLst>
                <a:path w="139" h="131">
                  <a:moveTo>
                    <a:pt x="139" y="1"/>
                  </a:moveTo>
                  <a:lnTo>
                    <a:pt x="111" y="92"/>
                  </a:lnTo>
                  <a:lnTo>
                    <a:pt x="107" y="104"/>
                  </a:lnTo>
                  <a:lnTo>
                    <a:pt x="107" y="104"/>
                  </a:lnTo>
                  <a:lnTo>
                    <a:pt x="107" y="105"/>
                  </a:lnTo>
                  <a:lnTo>
                    <a:pt x="107" y="106"/>
                  </a:lnTo>
                  <a:lnTo>
                    <a:pt x="107" y="106"/>
                  </a:lnTo>
                  <a:lnTo>
                    <a:pt x="107" y="108"/>
                  </a:lnTo>
                  <a:lnTo>
                    <a:pt x="108" y="109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9" y="110"/>
                  </a:lnTo>
                  <a:lnTo>
                    <a:pt x="111" y="110"/>
                  </a:lnTo>
                  <a:lnTo>
                    <a:pt x="111" y="110"/>
                  </a:lnTo>
                  <a:lnTo>
                    <a:pt x="113" y="110"/>
                  </a:lnTo>
                  <a:lnTo>
                    <a:pt x="115" y="109"/>
                  </a:lnTo>
                  <a:lnTo>
                    <a:pt x="118" y="108"/>
                  </a:lnTo>
                  <a:lnTo>
                    <a:pt x="119" y="106"/>
                  </a:lnTo>
                  <a:lnTo>
                    <a:pt x="120" y="105"/>
                  </a:lnTo>
                  <a:lnTo>
                    <a:pt x="124" y="102"/>
                  </a:lnTo>
                  <a:lnTo>
                    <a:pt x="127" y="99"/>
                  </a:lnTo>
                  <a:lnTo>
                    <a:pt x="131" y="94"/>
                  </a:lnTo>
                  <a:lnTo>
                    <a:pt x="132" y="97"/>
                  </a:lnTo>
                  <a:lnTo>
                    <a:pt x="127" y="105"/>
                  </a:lnTo>
                  <a:lnTo>
                    <a:pt x="123" y="112"/>
                  </a:lnTo>
                  <a:lnTo>
                    <a:pt x="118" y="119"/>
                  </a:lnTo>
                  <a:lnTo>
                    <a:pt x="113" y="122"/>
                  </a:lnTo>
                  <a:lnTo>
                    <a:pt x="107" y="125"/>
                  </a:lnTo>
                  <a:lnTo>
                    <a:pt x="100" y="128"/>
                  </a:lnTo>
                  <a:lnTo>
                    <a:pt x="94" y="130"/>
                  </a:lnTo>
                  <a:lnTo>
                    <a:pt x="87" y="131"/>
                  </a:lnTo>
                  <a:lnTo>
                    <a:pt x="84" y="131"/>
                  </a:lnTo>
                  <a:lnTo>
                    <a:pt x="81" y="130"/>
                  </a:lnTo>
                  <a:lnTo>
                    <a:pt x="77" y="128"/>
                  </a:lnTo>
                  <a:lnTo>
                    <a:pt x="73" y="126"/>
                  </a:lnTo>
                  <a:lnTo>
                    <a:pt x="72" y="124"/>
                  </a:lnTo>
                  <a:lnTo>
                    <a:pt x="71" y="122"/>
                  </a:lnTo>
                  <a:lnTo>
                    <a:pt x="70" y="120"/>
                  </a:lnTo>
                  <a:lnTo>
                    <a:pt x="70" y="116"/>
                  </a:lnTo>
                  <a:lnTo>
                    <a:pt x="70" y="113"/>
                  </a:lnTo>
                  <a:lnTo>
                    <a:pt x="71" y="109"/>
                  </a:lnTo>
                  <a:lnTo>
                    <a:pt x="72" y="103"/>
                  </a:lnTo>
                  <a:lnTo>
                    <a:pt x="73" y="97"/>
                  </a:lnTo>
                  <a:lnTo>
                    <a:pt x="78" y="87"/>
                  </a:lnTo>
                  <a:lnTo>
                    <a:pt x="75" y="93"/>
                  </a:lnTo>
                  <a:lnTo>
                    <a:pt x="70" y="99"/>
                  </a:lnTo>
                  <a:lnTo>
                    <a:pt x="66" y="104"/>
                  </a:lnTo>
                  <a:lnTo>
                    <a:pt x="63" y="110"/>
                  </a:lnTo>
                  <a:lnTo>
                    <a:pt x="58" y="114"/>
                  </a:lnTo>
                  <a:lnTo>
                    <a:pt x="54" y="119"/>
                  </a:lnTo>
                  <a:lnTo>
                    <a:pt x="49" y="122"/>
                  </a:lnTo>
                  <a:lnTo>
                    <a:pt x="46" y="124"/>
                  </a:lnTo>
                  <a:lnTo>
                    <a:pt x="41" y="128"/>
                  </a:lnTo>
                  <a:lnTo>
                    <a:pt x="36" y="129"/>
                  </a:lnTo>
                  <a:lnTo>
                    <a:pt x="30" y="131"/>
                  </a:lnTo>
                  <a:lnTo>
                    <a:pt x="25" y="131"/>
                  </a:lnTo>
                  <a:lnTo>
                    <a:pt x="19" y="130"/>
                  </a:lnTo>
                  <a:lnTo>
                    <a:pt x="15" y="128"/>
                  </a:lnTo>
                  <a:lnTo>
                    <a:pt x="10" y="125"/>
                  </a:lnTo>
                  <a:lnTo>
                    <a:pt x="6" y="121"/>
                  </a:lnTo>
                  <a:lnTo>
                    <a:pt x="4" y="114"/>
                  </a:lnTo>
                  <a:lnTo>
                    <a:pt x="1" y="109"/>
                  </a:lnTo>
                  <a:lnTo>
                    <a:pt x="0" y="103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1" y="87"/>
                  </a:lnTo>
                  <a:lnTo>
                    <a:pt x="3" y="81"/>
                  </a:lnTo>
                  <a:lnTo>
                    <a:pt x="4" y="76"/>
                  </a:lnTo>
                  <a:lnTo>
                    <a:pt x="6" y="70"/>
                  </a:lnTo>
                  <a:lnTo>
                    <a:pt x="9" y="64"/>
                  </a:lnTo>
                  <a:lnTo>
                    <a:pt x="11" y="60"/>
                  </a:lnTo>
                  <a:lnTo>
                    <a:pt x="13" y="55"/>
                  </a:lnTo>
                  <a:lnTo>
                    <a:pt x="17" y="48"/>
                  </a:lnTo>
                  <a:lnTo>
                    <a:pt x="21" y="41"/>
                  </a:lnTo>
                  <a:lnTo>
                    <a:pt x="24" y="36"/>
                  </a:lnTo>
                  <a:lnTo>
                    <a:pt x="28" y="30"/>
                  </a:lnTo>
                  <a:lnTo>
                    <a:pt x="31" y="26"/>
                  </a:lnTo>
                  <a:lnTo>
                    <a:pt x="36" y="21"/>
                  </a:lnTo>
                  <a:lnTo>
                    <a:pt x="41" y="17"/>
                  </a:lnTo>
                  <a:lnTo>
                    <a:pt x="46" y="14"/>
                  </a:lnTo>
                  <a:lnTo>
                    <a:pt x="55" y="7"/>
                  </a:lnTo>
                  <a:lnTo>
                    <a:pt x="64" y="4"/>
                  </a:lnTo>
                  <a:lnTo>
                    <a:pt x="71" y="1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5" y="1"/>
                  </a:lnTo>
                  <a:lnTo>
                    <a:pt x="89" y="3"/>
                  </a:lnTo>
                  <a:lnTo>
                    <a:pt x="91" y="4"/>
                  </a:lnTo>
                  <a:lnTo>
                    <a:pt x="95" y="7"/>
                  </a:lnTo>
                  <a:lnTo>
                    <a:pt x="96" y="11"/>
                  </a:lnTo>
                  <a:lnTo>
                    <a:pt x="99" y="17"/>
                  </a:lnTo>
                  <a:lnTo>
                    <a:pt x="100" y="22"/>
                  </a:lnTo>
                  <a:lnTo>
                    <a:pt x="105" y="1"/>
                  </a:lnTo>
                  <a:lnTo>
                    <a:pt x="139" y="1"/>
                  </a:lnTo>
                  <a:close/>
                  <a:moveTo>
                    <a:pt x="94" y="28"/>
                  </a:moveTo>
                  <a:lnTo>
                    <a:pt x="94" y="24"/>
                  </a:lnTo>
                  <a:lnTo>
                    <a:pt x="93" y="19"/>
                  </a:lnTo>
                  <a:lnTo>
                    <a:pt x="90" y="16"/>
                  </a:lnTo>
                  <a:lnTo>
                    <a:pt x="89" y="14"/>
                  </a:lnTo>
                  <a:lnTo>
                    <a:pt x="87" y="12"/>
                  </a:lnTo>
                  <a:lnTo>
                    <a:pt x="85" y="11"/>
                  </a:lnTo>
                  <a:lnTo>
                    <a:pt x="83" y="10"/>
                  </a:lnTo>
                  <a:lnTo>
                    <a:pt x="81" y="10"/>
                  </a:lnTo>
                  <a:lnTo>
                    <a:pt x="78" y="10"/>
                  </a:lnTo>
                  <a:lnTo>
                    <a:pt x="76" y="11"/>
                  </a:lnTo>
                  <a:lnTo>
                    <a:pt x="73" y="12"/>
                  </a:lnTo>
                  <a:lnTo>
                    <a:pt x="72" y="14"/>
                  </a:lnTo>
                  <a:lnTo>
                    <a:pt x="70" y="16"/>
                  </a:lnTo>
                  <a:lnTo>
                    <a:pt x="67" y="19"/>
                  </a:lnTo>
                  <a:lnTo>
                    <a:pt x="64" y="24"/>
                  </a:lnTo>
                  <a:lnTo>
                    <a:pt x="61" y="27"/>
                  </a:lnTo>
                  <a:lnTo>
                    <a:pt x="59" y="32"/>
                  </a:lnTo>
                  <a:lnTo>
                    <a:pt x="57" y="37"/>
                  </a:lnTo>
                  <a:lnTo>
                    <a:pt x="53" y="42"/>
                  </a:lnTo>
                  <a:lnTo>
                    <a:pt x="49" y="48"/>
                  </a:lnTo>
                  <a:lnTo>
                    <a:pt x="47" y="55"/>
                  </a:lnTo>
                  <a:lnTo>
                    <a:pt x="45" y="60"/>
                  </a:lnTo>
                  <a:lnTo>
                    <a:pt x="43" y="66"/>
                  </a:lnTo>
                  <a:lnTo>
                    <a:pt x="42" y="71"/>
                  </a:lnTo>
                  <a:lnTo>
                    <a:pt x="41" y="77"/>
                  </a:lnTo>
                  <a:lnTo>
                    <a:pt x="40" y="81"/>
                  </a:lnTo>
                  <a:lnTo>
                    <a:pt x="39" y="85"/>
                  </a:lnTo>
                  <a:lnTo>
                    <a:pt x="39" y="90"/>
                  </a:lnTo>
                  <a:lnTo>
                    <a:pt x="39" y="94"/>
                  </a:lnTo>
                  <a:lnTo>
                    <a:pt x="39" y="98"/>
                  </a:lnTo>
                  <a:lnTo>
                    <a:pt x="40" y="99"/>
                  </a:lnTo>
                  <a:lnTo>
                    <a:pt x="41" y="100"/>
                  </a:lnTo>
                  <a:lnTo>
                    <a:pt x="43" y="102"/>
                  </a:lnTo>
                  <a:lnTo>
                    <a:pt x="45" y="103"/>
                  </a:lnTo>
                  <a:lnTo>
                    <a:pt x="47" y="104"/>
                  </a:lnTo>
                  <a:lnTo>
                    <a:pt x="48" y="104"/>
                  </a:lnTo>
                  <a:lnTo>
                    <a:pt x="51" y="104"/>
                  </a:lnTo>
                  <a:lnTo>
                    <a:pt x="53" y="103"/>
                  </a:lnTo>
                  <a:lnTo>
                    <a:pt x="57" y="101"/>
                  </a:lnTo>
                  <a:lnTo>
                    <a:pt x="60" y="99"/>
                  </a:lnTo>
                  <a:lnTo>
                    <a:pt x="65" y="92"/>
                  </a:lnTo>
                  <a:lnTo>
                    <a:pt x="70" y="87"/>
                  </a:lnTo>
                  <a:lnTo>
                    <a:pt x="75" y="80"/>
                  </a:lnTo>
                  <a:lnTo>
                    <a:pt x="78" y="74"/>
                  </a:lnTo>
                  <a:lnTo>
                    <a:pt x="82" y="68"/>
                  </a:lnTo>
                  <a:lnTo>
                    <a:pt x="85" y="61"/>
                  </a:lnTo>
                  <a:lnTo>
                    <a:pt x="88" y="56"/>
                  </a:lnTo>
                  <a:lnTo>
                    <a:pt x="90" y="50"/>
                  </a:lnTo>
                  <a:lnTo>
                    <a:pt x="91" y="45"/>
                  </a:lnTo>
                  <a:lnTo>
                    <a:pt x="93" y="39"/>
                  </a:lnTo>
                  <a:lnTo>
                    <a:pt x="94" y="35"/>
                  </a:lnTo>
                  <a:lnTo>
                    <a:pt x="94" y="30"/>
                  </a:lnTo>
                  <a:lnTo>
                    <a:pt x="94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7" name="Freeform 15"/>
            <p:cNvSpPr>
              <a:spLocks/>
            </p:cNvSpPr>
            <p:nvPr/>
          </p:nvSpPr>
          <p:spPr bwMode="auto">
            <a:xfrm>
              <a:off x="3078" y="1666"/>
              <a:ext cx="104" cy="124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301" y="8"/>
                </a:cxn>
                <a:cxn ang="0">
                  <a:pos x="288" y="9"/>
                </a:cxn>
                <a:cxn ang="0">
                  <a:pos x="277" y="12"/>
                </a:cxn>
                <a:cxn ang="0">
                  <a:pos x="267" y="16"/>
                </a:cxn>
                <a:cxn ang="0">
                  <a:pos x="259" y="20"/>
                </a:cxn>
                <a:cxn ang="0">
                  <a:pos x="253" y="27"/>
                </a:cxn>
                <a:cxn ang="0">
                  <a:pos x="246" y="38"/>
                </a:cxn>
                <a:cxn ang="0">
                  <a:pos x="240" y="51"/>
                </a:cxn>
                <a:cxn ang="0">
                  <a:pos x="233" y="67"/>
                </a:cxn>
                <a:cxn ang="0">
                  <a:pos x="160" y="309"/>
                </a:cxn>
                <a:cxn ang="0">
                  <a:pos x="156" y="320"/>
                </a:cxn>
                <a:cxn ang="0">
                  <a:pos x="154" y="329"/>
                </a:cxn>
                <a:cxn ang="0">
                  <a:pos x="153" y="335"/>
                </a:cxn>
                <a:cxn ang="0">
                  <a:pos x="154" y="342"/>
                </a:cxn>
                <a:cxn ang="0">
                  <a:pos x="159" y="351"/>
                </a:cxn>
                <a:cxn ang="0">
                  <a:pos x="164" y="355"/>
                </a:cxn>
                <a:cxn ang="0">
                  <a:pos x="172" y="358"/>
                </a:cxn>
                <a:cxn ang="0">
                  <a:pos x="182" y="359"/>
                </a:cxn>
                <a:cxn ang="0">
                  <a:pos x="194" y="360"/>
                </a:cxn>
                <a:cxn ang="0">
                  <a:pos x="198" y="370"/>
                </a:cxn>
                <a:cxn ang="0">
                  <a:pos x="3" y="360"/>
                </a:cxn>
                <a:cxn ang="0">
                  <a:pos x="16" y="359"/>
                </a:cxn>
                <a:cxn ang="0">
                  <a:pos x="28" y="357"/>
                </a:cxn>
                <a:cxn ang="0">
                  <a:pos x="39" y="354"/>
                </a:cxn>
                <a:cxn ang="0">
                  <a:pos x="46" y="350"/>
                </a:cxn>
                <a:cxn ang="0">
                  <a:pos x="53" y="343"/>
                </a:cxn>
                <a:cxn ang="0">
                  <a:pos x="59" y="333"/>
                </a:cxn>
                <a:cxn ang="0">
                  <a:pos x="66" y="320"/>
                </a:cxn>
                <a:cxn ang="0">
                  <a:pos x="72" y="303"/>
                </a:cxn>
                <a:cxn ang="0">
                  <a:pos x="149" y="57"/>
                </a:cxn>
                <a:cxn ang="0">
                  <a:pos x="153" y="40"/>
                </a:cxn>
                <a:cxn ang="0">
                  <a:pos x="152" y="29"/>
                </a:cxn>
                <a:cxn ang="0">
                  <a:pos x="147" y="21"/>
                </a:cxn>
                <a:cxn ang="0">
                  <a:pos x="142" y="17"/>
                </a:cxn>
                <a:cxn ang="0">
                  <a:pos x="135" y="14"/>
                </a:cxn>
                <a:cxn ang="0">
                  <a:pos x="125" y="11"/>
                </a:cxn>
                <a:cxn ang="0">
                  <a:pos x="112" y="9"/>
                </a:cxn>
              </a:cxnLst>
              <a:rect l="0" t="0" r="r" b="b"/>
              <a:pathLst>
                <a:path w="303" h="370">
                  <a:moveTo>
                    <a:pt x="105" y="8"/>
                  </a:moveTo>
                  <a:lnTo>
                    <a:pt x="110" y="0"/>
                  </a:lnTo>
                  <a:lnTo>
                    <a:pt x="303" y="0"/>
                  </a:lnTo>
                  <a:lnTo>
                    <a:pt x="301" y="8"/>
                  </a:lnTo>
                  <a:lnTo>
                    <a:pt x="294" y="8"/>
                  </a:lnTo>
                  <a:lnTo>
                    <a:pt x="288" y="9"/>
                  </a:lnTo>
                  <a:lnTo>
                    <a:pt x="282" y="10"/>
                  </a:lnTo>
                  <a:lnTo>
                    <a:pt x="277" y="12"/>
                  </a:lnTo>
                  <a:lnTo>
                    <a:pt x="271" y="14"/>
                  </a:lnTo>
                  <a:lnTo>
                    <a:pt x="267" y="16"/>
                  </a:lnTo>
                  <a:lnTo>
                    <a:pt x="263" y="18"/>
                  </a:lnTo>
                  <a:lnTo>
                    <a:pt x="259" y="20"/>
                  </a:lnTo>
                  <a:lnTo>
                    <a:pt x="256" y="24"/>
                  </a:lnTo>
                  <a:lnTo>
                    <a:pt x="253" y="27"/>
                  </a:lnTo>
                  <a:lnTo>
                    <a:pt x="250" y="32"/>
                  </a:lnTo>
                  <a:lnTo>
                    <a:pt x="246" y="38"/>
                  </a:lnTo>
                  <a:lnTo>
                    <a:pt x="244" y="45"/>
                  </a:lnTo>
                  <a:lnTo>
                    <a:pt x="240" y="51"/>
                  </a:lnTo>
                  <a:lnTo>
                    <a:pt x="237" y="59"/>
                  </a:lnTo>
                  <a:lnTo>
                    <a:pt x="233" y="67"/>
                  </a:lnTo>
                  <a:lnTo>
                    <a:pt x="161" y="303"/>
                  </a:lnTo>
                  <a:lnTo>
                    <a:pt x="160" y="309"/>
                  </a:lnTo>
                  <a:lnTo>
                    <a:pt x="159" y="314"/>
                  </a:lnTo>
                  <a:lnTo>
                    <a:pt x="156" y="320"/>
                  </a:lnTo>
                  <a:lnTo>
                    <a:pt x="155" y="324"/>
                  </a:lnTo>
                  <a:lnTo>
                    <a:pt x="154" y="329"/>
                  </a:lnTo>
                  <a:lnTo>
                    <a:pt x="154" y="332"/>
                  </a:lnTo>
                  <a:lnTo>
                    <a:pt x="153" y="335"/>
                  </a:lnTo>
                  <a:lnTo>
                    <a:pt x="153" y="338"/>
                  </a:lnTo>
                  <a:lnTo>
                    <a:pt x="154" y="342"/>
                  </a:lnTo>
                  <a:lnTo>
                    <a:pt x="155" y="347"/>
                  </a:lnTo>
                  <a:lnTo>
                    <a:pt x="159" y="351"/>
                  </a:lnTo>
                  <a:lnTo>
                    <a:pt x="161" y="354"/>
                  </a:lnTo>
                  <a:lnTo>
                    <a:pt x="164" y="355"/>
                  </a:lnTo>
                  <a:lnTo>
                    <a:pt x="167" y="357"/>
                  </a:lnTo>
                  <a:lnTo>
                    <a:pt x="172" y="358"/>
                  </a:lnTo>
                  <a:lnTo>
                    <a:pt x="177" y="359"/>
                  </a:lnTo>
                  <a:lnTo>
                    <a:pt x="182" y="359"/>
                  </a:lnTo>
                  <a:lnTo>
                    <a:pt x="188" y="360"/>
                  </a:lnTo>
                  <a:lnTo>
                    <a:pt x="194" y="360"/>
                  </a:lnTo>
                  <a:lnTo>
                    <a:pt x="201" y="360"/>
                  </a:lnTo>
                  <a:lnTo>
                    <a:pt x="198" y="370"/>
                  </a:lnTo>
                  <a:lnTo>
                    <a:pt x="0" y="370"/>
                  </a:lnTo>
                  <a:lnTo>
                    <a:pt x="3" y="360"/>
                  </a:lnTo>
                  <a:lnTo>
                    <a:pt x="10" y="360"/>
                  </a:lnTo>
                  <a:lnTo>
                    <a:pt x="16" y="359"/>
                  </a:lnTo>
                  <a:lnTo>
                    <a:pt x="23" y="358"/>
                  </a:lnTo>
                  <a:lnTo>
                    <a:pt x="28" y="357"/>
                  </a:lnTo>
                  <a:lnTo>
                    <a:pt x="34" y="355"/>
                  </a:lnTo>
                  <a:lnTo>
                    <a:pt x="39" y="354"/>
                  </a:lnTo>
                  <a:lnTo>
                    <a:pt x="42" y="352"/>
                  </a:lnTo>
                  <a:lnTo>
                    <a:pt x="46" y="350"/>
                  </a:lnTo>
                  <a:lnTo>
                    <a:pt x="50" y="348"/>
                  </a:lnTo>
                  <a:lnTo>
                    <a:pt x="53" y="343"/>
                  </a:lnTo>
                  <a:lnTo>
                    <a:pt x="56" y="339"/>
                  </a:lnTo>
                  <a:lnTo>
                    <a:pt x="59" y="333"/>
                  </a:lnTo>
                  <a:lnTo>
                    <a:pt x="63" y="328"/>
                  </a:lnTo>
                  <a:lnTo>
                    <a:pt x="66" y="320"/>
                  </a:lnTo>
                  <a:lnTo>
                    <a:pt x="70" y="312"/>
                  </a:lnTo>
                  <a:lnTo>
                    <a:pt x="72" y="303"/>
                  </a:lnTo>
                  <a:lnTo>
                    <a:pt x="147" y="67"/>
                  </a:lnTo>
                  <a:lnTo>
                    <a:pt x="149" y="57"/>
                  </a:lnTo>
                  <a:lnTo>
                    <a:pt x="152" y="47"/>
                  </a:lnTo>
                  <a:lnTo>
                    <a:pt x="153" y="40"/>
                  </a:lnTo>
                  <a:lnTo>
                    <a:pt x="153" y="35"/>
                  </a:lnTo>
                  <a:lnTo>
                    <a:pt x="152" y="29"/>
                  </a:lnTo>
                  <a:lnTo>
                    <a:pt x="150" y="25"/>
                  </a:lnTo>
                  <a:lnTo>
                    <a:pt x="147" y="21"/>
                  </a:lnTo>
                  <a:lnTo>
                    <a:pt x="144" y="18"/>
                  </a:lnTo>
                  <a:lnTo>
                    <a:pt x="142" y="17"/>
                  </a:lnTo>
                  <a:lnTo>
                    <a:pt x="140" y="16"/>
                  </a:lnTo>
                  <a:lnTo>
                    <a:pt x="135" y="14"/>
                  </a:lnTo>
                  <a:lnTo>
                    <a:pt x="130" y="12"/>
                  </a:lnTo>
                  <a:lnTo>
                    <a:pt x="125" y="11"/>
                  </a:lnTo>
                  <a:lnTo>
                    <a:pt x="119" y="10"/>
                  </a:lnTo>
                  <a:lnTo>
                    <a:pt x="112" y="9"/>
                  </a:lnTo>
                  <a:lnTo>
                    <a:pt x="105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8" name="Freeform 16"/>
            <p:cNvSpPr>
              <a:spLocks/>
            </p:cNvSpPr>
            <p:nvPr/>
          </p:nvSpPr>
          <p:spPr bwMode="auto">
            <a:xfrm>
              <a:off x="3163" y="1784"/>
              <a:ext cx="38" cy="44"/>
            </a:xfrm>
            <a:custGeom>
              <a:avLst/>
              <a:gdLst/>
              <a:ahLst/>
              <a:cxnLst>
                <a:cxn ang="0">
                  <a:pos x="104" y="42"/>
                </a:cxn>
                <a:cxn ang="0">
                  <a:pos x="100" y="35"/>
                </a:cxn>
                <a:cxn ang="0">
                  <a:pos x="95" y="22"/>
                </a:cxn>
                <a:cxn ang="0">
                  <a:pos x="84" y="14"/>
                </a:cxn>
                <a:cxn ang="0">
                  <a:pos x="73" y="9"/>
                </a:cxn>
                <a:cxn ang="0">
                  <a:pos x="65" y="8"/>
                </a:cxn>
                <a:cxn ang="0">
                  <a:pos x="60" y="10"/>
                </a:cxn>
                <a:cxn ang="0">
                  <a:pos x="55" y="14"/>
                </a:cxn>
                <a:cxn ang="0">
                  <a:pos x="53" y="19"/>
                </a:cxn>
                <a:cxn ang="0">
                  <a:pos x="53" y="24"/>
                </a:cxn>
                <a:cxn ang="0">
                  <a:pos x="55" y="27"/>
                </a:cxn>
                <a:cxn ang="0">
                  <a:pos x="56" y="30"/>
                </a:cxn>
                <a:cxn ang="0">
                  <a:pos x="60" y="36"/>
                </a:cxn>
                <a:cxn ang="0">
                  <a:pos x="74" y="50"/>
                </a:cxn>
                <a:cxn ang="0">
                  <a:pos x="89" y="64"/>
                </a:cxn>
                <a:cxn ang="0">
                  <a:pos x="95" y="74"/>
                </a:cxn>
                <a:cxn ang="0">
                  <a:pos x="98" y="83"/>
                </a:cxn>
                <a:cxn ang="0">
                  <a:pos x="98" y="94"/>
                </a:cxn>
                <a:cxn ang="0">
                  <a:pos x="95" y="104"/>
                </a:cxn>
                <a:cxn ang="0">
                  <a:pos x="88" y="114"/>
                </a:cxn>
                <a:cxn ang="0">
                  <a:pos x="79" y="122"/>
                </a:cxn>
                <a:cxn ang="0">
                  <a:pos x="68" y="128"/>
                </a:cxn>
                <a:cxn ang="0">
                  <a:pos x="55" y="131"/>
                </a:cxn>
                <a:cxn ang="0">
                  <a:pos x="46" y="131"/>
                </a:cxn>
                <a:cxn ang="0">
                  <a:pos x="35" y="128"/>
                </a:cxn>
                <a:cxn ang="0">
                  <a:pos x="24" y="126"/>
                </a:cxn>
                <a:cxn ang="0">
                  <a:pos x="18" y="124"/>
                </a:cxn>
                <a:cxn ang="0">
                  <a:pos x="14" y="124"/>
                </a:cxn>
                <a:cxn ang="0">
                  <a:pos x="11" y="126"/>
                </a:cxn>
                <a:cxn ang="0">
                  <a:pos x="10" y="126"/>
                </a:cxn>
                <a:cxn ang="0">
                  <a:pos x="7" y="130"/>
                </a:cxn>
                <a:cxn ang="0">
                  <a:pos x="0" y="131"/>
                </a:cxn>
                <a:cxn ang="0">
                  <a:pos x="11" y="84"/>
                </a:cxn>
                <a:cxn ang="0">
                  <a:pos x="16" y="100"/>
                </a:cxn>
                <a:cxn ang="0">
                  <a:pos x="20" y="109"/>
                </a:cxn>
                <a:cxn ang="0">
                  <a:pos x="25" y="114"/>
                </a:cxn>
                <a:cxn ang="0">
                  <a:pos x="32" y="119"/>
                </a:cxn>
                <a:cxn ang="0">
                  <a:pos x="40" y="121"/>
                </a:cxn>
                <a:cxn ang="0">
                  <a:pos x="46" y="122"/>
                </a:cxn>
                <a:cxn ang="0">
                  <a:pos x="54" y="121"/>
                </a:cxn>
                <a:cxn ang="0">
                  <a:pos x="61" y="119"/>
                </a:cxn>
                <a:cxn ang="0">
                  <a:pos x="66" y="113"/>
                </a:cxn>
                <a:cxn ang="0">
                  <a:pos x="67" y="106"/>
                </a:cxn>
                <a:cxn ang="0">
                  <a:pos x="66" y="101"/>
                </a:cxn>
                <a:cxn ang="0">
                  <a:pos x="64" y="97"/>
                </a:cxn>
                <a:cxn ang="0">
                  <a:pos x="58" y="87"/>
                </a:cxn>
                <a:cxn ang="0">
                  <a:pos x="46" y="77"/>
                </a:cxn>
                <a:cxn ang="0">
                  <a:pos x="31" y="61"/>
                </a:cxn>
                <a:cxn ang="0">
                  <a:pos x="24" y="50"/>
                </a:cxn>
                <a:cxn ang="0">
                  <a:pos x="22" y="42"/>
                </a:cxn>
                <a:cxn ang="0">
                  <a:pos x="20" y="33"/>
                </a:cxn>
                <a:cxn ang="0">
                  <a:pos x="23" y="21"/>
                </a:cxn>
                <a:cxn ang="0">
                  <a:pos x="31" y="10"/>
                </a:cxn>
                <a:cxn ang="0">
                  <a:pos x="46" y="3"/>
                </a:cxn>
                <a:cxn ang="0">
                  <a:pos x="64" y="0"/>
                </a:cxn>
                <a:cxn ang="0">
                  <a:pos x="74" y="1"/>
                </a:cxn>
                <a:cxn ang="0">
                  <a:pos x="88" y="4"/>
                </a:cxn>
                <a:cxn ang="0">
                  <a:pos x="94" y="5"/>
                </a:cxn>
                <a:cxn ang="0">
                  <a:pos x="98" y="6"/>
                </a:cxn>
                <a:cxn ang="0">
                  <a:pos x="103" y="5"/>
                </a:cxn>
                <a:cxn ang="0">
                  <a:pos x="107" y="0"/>
                </a:cxn>
              </a:cxnLst>
              <a:rect l="0" t="0" r="r" b="b"/>
              <a:pathLst>
                <a:path w="112" h="131">
                  <a:moveTo>
                    <a:pt x="112" y="0"/>
                  </a:moveTo>
                  <a:lnTo>
                    <a:pt x="104" y="42"/>
                  </a:lnTo>
                  <a:lnTo>
                    <a:pt x="101" y="42"/>
                  </a:lnTo>
                  <a:lnTo>
                    <a:pt x="100" y="35"/>
                  </a:lnTo>
                  <a:lnTo>
                    <a:pt x="97" y="28"/>
                  </a:lnTo>
                  <a:lnTo>
                    <a:pt x="95" y="22"/>
                  </a:lnTo>
                  <a:lnTo>
                    <a:pt x="90" y="18"/>
                  </a:lnTo>
                  <a:lnTo>
                    <a:pt x="84" y="14"/>
                  </a:lnTo>
                  <a:lnTo>
                    <a:pt x="79" y="10"/>
                  </a:lnTo>
                  <a:lnTo>
                    <a:pt x="73" y="9"/>
                  </a:lnTo>
                  <a:lnTo>
                    <a:pt x="67" y="8"/>
                  </a:lnTo>
                  <a:lnTo>
                    <a:pt x="65" y="8"/>
                  </a:lnTo>
                  <a:lnTo>
                    <a:pt x="62" y="9"/>
                  </a:lnTo>
                  <a:lnTo>
                    <a:pt x="60" y="10"/>
                  </a:lnTo>
                  <a:lnTo>
                    <a:pt x="56" y="11"/>
                  </a:lnTo>
                  <a:lnTo>
                    <a:pt x="55" y="14"/>
                  </a:lnTo>
                  <a:lnTo>
                    <a:pt x="54" y="16"/>
                  </a:lnTo>
                  <a:lnTo>
                    <a:pt x="53" y="19"/>
                  </a:lnTo>
                  <a:lnTo>
                    <a:pt x="53" y="22"/>
                  </a:lnTo>
                  <a:lnTo>
                    <a:pt x="53" y="24"/>
                  </a:lnTo>
                  <a:lnTo>
                    <a:pt x="54" y="25"/>
                  </a:lnTo>
                  <a:lnTo>
                    <a:pt x="55" y="27"/>
                  </a:lnTo>
                  <a:lnTo>
                    <a:pt x="55" y="28"/>
                  </a:lnTo>
                  <a:lnTo>
                    <a:pt x="56" y="30"/>
                  </a:lnTo>
                  <a:lnTo>
                    <a:pt x="58" y="32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74" y="50"/>
                  </a:lnTo>
                  <a:lnTo>
                    <a:pt x="83" y="58"/>
                  </a:lnTo>
                  <a:lnTo>
                    <a:pt x="89" y="64"/>
                  </a:lnTo>
                  <a:lnTo>
                    <a:pt x="91" y="70"/>
                  </a:lnTo>
                  <a:lnTo>
                    <a:pt x="95" y="74"/>
                  </a:lnTo>
                  <a:lnTo>
                    <a:pt x="97" y="79"/>
                  </a:lnTo>
                  <a:lnTo>
                    <a:pt x="98" y="83"/>
                  </a:lnTo>
                  <a:lnTo>
                    <a:pt x="98" y="88"/>
                  </a:lnTo>
                  <a:lnTo>
                    <a:pt x="98" y="94"/>
                  </a:lnTo>
                  <a:lnTo>
                    <a:pt x="97" y="100"/>
                  </a:lnTo>
                  <a:lnTo>
                    <a:pt x="95" y="104"/>
                  </a:lnTo>
                  <a:lnTo>
                    <a:pt x="91" y="109"/>
                  </a:lnTo>
                  <a:lnTo>
                    <a:pt x="88" y="114"/>
                  </a:lnTo>
                  <a:lnTo>
                    <a:pt x="84" y="118"/>
                  </a:lnTo>
                  <a:lnTo>
                    <a:pt x="79" y="122"/>
                  </a:lnTo>
                  <a:lnTo>
                    <a:pt x="74" y="124"/>
                  </a:lnTo>
                  <a:lnTo>
                    <a:pt x="68" y="128"/>
                  </a:lnTo>
                  <a:lnTo>
                    <a:pt x="61" y="129"/>
                  </a:lnTo>
                  <a:lnTo>
                    <a:pt x="55" y="131"/>
                  </a:lnTo>
                  <a:lnTo>
                    <a:pt x="50" y="131"/>
                  </a:lnTo>
                  <a:lnTo>
                    <a:pt x="46" y="131"/>
                  </a:lnTo>
                  <a:lnTo>
                    <a:pt x="40" y="130"/>
                  </a:lnTo>
                  <a:lnTo>
                    <a:pt x="35" y="128"/>
                  </a:lnTo>
                  <a:lnTo>
                    <a:pt x="29" y="126"/>
                  </a:lnTo>
                  <a:lnTo>
                    <a:pt x="24" y="126"/>
                  </a:lnTo>
                  <a:lnTo>
                    <a:pt x="20" y="125"/>
                  </a:lnTo>
                  <a:lnTo>
                    <a:pt x="18" y="124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2" y="125"/>
                  </a:lnTo>
                  <a:lnTo>
                    <a:pt x="11" y="126"/>
                  </a:lnTo>
                  <a:lnTo>
                    <a:pt x="11" y="126"/>
                  </a:lnTo>
                  <a:lnTo>
                    <a:pt x="10" y="126"/>
                  </a:lnTo>
                  <a:lnTo>
                    <a:pt x="8" y="128"/>
                  </a:lnTo>
                  <a:lnTo>
                    <a:pt x="7" y="130"/>
                  </a:lnTo>
                  <a:lnTo>
                    <a:pt x="7" y="131"/>
                  </a:lnTo>
                  <a:lnTo>
                    <a:pt x="0" y="131"/>
                  </a:lnTo>
                  <a:lnTo>
                    <a:pt x="7" y="84"/>
                  </a:lnTo>
                  <a:lnTo>
                    <a:pt x="11" y="84"/>
                  </a:lnTo>
                  <a:lnTo>
                    <a:pt x="13" y="93"/>
                  </a:lnTo>
                  <a:lnTo>
                    <a:pt x="16" y="100"/>
                  </a:lnTo>
                  <a:lnTo>
                    <a:pt x="18" y="104"/>
                  </a:lnTo>
                  <a:lnTo>
                    <a:pt x="20" y="109"/>
                  </a:lnTo>
                  <a:lnTo>
                    <a:pt x="23" y="111"/>
                  </a:lnTo>
                  <a:lnTo>
                    <a:pt x="25" y="114"/>
                  </a:lnTo>
                  <a:lnTo>
                    <a:pt x="29" y="116"/>
                  </a:lnTo>
                  <a:lnTo>
                    <a:pt x="32" y="119"/>
                  </a:lnTo>
                  <a:lnTo>
                    <a:pt x="36" y="120"/>
                  </a:lnTo>
                  <a:lnTo>
                    <a:pt x="40" y="121"/>
                  </a:lnTo>
                  <a:lnTo>
                    <a:pt x="43" y="122"/>
                  </a:lnTo>
                  <a:lnTo>
                    <a:pt x="46" y="122"/>
                  </a:lnTo>
                  <a:lnTo>
                    <a:pt x="50" y="122"/>
                  </a:lnTo>
                  <a:lnTo>
                    <a:pt x="54" y="121"/>
                  </a:lnTo>
                  <a:lnTo>
                    <a:pt x="58" y="120"/>
                  </a:lnTo>
                  <a:lnTo>
                    <a:pt x="61" y="119"/>
                  </a:lnTo>
                  <a:lnTo>
                    <a:pt x="64" y="116"/>
                  </a:lnTo>
                  <a:lnTo>
                    <a:pt x="66" y="113"/>
                  </a:lnTo>
                  <a:lnTo>
                    <a:pt x="67" y="110"/>
                  </a:lnTo>
                  <a:lnTo>
                    <a:pt x="67" y="106"/>
                  </a:lnTo>
                  <a:lnTo>
                    <a:pt x="67" y="104"/>
                  </a:lnTo>
                  <a:lnTo>
                    <a:pt x="66" y="101"/>
                  </a:lnTo>
                  <a:lnTo>
                    <a:pt x="65" y="99"/>
                  </a:lnTo>
                  <a:lnTo>
                    <a:pt x="64" y="97"/>
                  </a:lnTo>
                  <a:lnTo>
                    <a:pt x="61" y="92"/>
                  </a:lnTo>
                  <a:lnTo>
                    <a:pt x="58" y="87"/>
                  </a:lnTo>
                  <a:lnTo>
                    <a:pt x="52" y="82"/>
                  </a:lnTo>
                  <a:lnTo>
                    <a:pt x="46" y="77"/>
                  </a:lnTo>
                  <a:lnTo>
                    <a:pt x="38" y="69"/>
                  </a:lnTo>
                  <a:lnTo>
                    <a:pt x="31" y="61"/>
                  </a:lnTo>
                  <a:lnTo>
                    <a:pt x="26" y="56"/>
                  </a:lnTo>
                  <a:lnTo>
                    <a:pt x="24" y="50"/>
                  </a:lnTo>
                  <a:lnTo>
                    <a:pt x="23" y="47"/>
                  </a:lnTo>
                  <a:lnTo>
                    <a:pt x="22" y="42"/>
                  </a:lnTo>
                  <a:lnTo>
                    <a:pt x="20" y="38"/>
                  </a:lnTo>
                  <a:lnTo>
                    <a:pt x="20" y="33"/>
                  </a:lnTo>
                  <a:lnTo>
                    <a:pt x="22" y="28"/>
                  </a:lnTo>
                  <a:lnTo>
                    <a:pt x="23" y="21"/>
                  </a:lnTo>
                  <a:lnTo>
                    <a:pt x="26" y="16"/>
                  </a:lnTo>
                  <a:lnTo>
                    <a:pt x="31" y="10"/>
                  </a:lnTo>
                  <a:lnTo>
                    <a:pt x="38" y="6"/>
                  </a:lnTo>
                  <a:lnTo>
                    <a:pt x="46" y="3"/>
                  </a:lnTo>
                  <a:lnTo>
                    <a:pt x="54" y="1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2" y="3"/>
                  </a:lnTo>
                  <a:lnTo>
                    <a:pt x="88" y="4"/>
                  </a:lnTo>
                  <a:lnTo>
                    <a:pt x="90" y="4"/>
                  </a:lnTo>
                  <a:lnTo>
                    <a:pt x="94" y="5"/>
                  </a:lnTo>
                  <a:lnTo>
                    <a:pt x="96" y="6"/>
                  </a:lnTo>
                  <a:lnTo>
                    <a:pt x="98" y="6"/>
                  </a:lnTo>
                  <a:lnTo>
                    <a:pt x="101" y="6"/>
                  </a:lnTo>
                  <a:lnTo>
                    <a:pt x="103" y="5"/>
                  </a:lnTo>
                  <a:lnTo>
                    <a:pt x="104" y="3"/>
                  </a:lnTo>
                  <a:lnTo>
                    <a:pt x="107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09" name="Freeform 17"/>
            <p:cNvSpPr>
              <a:spLocks/>
            </p:cNvSpPr>
            <p:nvPr/>
          </p:nvSpPr>
          <p:spPr bwMode="auto">
            <a:xfrm>
              <a:off x="3577" y="1666"/>
              <a:ext cx="101" cy="124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301" y="8"/>
                </a:cxn>
                <a:cxn ang="0">
                  <a:pos x="288" y="9"/>
                </a:cxn>
                <a:cxn ang="0">
                  <a:pos x="277" y="12"/>
                </a:cxn>
                <a:cxn ang="0">
                  <a:pos x="267" y="16"/>
                </a:cxn>
                <a:cxn ang="0">
                  <a:pos x="259" y="20"/>
                </a:cxn>
                <a:cxn ang="0">
                  <a:pos x="253" y="27"/>
                </a:cxn>
                <a:cxn ang="0">
                  <a:pos x="246" y="38"/>
                </a:cxn>
                <a:cxn ang="0">
                  <a:pos x="240" y="51"/>
                </a:cxn>
                <a:cxn ang="0">
                  <a:pos x="233" y="67"/>
                </a:cxn>
                <a:cxn ang="0">
                  <a:pos x="160" y="309"/>
                </a:cxn>
                <a:cxn ang="0">
                  <a:pos x="156" y="320"/>
                </a:cxn>
                <a:cxn ang="0">
                  <a:pos x="154" y="329"/>
                </a:cxn>
                <a:cxn ang="0">
                  <a:pos x="153" y="335"/>
                </a:cxn>
                <a:cxn ang="0">
                  <a:pos x="154" y="342"/>
                </a:cxn>
                <a:cxn ang="0">
                  <a:pos x="159" y="351"/>
                </a:cxn>
                <a:cxn ang="0">
                  <a:pos x="164" y="355"/>
                </a:cxn>
                <a:cxn ang="0">
                  <a:pos x="172" y="358"/>
                </a:cxn>
                <a:cxn ang="0">
                  <a:pos x="181" y="359"/>
                </a:cxn>
                <a:cxn ang="0">
                  <a:pos x="193" y="360"/>
                </a:cxn>
                <a:cxn ang="0">
                  <a:pos x="198" y="370"/>
                </a:cxn>
                <a:cxn ang="0">
                  <a:pos x="3" y="360"/>
                </a:cxn>
                <a:cxn ang="0">
                  <a:pos x="16" y="359"/>
                </a:cxn>
                <a:cxn ang="0">
                  <a:pos x="28" y="357"/>
                </a:cxn>
                <a:cxn ang="0">
                  <a:pos x="39" y="354"/>
                </a:cxn>
                <a:cxn ang="0">
                  <a:pos x="46" y="350"/>
                </a:cxn>
                <a:cxn ang="0">
                  <a:pos x="53" y="343"/>
                </a:cxn>
                <a:cxn ang="0">
                  <a:pos x="59" y="333"/>
                </a:cxn>
                <a:cxn ang="0">
                  <a:pos x="66" y="320"/>
                </a:cxn>
                <a:cxn ang="0">
                  <a:pos x="72" y="303"/>
                </a:cxn>
                <a:cxn ang="0">
                  <a:pos x="149" y="57"/>
                </a:cxn>
                <a:cxn ang="0">
                  <a:pos x="153" y="40"/>
                </a:cxn>
                <a:cxn ang="0">
                  <a:pos x="152" y="29"/>
                </a:cxn>
                <a:cxn ang="0">
                  <a:pos x="147" y="21"/>
                </a:cxn>
                <a:cxn ang="0">
                  <a:pos x="142" y="17"/>
                </a:cxn>
                <a:cxn ang="0">
                  <a:pos x="135" y="14"/>
                </a:cxn>
                <a:cxn ang="0">
                  <a:pos x="125" y="11"/>
                </a:cxn>
                <a:cxn ang="0">
                  <a:pos x="112" y="9"/>
                </a:cxn>
              </a:cxnLst>
              <a:rect l="0" t="0" r="r" b="b"/>
              <a:pathLst>
                <a:path w="303" h="370">
                  <a:moveTo>
                    <a:pt x="105" y="8"/>
                  </a:moveTo>
                  <a:lnTo>
                    <a:pt x="110" y="0"/>
                  </a:lnTo>
                  <a:lnTo>
                    <a:pt x="303" y="0"/>
                  </a:lnTo>
                  <a:lnTo>
                    <a:pt x="301" y="8"/>
                  </a:lnTo>
                  <a:lnTo>
                    <a:pt x="294" y="8"/>
                  </a:lnTo>
                  <a:lnTo>
                    <a:pt x="288" y="9"/>
                  </a:lnTo>
                  <a:lnTo>
                    <a:pt x="282" y="10"/>
                  </a:lnTo>
                  <a:lnTo>
                    <a:pt x="277" y="12"/>
                  </a:lnTo>
                  <a:lnTo>
                    <a:pt x="271" y="14"/>
                  </a:lnTo>
                  <a:lnTo>
                    <a:pt x="267" y="16"/>
                  </a:lnTo>
                  <a:lnTo>
                    <a:pt x="263" y="18"/>
                  </a:lnTo>
                  <a:lnTo>
                    <a:pt x="259" y="20"/>
                  </a:lnTo>
                  <a:lnTo>
                    <a:pt x="256" y="24"/>
                  </a:lnTo>
                  <a:lnTo>
                    <a:pt x="253" y="27"/>
                  </a:lnTo>
                  <a:lnTo>
                    <a:pt x="250" y="32"/>
                  </a:lnTo>
                  <a:lnTo>
                    <a:pt x="246" y="38"/>
                  </a:lnTo>
                  <a:lnTo>
                    <a:pt x="244" y="45"/>
                  </a:lnTo>
                  <a:lnTo>
                    <a:pt x="240" y="51"/>
                  </a:lnTo>
                  <a:lnTo>
                    <a:pt x="237" y="59"/>
                  </a:lnTo>
                  <a:lnTo>
                    <a:pt x="233" y="67"/>
                  </a:lnTo>
                  <a:lnTo>
                    <a:pt x="161" y="303"/>
                  </a:lnTo>
                  <a:lnTo>
                    <a:pt x="160" y="309"/>
                  </a:lnTo>
                  <a:lnTo>
                    <a:pt x="159" y="314"/>
                  </a:lnTo>
                  <a:lnTo>
                    <a:pt x="156" y="320"/>
                  </a:lnTo>
                  <a:lnTo>
                    <a:pt x="155" y="324"/>
                  </a:lnTo>
                  <a:lnTo>
                    <a:pt x="154" y="329"/>
                  </a:lnTo>
                  <a:lnTo>
                    <a:pt x="154" y="332"/>
                  </a:lnTo>
                  <a:lnTo>
                    <a:pt x="153" y="335"/>
                  </a:lnTo>
                  <a:lnTo>
                    <a:pt x="153" y="338"/>
                  </a:lnTo>
                  <a:lnTo>
                    <a:pt x="154" y="342"/>
                  </a:lnTo>
                  <a:lnTo>
                    <a:pt x="155" y="347"/>
                  </a:lnTo>
                  <a:lnTo>
                    <a:pt x="159" y="351"/>
                  </a:lnTo>
                  <a:lnTo>
                    <a:pt x="161" y="354"/>
                  </a:lnTo>
                  <a:lnTo>
                    <a:pt x="164" y="355"/>
                  </a:lnTo>
                  <a:lnTo>
                    <a:pt x="167" y="357"/>
                  </a:lnTo>
                  <a:lnTo>
                    <a:pt x="172" y="358"/>
                  </a:lnTo>
                  <a:lnTo>
                    <a:pt x="177" y="359"/>
                  </a:lnTo>
                  <a:lnTo>
                    <a:pt x="181" y="359"/>
                  </a:lnTo>
                  <a:lnTo>
                    <a:pt x="187" y="360"/>
                  </a:lnTo>
                  <a:lnTo>
                    <a:pt x="193" y="360"/>
                  </a:lnTo>
                  <a:lnTo>
                    <a:pt x="201" y="360"/>
                  </a:lnTo>
                  <a:lnTo>
                    <a:pt x="198" y="370"/>
                  </a:lnTo>
                  <a:lnTo>
                    <a:pt x="0" y="370"/>
                  </a:lnTo>
                  <a:lnTo>
                    <a:pt x="3" y="360"/>
                  </a:lnTo>
                  <a:lnTo>
                    <a:pt x="10" y="360"/>
                  </a:lnTo>
                  <a:lnTo>
                    <a:pt x="16" y="359"/>
                  </a:lnTo>
                  <a:lnTo>
                    <a:pt x="23" y="358"/>
                  </a:lnTo>
                  <a:lnTo>
                    <a:pt x="28" y="357"/>
                  </a:lnTo>
                  <a:lnTo>
                    <a:pt x="34" y="355"/>
                  </a:lnTo>
                  <a:lnTo>
                    <a:pt x="39" y="354"/>
                  </a:lnTo>
                  <a:lnTo>
                    <a:pt x="42" y="352"/>
                  </a:lnTo>
                  <a:lnTo>
                    <a:pt x="46" y="350"/>
                  </a:lnTo>
                  <a:lnTo>
                    <a:pt x="50" y="348"/>
                  </a:lnTo>
                  <a:lnTo>
                    <a:pt x="53" y="343"/>
                  </a:lnTo>
                  <a:lnTo>
                    <a:pt x="56" y="339"/>
                  </a:lnTo>
                  <a:lnTo>
                    <a:pt x="59" y="333"/>
                  </a:lnTo>
                  <a:lnTo>
                    <a:pt x="63" y="328"/>
                  </a:lnTo>
                  <a:lnTo>
                    <a:pt x="66" y="320"/>
                  </a:lnTo>
                  <a:lnTo>
                    <a:pt x="70" y="312"/>
                  </a:lnTo>
                  <a:lnTo>
                    <a:pt x="72" y="303"/>
                  </a:lnTo>
                  <a:lnTo>
                    <a:pt x="147" y="67"/>
                  </a:lnTo>
                  <a:lnTo>
                    <a:pt x="149" y="57"/>
                  </a:lnTo>
                  <a:lnTo>
                    <a:pt x="152" y="47"/>
                  </a:lnTo>
                  <a:lnTo>
                    <a:pt x="153" y="40"/>
                  </a:lnTo>
                  <a:lnTo>
                    <a:pt x="153" y="35"/>
                  </a:lnTo>
                  <a:lnTo>
                    <a:pt x="152" y="29"/>
                  </a:lnTo>
                  <a:lnTo>
                    <a:pt x="150" y="25"/>
                  </a:lnTo>
                  <a:lnTo>
                    <a:pt x="147" y="21"/>
                  </a:lnTo>
                  <a:lnTo>
                    <a:pt x="144" y="18"/>
                  </a:lnTo>
                  <a:lnTo>
                    <a:pt x="142" y="17"/>
                  </a:lnTo>
                  <a:lnTo>
                    <a:pt x="140" y="16"/>
                  </a:lnTo>
                  <a:lnTo>
                    <a:pt x="135" y="14"/>
                  </a:lnTo>
                  <a:lnTo>
                    <a:pt x="130" y="12"/>
                  </a:lnTo>
                  <a:lnTo>
                    <a:pt x="125" y="11"/>
                  </a:lnTo>
                  <a:lnTo>
                    <a:pt x="119" y="10"/>
                  </a:lnTo>
                  <a:lnTo>
                    <a:pt x="112" y="9"/>
                  </a:lnTo>
                  <a:lnTo>
                    <a:pt x="105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0" name="Freeform 18"/>
            <p:cNvSpPr>
              <a:spLocks noEditPoints="1"/>
            </p:cNvSpPr>
            <p:nvPr/>
          </p:nvSpPr>
          <p:spPr bwMode="auto">
            <a:xfrm>
              <a:off x="3665" y="1763"/>
              <a:ext cx="48" cy="65"/>
            </a:xfrm>
            <a:custGeom>
              <a:avLst/>
              <a:gdLst/>
              <a:ahLst/>
              <a:cxnLst>
                <a:cxn ang="0">
                  <a:pos x="67" y="83"/>
                </a:cxn>
                <a:cxn ang="0">
                  <a:pos x="77" y="74"/>
                </a:cxn>
                <a:cxn ang="0">
                  <a:pos x="85" y="69"/>
                </a:cxn>
                <a:cxn ang="0">
                  <a:pos x="95" y="66"/>
                </a:cxn>
                <a:cxn ang="0">
                  <a:pos x="102" y="64"/>
                </a:cxn>
                <a:cxn ang="0">
                  <a:pos x="116" y="68"/>
                </a:cxn>
                <a:cxn ang="0">
                  <a:pos x="128" y="77"/>
                </a:cxn>
                <a:cxn ang="0">
                  <a:pos x="134" y="90"/>
                </a:cxn>
                <a:cxn ang="0">
                  <a:pos x="137" y="103"/>
                </a:cxn>
                <a:cxn ang="0">
                  <a:pos x="135" y="121"/>
                </a:cxn>
                <a:cxn ang="0">
                  <a:pos x="131" y="137"/>
                </a:cxn>
                <a:cxn ang="0">
                  <a:pos x="121" y="154"/>
                </a:cxn>
                <a:cxn ang="0">
                  <a:pos x="109" y="169"/>
                </a:cxn>
                <a:cxn ang="0">
                  <a:pos x="96" y="179"/>
                </a:cxn>
                <a:cxn ang="0">
                  <a:pos x="81" y="187"/>
                </a:cxn>
                <a:cxn ang="0">
                  <a:pos x="66" y="192"/>
                </a:cxn>
                <a:cxn ang="0">
                  <a:pos x="50" y="194"/>
                </a:cxn>
                <a:cxn ang="0">
                  <a:pos x="38" y="193"/>
                </a:cxn>
                <a:cxn ang="0">
                  <a:pos x="25" y="191"/>
                </a:cxn>
                <a:cxn ang="0">
                  <a:pos x="13" y="187"/>
                </a:cxn>
                <a:cxn ang="0">
                  <a:pos x="0" y="182"/>
                </a:cxn>
                <a:cxn ang="0">
                  <a:pos x="47" y="32"/>
                </a:cxn>
                <a:cxn ang="0">
                  <a:pos x="50" y="25"/>
                </a:cxn>
                <a:cxn ang="0">
                  <a:pos x="50" y="21"/>
                </a:cxn>
                <a:cxn ang="0">
                  <a:pos x="48" y="18"/>
                </a:cxn>
                <a:cxn ang="0">
                  <a:pos x="45" y="16"/>
                </a:cxn>
                <a:cxn ang="0">
                  <a:pos x="38" y="15"/>
                </a:cxn>
                <a:cxn ang="0">
                  <a:pos x="35" y="9"/>
                </a:cxn>
                <a:cxn ang="0">
                  <a:pos x="93" y="0"/>
                </a:cxn>
                <a:cxn ang="0">
                  <a:pos x="39" y="183"/>
                </a:cxn>
                <a:cxn ang="0">
                  <a:pos x="45" y="185"/>
                </a:cxn>
                <a:cxn ang="0">
                  <a:pos x="51" y="185"/>
                </a:cxn>
                <a:cxn ang="0">
                  <a:pos x="59" y="184"/>
                </a:cxn>
                <a:cxn ang="0">
                  <a:pos x="65" y="182"/>
                </a:cxn>
                <a:cxn ang="0">
                  <a:pos x="72" y="172"/>
                </a:cxn>
                <a:cxn ang="0">
                  <a:pos x="80" y="161"/>
                </a:cxn>
                <a:cxn ang="0">
                  <a:pos x="90" y="146"/>
                </a:cxn>
                <a:cxn ang="0">
                  <a:pos x="95" y="134"/>
                </a:cxn>
                <a:cxn ang="0">
                  <a:pos x="96" y="125"/>
                </a:cxn>
                <a:cxn ang="0">
                  <a:pos x="97" y="116"/>
                </a:cxn>
                <a:cxn ang="0">
                  <a:pos x="98" y="108"/>
                </a:cxn>
                <a:cxn ang="0">
                  <a:pos x="98" y="99"/>
                </a:cxn>
                <a:cxn ang="0">
                  <a:pos x="95" y="92"/>
                </a:cxn>
                <a:cxn ang="0">
                  <a:pos x="91" y="87"/>
                </a:cxn>
                <a:cxn ang="0">
                  <a:pos x="85" y="83"/>
                </a:cxn>
                <a:cxn ang="0">
                  <a:pos x="78" y="84"/>
                </a:cxn>
                <a:cxn ang="0">
                  <a:pos x="69" y="89"/>
                </a:cxn>
                <a:cxn ang="0">
                  <a:pos x="62" y="96"/>
                </a:cxn>
                <a:cxn ang="0">
                  <a:pos x="59" y="110"/>
                </a:cxn>
                <a:cxn ang="0">
                  <a:pos x="37" y="182"/>
                </a:cxn>
              </a:cxnLst>
              <a:rect l="0" t="0" r="r" b="b"/>
              <a:pathLst>
                <a:path w="137" h="194">
                  <a:moveTo>
                    <a:pt x="93" y="0"/>
                  </a:moveTo>
                  <a:lnTo>
                    <a:pt x="67" y="83"/>
                  </a:lnTo>
                  <a:lnTo>
                    <a:pt x="72" y="79"/>
                  </a:lnTo>
                  <a:lnTo>
                    <a:pt x="77" y="74"/>
                  </a:lnTo>
                  <a:lnTo>
                    <a:pt x="81" y="71"/>
                  </a:lnTo>
                  <a:lnTo>
                    <a:pt x="85" y="69"/>
                  </a:lnTo>
                  <a:lnTo>
                    <a:pt x="90" y="68"/>
                  </a:lnTo>
                  <a:lnTo>
                    <a:pt x="95" y="66"/>
                  </a:lnTo>
                  <a:lnTo>
                    <a:pt x="98" y="64"/>
                  </a:lnTo>
                  <a:lnTo>
                    <a:pt x="102" y="64"/>
                  </a:lnTo>
                  <a:lnTo>
                    <a:pt x="109" y="66"/>
                  </a:lnTo>
                  <a:lnTo>
                    <a:pt x="116" y="68"/>
                  </a:lnTo>
                  <a:lnTo>
                    <a:pt x="122" y="71"/>
                  </a:lnTo>
                  <a:lnTo>
                    <a:pt x="128" y="77"/>
                  </a:lnTo>
                  <a:lnTo>
                    <a:pt x="132" y="83"/>
                  </a:lnTo>
                  <a:lnTo>
                    <a:pt x="134" y="90"/>
                  </a:lnTo>
                  <a:lnTo>
                    <a:pt x="135" y="96"/>
                  </a:lnTo>
                  <a:lnTo>
                    <a:pt x="137" y="103"/>
                  </a:lnTo>
                  <a:lnTo>
                    <a:pt x="137" y="112"/>
                  </a:lnTo>
                  <a:lnTo>
                    <a:pt x="135" y="121"/>
                  </a:lnTo>
                  <a:lnTo>
                    <a:pt x="133" y="130"/>
                  </a:lnTo>
                  <a:lnTo>
                    <a:pt x="131" y="137"/>
                  </a:lnTo>
                  <a:lnTo>
                    <a:pt x="126" y="146"/>
                  </a:lnTo>
                  <a:lnTo>
                    <a:pt x="121" y="154"/>
                  </a:lnTo>
                  <a:lnTo>
                    <a:pt x="116" y="162"/>
                  </a:lnTo>
                  <a:lnTo>
                    <a:pt x="109" y="169"/>
                  </a:lnTo>
                  <a:lnTo>
                    <a:pt x="102" y="175"/>
                  </a:lnTo>
                  <a:lnTo>
                    <a:pt x="96" y="179"/>
                  </a:lnTo>
                  <a:lnTo>
                    <a:pt x="89" y="184"/>
                  </a:lnTo>
                  <a:lnTo>
                    <a:pt x="81" y="187"/>
                  </a:lnTo>
                  <a:lnTo>
                    <a:pt x="73" y="189"/>
                  </a:lnTo>
                  <a:lnTo>
                    <a:pt x="66" y="192"/>
                  </a:lnTo>
                  <a:lnTo>
                    <a:pt x="59" y="194"/>
                  </a:lnTo>
                  <a:lnTo>
                    <a:pt x="50" y="194"/>
                  </a:lnTo>
                  <a:lnTo>
                    <a:pt x="44" y="194"/>
                  </a:lnTo>
                  <a:lnTo>
                    <a:pt x="38" y="193"/>
                  </a:lnTo>
                  <a:lnTo>
                    <a:pt x="32" y="192"/>
                  </a:lnTo>
                  <a:lnTo>
                    <a:pt x="25" y="191"/>
                  </a:lnTo>
                  <a:lnTo>
                    <a:pt x="19" y="189"/>
                  </a:lnTo>
                  <a:lnTo>
                    <a:pt x="13" y="187"/>
                  </a:lnTo>
                  <a:lnTo>
                    <a:pt x="6" y="184"/>
                  </a:lnTo>
                  <a:lnTo>
                    <a:pt x="0" y="182"/>
                  </a:lnTo>
                  <a:lnTo>
                    <a:pt x="45" y="37"/>
                  </a:lnTo>
                  <a:lnTo>
                    <a:pt x="47" y="32"/>
                  </a:lnTo>
                  <a:lnTo>
                    <a:pt x="49" y="28"/>
                  </a:lnTo>
                  <a:lnTo>
                    <a:pt x="50" y="25"/>
                  </a:lnTo>
                  <a:lnTo>
                    <a:pt x="50" y="22"/>
                  </a:lnTo>
                  <a:lnTo>
                    <a:pt x="50" y="21"/>
                  </a:lnTo>
                  <a:lnTo>
                    <a:pt x="49" y="19"/>
                  </a:lnTo>
                  <a:lnTo>
                    <a:pt x="48" y="18"/>
                  </a:lnTo>
                  <a:lnTo>
                    <a:pt x="48" y="17"/>
                  </a:lnTo>
                  <a:lnTo>
                    <a:pt x="45" y="16"/>
                  </a:lnTo>
                  <a:lnTo>
                    <a:pt x="42" y="15"/>
                  </a:lnTo>
                  <a:lnTo>
                    <a:pt x="38" y="15"/>
                  </a:lnTo>
                  <a:lnTo>
                    <a:pt x="35" y="15"/>
                  </a:lnTo>
                  <a:lnTo>
                    <a:pt x="35" y="9"/>
                  </a:lnTo>
                  <a:lnTo>
                    <a:pt x="85" y="0"/>
                  </a:lnTo>
                  <a:lnTo>
                    <a:pt x="93" y="0"/>
                  </a:lnTo>
                  <a:close/>
                  <a:moveTo>
                    <a:pt x="37" y="182"/>
                  </a:moveTo>
                  <a:lnTo>
                    <a:pt x="39" y="183"/>
                  </a:lnTo>
                  <a:lnTo>
                    <a:pt x="42" y="184"/>
                  </a:lnTo>
                  <a:lnTo>
                    <a:pt x="45" y="185"/>
                  </a:lnTo>
                  <a:lnTo>
                    <a:pt x="48" y="185"/>
                  </a:lnTo>
                  <a:lnTo>
                    <a:pt x="51" y="185"/>
                  </a:lnTo>
                  <a:lnTo>
                    <a:pt x="55" y="184"/>
                  </a:lnTo>
                  <a:lnTo>
                    <a:pt x="59" y="184"/>
                  </a:lnTo>
                  <a:lnTo>
                    <a:pt x="61" y="184"/>
                  </a:lnTo>
                  <a:lnTo>
                    <a:pt x="65" y="182"/>
                  </a:lnTo>
                  <a:lnTo>
                    <a:pt x="68" y="177"/>
                  </a:lnTo>
                  <a:lnTo>
                    <a:pt x="72" y="172"/>
                  </a:lnTo>
                  <a:lnTo>
                    <a:pt x="75" y="167"/>
                  </a:lnTo>
                  <a:lnTo>
                    <a:pt x="80" y="161"/>
                  </a:lnTo>
                  <a:lnTo>
                    <a:pt x="85" y="154"/>
                  </a:lnTo>
                  <a:lnTo>
                    <a:pt x="90" y="146"/>
                  </a:lnTo>
                  <a:lnTo>
                    <a:pt x="93" y="137"/>
                  </a:lnTo>
                  <a:lnTo>
                    <a:pt x="95" y="134"/>
                  </a:lnTo>
                  <a:lnTo>
                    <a:pt x="95" y="130"/>
                  </a:lnTo>
                  <a:lnTo>
                    <a:pt x="96" y="125"/>
                  </a:lnTo>
                  <a:lnTo>
                    <a:pt x="97" y="121"/>
                  </a:lnTo>
                  <a:lnTo>
                    <a:pt x="97" y="116"/>
                  </a:lnTo>
                  <a:lnTo>
                    <a:pt x="98" y="112"/>
                  </a:lnTo>
                  <a:lnTo>
                    <a:pt x="98" y="108"/>
                  </a:lnTo>
                  <a:lnTo>
                    <a:pt x="98" y="103"/>
                  </a:lnTo>
                  <a:lnTo>
                    <a:pt x="98" y="99"/>
                  </a:lnTo>
                  <a:lnTo>
                    <a:pt x="97" y="95"/>
                  </a:lnTo>
                  <a:lnTo>
                    <a:pt x="95" y="92"/>
                  </a:lnTo>
                  <a:lnTo>
                    <a:pt x="93" y="89"/>
                  </a:lnTo>
                  <a:lnTo>
                    <a:pt x="91" y="87"/>
                  </a:lnTo>
                  <a:lnTo>
                    <a:pt x="89" y="84"/>
                  </a:lnTo>
                  <a:lnTo>
                    <a:pt x="85" y="83"/>
                  </a:lnTo>
                  <a:lnTo>
                    <a:pt x="83" y="83"/>
                  </a:lnTo>
                  <a:lnTo>
                    <a:pt x="78" y="84"/>
                  </a:lnTo>
                  <a:lnTo>
                    <a:pt x="74" y="85"/>
                  </a:lnTo>
                  <a:lnTo>
                    <a:pt x="69" y="89"/>
                  </a:lnTo>
                  <a:lnTo>
                    <a:pt x="65" y="93"/>
                  </a:lnTo>
                  <a:lnTo>
                    <a:pt x="62" y="96"/>
                  </a:lnTo>
                  <a:lnTo>
                    <a:pt x="61" y="102"/>
                  </a:lnTo>
                  <a:lnTo>
                    <a:pt x="59" y="110"/>
                  </a:lnTo>
                  <a:lnTo>
                    <a:pt x="56" y="119"/>
                  </a:lnTo>
                  <a:lnTo>
                    <a:pt x="37" y="1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1" name="Freeform 19"/>
            <p:cNvSpPr>
              <a:spLocks/>
            </p:cNvSpPr>
            <p:nvPr/>
          </p:nvSpPr>
          <p:spPr bwMode="auto">
            <a:xfrm>
              <a:off x="3927" y="2127"/>
              <a:ext cx="101" cy="124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301" y="8"/>
                </a:cxn>
                <a:cxn ang="0">
                  <a:pos x="287" y="9"/>
                </a:cxn>
                <a:cxn ang="0">
                  <a:pos x="277" y="12"/>
                </a:cxn>
                <a:cxn ang="0">
                  <a:pos x="266" y="16"/>
                </a:cxn>
                <a:cxn ang="0">
                  <a:pos x="259" y="20"/>
                </a:cxn>
                <a:cxn ang="0">
                  <a:pos x="253" y="27"/>
                </a:cxn>
                <a:cxn ang="0">
                  <a:pos x="246" y="38"/>
                </a:cxn>
                <a:cxn ang="0">
                  <a:pos x="240" y="51"/>
                </a:cxn>
                <a:cxn ang="0">
                  <a:pos x="232" y="66"/>
                </a:cxn>
                <a:cxn ang="0">
                  <a:pos x="159" y="309"/>
                </a:cxn>
                <a:cxn ang="0">
                  <a:pos x="156" y="320"/>
                </a:cxn>
                <a:cxn ang="0">
                  <a:pos x="153" y="329"/>
                </a:cxn>
                <a:cxn ang="0">
                  <a:pos x="152" y="335"/>
                </a:cxn>
                <a:cxn ang="0">
                  <a:pos x="153" y="342"/>
                </a:cxn>
                <a:cxn ang="0">
                  <a:pos x="158" y="351"/>
                </a:cxn>
                <a:cxn ang="0">
                  <a:pos x="163" y="355"/>
                </a:cxn>
                <a:cxn ang="0">
                  <a:pos x="171" y="357"/>
                </a:cxn>
                <a:cxn ang="0">
                  <a:pos x="181" y="358"/>
                </a:cxn>
                <a:cxn ang="0">
                  <a:pos x="193" y="360"/>
                </a:cxn>
                <a:cxn ang="0">
                  <a:pos x="198" y="370"/>
                </a:cxn>
                <a:cxn ang="0">
                  <a:pos x="2" y="360"/>
                </a:cxn>
                <a:cxn ang="0">
                  <a:pos x="15" y="358"/>
                </a:cxn>
                <a:cxn ang="0">
                  <a:pos x="27" y="356"/>
                </a:cxn>
                <a:cxn ang="0">
                  <a:pos x="38" y="354"/>
                </a:cxn>
                <a:cxn ang="0">
                  <a:pos x="45" y="350"/>
                </a:cxn>
                <a:cxn ang="0">
                  <a:pos x="52" y="343"/>
                </a:cxn>
                <a:cxn ang="0">
                  <a:pos x="58" y="333"/>
                </a:cxn>
                <a:cxn ang="0">
                  <a:pos x="66" y="320"/>
                </a:cxn>
                <a:cxn ang="0">
                  <a:pos x="72" y="303"/>
                </a:cxn>
                <a:cxn ang="0">
                  <a:pos x="148" y="56"/>
                </a:cxn>
                <a:cxn ang="0">
                  <a:pos x="152" y="40"/>
                </a:cxn>
                <a:cxn ang="0">
                  <a:pos x="151" y="29"/>
                </a:cxn>
                <a:cxn ang="0">
                  <a:pos x="146" y="21"/>
                </a:cxn>
                <a:cxn ang="0">
                  <a:pos x="141" y="17"/>
                </a:cxn>
                <a:cxn ang="0">
                  <a:pos x="134" y="13"/>
                </a:cxn>
                <a:cxn ang="0">
                  <a:pos x="124" y="11"/>
                </a:cxn>
                <a:cxn ang="0">
                  <a:pos x="111" y="9"/>
                </a:cxn>
              </a:cxnLst>
              <a:rect l="0" t="0" r="r" b="b"/>
              <a:pathLst>
                <a:path w="302" h="370">
                  <a:moveTo>
                    <a:pt x="104" y="8"/>
                  </a:moveTo>
                  <a:lnTo>
                    <a:pt x="109" y="0"/>
                  </a:lnTo>
                  <a:lnTo>
                    <a:pt x="302" y="0"/>
                  </a:lnTo>
                  <a:lnTo>
                    <a:pt x="301" y="8"/>
                  </a:lnTo>
                  <a:lnTo>
                    <a:pt x="293" y="8"/>
                  </a:lnTo>
                  <a:lnTo>
                    <a:pt x="287" y="9"/>
                  </a:lnTo>
                  <a:lnTo>
                    <a:pt x="281" y="10"/>
                  </a:lnTo>
                  <a:lnTo>
                    <a:pt x="277" y="12"/>
                  </a:lnTo>
                  <a:lnTo>
                    <a:pt x="271" y="13"/>
                  </a:lnTo>
                  <a:lnTo>
                    <a:pt x="266" y="16"/>
                  </a:lnTo>
                  <a:lnTo>
                    <a:pt x="262" y="18"/>
                  </a:lnTo>
                  <a:lnTo>
                    <a:pt x="259" y="20"/>
                  </a:lnTo>
                  <a:lnTo>
                    <a:pt x="255" y="23"/>
                  </a:lnTo>
                  <a:lnTo>
                    <a:pt x="253" y="27"/>
                  </a:lnTo>
                  <a:lnTo>
                    <a:pt x="249" y="32"/>
                  </a:lnTo>
                  <a:lnTo>
                    <a:pt x="246" y="38"/>
                  </a:lnTo>
                  <a:lnTo>
                    <a:pt x="243" y="44"/>
                  </a:lnTo>
                  <a:lnTo>
                    <a:pt x="240" y="51"/>
                  </a:lnTo>
                  <a:lnTo>
                    <a:pt x="236" y="59"/>
                  </a:lnTo>
                  <a:lnTo>
                    <a:pt x="232" y="66"/>
                  </a:lnTo>
                  <a:lnTo>
                    <a:pt x="160" y="303"/>
                  </a:lnTo>
                  <a:lnTo>
                    <a:pt x="159" y="309"/>
                  </a:lnTo>
                  <a:lnTo>
                    <a:pt x="158" y="314"/>
                  </a:lnTo>
                  <a:lnTo>
                    <a:pt x="156" y="320"/>
                  </a:lnTo>
                  <a:lnTo>
                    <a:pt x="154" y="324"/>
                  </a:lnTo>
                  <a:lnTo>
                    <a:pt x="153" y="329"/>
                  </a:lnTo>
                  <a:lnTo>
                    <a:pt x="153" y="332"/>
                  </a:lnTo>
                  <a:lnTo>
                    <a:pt x="152" y="335"/>
                  </a:lnTo>
                  <a:lnTo>
                    <a:pt x="152" y="337"/>
                  </a:lnTo>
                  <a:lnTo>
                    <a:pt x="153" y="342"/>
                  </a:lnTo>
                  <a:lnTo>
                    <a:pt x="154" y="346"/>
                  </a:lnTo>
                  <a:lnTo>
                    <a:pt x="158" y="351"/>
                  </a:lnTo>
                  <a:lnTo>
                    <a:pt x="160" y="354"/>
                  </a:lnTo>
                  <a:lnTo>
                    <a:pt x="163" y="355"/>
                  </a:lnTo>
                  <a:lnTo>
                    <a:pt x="166" y="356"/>
                  </a:lnTo>
                  <a:lnTo>
                    <a:pt x="171" y="357"/>
                  </a:lnTo>
                  <a:lnTo>
                    <a:pt x="176" y="358"/>
                  </a:lnTo>
                  <a:lnTo>
                    <a:pt x="181" y="358"/>
                  </a:lnTo>
                  <a:lnTo>
                    <a:pt x="187" y="360"/>
                  </a:lnTo>
                  <a:lnTo>
                    <a:pt x="193" y="360"/>
                  </a:lnTo>
                  <a:lnTo>
                    <a:pt x="200" y="360"/>
                  </a:lnTo>
                  <a:lnTo>
                    <a:pt x="198" y="370"/>
                  </a:lnTo>
                  <a:lnTo>
                    <a:pt x="0" y="370"/>
                  </a:lnTo>
                  <a:lnTo>
                    <a:pt x="2" y="360"/>
                  </a:lnTo>
                  <a:lnTo>
                    <a:pt x="9" y="360"/>
                  </a:lnTo>
                  <a:lnTo>
                    <a:pt x="15" y="358"/>
                  </a:lnTo>
                  <a:lnTo>
                    <a:pt x="22" y="357"/>
                  </a:lnTo>
                  <a:lnTo>
                    <a:pt x="27" y="356"/>
                  </a:lnTo>
                  <a:lnTo>
                    <a:pt x="33" y="355"/>
                  </a:lnTo>
                  <a:lnTo>
                    <a:pt x="38" y="354"/>
                  </a:lnTo>
                  <a:lnTo>
                    <a:pt x="42" y="352"/>
                  </a:lnTo>
                  <a:lnTo>
                    <a:pt x="45" y="350"/>
                  </a:lnTo>
                  <a:lnTo>
                    <a:pt x="49" y="347"/>
                  </a:lnTo>
                  <a:lnTo>
                    <a:pt x="52" y="343"/>
                  </a:lnTo>
                  <a:lnTo>
                    <a:pt x="55" y="339"/>
                  </a:lnTo>
                  <a:lnTo>
                    <a:pt x="58" y="333"/>
                  </a:lnTo>
                  <a:lnTo>
                    <a:pt x="62" y="327"/>
                  </a:lnTo>
                  <a:lnTo>
                    <a:pt x="66" y="320"/>
                  </a:lnTo>
                  <a:lnTo>
                    <a:pt x="69" y="312"/>
                  </a:lnTo>
                  <a:lnTo>
                    <a:pt x="72" y="303"/>
                  </a:lnTo>
                  <a:lnTo>
                    <a:pt x="146" y="66"/>
                  </a:lnTo>
                  <a:lnTo>
                    <a:pt x="148" y="56"/>
                  </a:lnTo>
                  <a:lnTo>
                    <a:pt x="151" y="47"/>
                  </a:lnTo>
                  <a:lnTo>
                    <a:pt x="152" y="40"/>
                  </a:lnTo>
                  <a:lnTo>
                    <a:pt x="152" y="34"/>
                  </a:lnTo>
                  <a:lnTo>
                    <a:pt x="151" y="29"/>
                  </a:lnTo>
                  <a:lnTo>
                    <a:pt x="150" y="24"/>
                  </a:lnTo>
                  <a:lnTo>
                    <a:pt x="146" y="21"/>
                  </a:lnTo>
                  <a:lnTo>
                    <a:pt x="144" y="18"/>
                  </a:lnTo>
                  <a:lnTo>
                    <a:pt x="141" y="17"/>
                  </a:lnTo>
                  <a:lnTo>
                    <a:pt x="139" y="16"/>
                  </a:lnTo>
                  <a:lnTo>
                    <a:pt x="134" y="13"/>
                  </a:lnTo>
                  <a:lnTo>
                    <a:pt x="129" y="12"/>
                  </a:lnTo>
                  <a:lnTo>
                    <a:pt x="124" y="11"/>
                  </a:lnTo>
                  <a:lnTo>
                    <a:pt x="118" y="10"/>
                  </a:lnTo>
                  <a:lnTo>
                    <a:pt x="111" y="9"/>
                  </a:lnTo>
                  <a:lnTo>
                    <a:pt x="104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2" name="Freeform 20"/>
            <p:cNvSpPr>
              <a:spLocks/>
            </p:cNvSpPr>
            <p:nvPr/>
          </p:nvSpPr>
          <p:spPr bwMode="auto">
            <a:xfrm>
              <a:off x="4014" y="2224"/>
              <a:ext cx="49" cy="65"/>
            </a:xfrm>
            <a:custGeom>
              <a:avLst/>
              <a:gdLst/>
              <a:ahLst/>
              <a:cxnLst>
                <a:cxn ang="0">
                  <a:pos x="44" y="82"/>
                </a:cxn>
                <a:cxn ang="0">
                  <a:pos x="67" y="74"/>
                </a:cxn>
                <a:cxn ang="0">
                  <a:pos x="88" y="64"/>
                </a:cxn>
                <a:cxn ang="0">
                  <a:pos x="98" y="50"/>
                </a:cxn>
                <a:cxn ang="0">
                  <a:pos x="100" y="36"/>
                </a:cxn>
                <a:cxn ang="0">
                  <a:pos x="94" y="24"/>
                </a:cxn>
                <a:cxn ang="0">
                  <a:pos x="80" y="19"/>
                </a:cxn>
                <a:cxn ang="0">
                  <a:pos x="68" y="20"/>
                </a:cxn>
                <a:cxn ang="0">
                  <a:pos x="58" y="24"/>
                </a:cxn>
                <a:cxn ang="0">
                  <a:pos x="48" y="36"/>
                </a:cxn>
                <a:cxn ang="0">
                  <a:pos x="53" y="19"/>
                </a:cxn>
                <a:cxn ang="0">
                  <a:pos x="71" y="6"/>
                </a:cxn>
                <a:cxn ang="0">
                  <a:pos x="94" y="0"/>
                </a:cxn>
                <a:cxn ang="0">
                  <a:pos x="118" y="6"/>
                </a:cxn>
                <a:cxn ang="0">
                  <a:pos x="134" y="23"/>
                </a:cxn>
                <a:cxn ang="0">
                  <a:pos x="137" y="41"/>
                </a:cxn>
                <a:cxn ang="0">
                  <a:pos x="131" y="54"/>
                </a:cxn>
                <a:cxn ang="0">
                  <a:pos x="119" y="66"/>
                </a:cxn>
                <a:cxn ang="0">
                  <a:pos x="103" y="74"/>
                </a:cxn>
                <a:cxn ang="0">
                  <a:pos x="94" y="82"/>
                </a:cxn>
                <a:cxn ang="0">
                  <a:pos x="109" y="93"/>
                </a:cxn>
                <a:cxn ang="0">
                  <a:pos x="119" y="115"/>
                </a:cxn>
                <a:cxn ang="0">
                  <a:pos x="118" y="137"/>
                </a:cxn>
                <a:cxn ang="0">
                  <a:pos x="108" y="158"/>
                </a:cxn>
                <a:cxn ang="0">
                  <a:pos x="89" y="175"/>
                </a:cxn>
                <a:cxn ang="0">
                  <a:pos x="68" y="186"/>
                </a:cxn>
                <a:cxn ang="0">
                  <a:pos x="47" y="192"/>
                </a:cxn>
                <a:cxn ang="0">
                  <a:pos x="23" y="194"/>
                </a:cxn>
                <a:cxn ang="0">
                  <a:pos x="4" y="189"/>
                </a:cxn>
                <a:cxn ang="0">
                  <a:pos x="0" y="179"/>
                </a:cxn>
                <a:cxn ang="0">
                  <a:pos x="0" y="169"/>
                </a:cxn>
                <a:cxn ang="0">
                  <a:pos x="5" y="164"/>
                </a:cxn>
                <a:cxn ang="0">
                  <a:pos x="16" y="161"/>
                </a:cxn>
                <a:cxn ang="0">
                  <a:pos x="20" y="161"/>
                </a:cxn>
                <a:cxn ang="0">
                  <a:pos x="28" y="165"/>
                </a:cxn>
                <a:cxn ang="0">
                  <a:pos x="43" y="174"/>
                </a:cxn>
                <a:cxn ang="0">
                  <a:pos x="56" y="179"/>
                </a:cxn>
                <a:cxn ang="0">
                  <a:pos x="68" y="174"/>
                </a:cxn>
                <a:cxn ang="0">
                  <a:pos x="80" y="156"/>
                </a:cxn>
                <a:cxn ang="0">
                  <a:pos x="83" y="132"/>
                </a:cxn>
                <a:cxn ang="0">
                  <a:pos x="76" y="113"/>
                </a:cxn>
                <a:cxn ang="0">
                  <a:pos x="65" y="98"/>
                </a:cxn>
                <a:cxn ang="0">
                  <a:pos x="48" y="92"/>
                </a:cxn>
              </a:cxnLst>
              <a:rect l="0" t="0" r="r" b="b"/>
              <a:pathLst>
                <a:path w="137" h="194">
                  <a:moveTo>
                    <a:pt x="35" y="88"/>
                  </a:moveTo>
                  <a:lnTo>
                    <a:pt x="35" y="83"/>
                  </a:lnTo>
                  <a:lnTo>
                    <a:pt x="44" y="82"/>
                  </a:lnTo>
                  <a:lnTo>
                    <a:pt x="54" y="80"/>
                  </a:lnTo>
                  <a:lnTo>
                    <a:pt x="61" y="77"/>
                  </a:lnTo>
                  <a:lnTo>
                    <a:pt x="67" y="74"/>
                  </a:lnTo>
                  <a:lnTo>
                    <a:pt x="74" y="71"/>
                  </a:lnTo>
                  <a:lnTo>
                    <a:pt x="82" y="67"/>
                  </a:lnTo>
                  <a:lnTo>
                    <a:pt x="88" y="64"/>
                  </a:lnTo>
                  <a:lnTo>
                    <a:pt x="94" y="61"/>
                  </a:lnTo>
                  <a:lnTo>
                    <a:pt x="96" y="55"/>
                  </a:lnTo>
                  <a:lnTo>
                    <a:pt x="98" y="50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6"/>
                  </a:lnTo>
                  <a:lnTo>
                    <a:pt x="98" y="32"/>
                  </a:lnTo>
                  <a:lnTo>
                    <a:pt x="96" y="28"/>
                  </a:lnTo>
                  <a:lnTo>
                    <a:pt x="94" y="24"/>
                  </a:lnTo>
                  <a:lnTo>
                    <a:pt x="90" y="22"/>
                  </a:lnTo>
                  <a:lnTo>
                    <a:pt x="85" y="20"/>
                  </a:lnTo>
                  <a:lnTo>
                    <a:pt x="80" y="19"/>
                  </a:lnTo>
                  <a:lnTo>
                    <a:pt x="76" y="19"/>
                  </a:lnTo>
                  <a:lnTo>
                    <a:pt x="72" y="19"/>
                  </a:lnTo>
                  <a:lnTo>
                    <a:pt x="68" y="20"/>
                  </a:lnTo>
                  <a:lnTo>
                    <a:pt x="65" y="21"/>
                  </a:lnTo>
                  <a:lnTo>
                    <a:pt x="61" y="22"/>
                  </a:lnTo>
                  <a:lnTo>
                    <a:pt x="58" y="24"/>
                  </a:lnTo>
                  <a:lnTo>
                    <a:pt x="54" y="28"/>
                  </a:lnTo>
                  <a:lnTo>
                    <a:pt x="50" y="32"/>
                  </a:lnTo>
                  <a:lnTo>
                    <a:pt x="48" y="36"/>
                  </a:lnTo>
                  <a:lnTo>
                    <a:pt x="41" y="34"/>
                  </a:lnTo>
                  <a:lnTo>
                    <a:pt x="47" y="25"/>
                  </a:lnTo>
                  <a:lnTo>
                    <a:pt x="53" y="19"/>
                  </a:lnTo>
                  <a:lnTo>
                    <a:pt x="60" y="13"/>
                  </a:lnTo>
                  <a:lnTo>
                    <a:pt x="65" y="9"/>
                  </a:lnTo>
                  <a:lnTo>
                    <a:pt x="71" y="6"/>
                  </a:lnTo>
                  <a:lnTo>
                    <a:pt x="78" y="2"/>
                  </a:lnTo>
                  <a:lnTo>
                    <a:pt x="85" y="1"/>
                  </a:lnTo>
                  <a:lnTo>
                    <a:pt x="94" y="0"/>
                  </a:lnTo>
                  <a:lnTo>
                    <a:pt x="102" y="1"/>
                  </a:lnTo>
                  <a:lnTo>
                    <a:pt x="110" y="3"/>
                  </a:lnTo>
                  <a:lnTo>
                    <a:pt x="118" y="6"/>
                  </a:lnTo>
                  <a:lnTo>
                    <a:pt x="124" y="10"/>
                  </a:lnTo>
                  <a:lnTo>
                    <a:pt x="130" y="17"/>
                  </a:lnTo>
                  <a:lnTo>
                    <a:pt x="134" y="23"/>
                  </a:lnTo>
                  <a:lnTo>
                    <a:pt x="136" y="30"/>
                  </a:lnTo>
                  <a:lnTo>
                    <a:pt x="137" y="36"/>
                  </a:lnTo>
                  <a:lnTo>
                    <a:pt x="137" y="41"/>
                  </a:lnTo>
                  <a:lnTo>
                    <a:pt x="136" y="46"/>
                  </a:lnTo>
                  <a:lnTo>
                    <a:pt x="133" y="51"/>
                  </a:lnTo>
                  <a:lnTo>
                    <a:pt x="131" y="54"/>
                  </a:lnTo>
                  <a:lnTo>
                    <a:pt x="128" y="59"/>
                  </a:lnTo>
                  <a:lnTo>
                    <a:pt x="124" y="62"/>
                  </a:lnTo>
                  <a:lnTo>
                    <a:pt x="119" y="66"/>
                  </a:lnTo>
                  <a:lnTo>
                    <a:pt x="113" y="71"/>
                  </a:lnTo>
                  <a:lnTo>
                    <a:pt x="109" y="73"/>
                  </a:lnTo>
                  <a:lnTo>
                    <a:pt x="103" y="74"/>
                  </a:lnTo>
                  <a:lnTo>
                    <a:pt x="95" y="76"/>
                  </a:lnTo>
                  <a:lnTo>
                    <a:pt x="86" y="79"/>
                  </a:lnTo>
                  <a:lnTo>
                    <a:pt x="94" y="82"/>
                  </a:lnTo>
                  <a:lnTo>
                    <a:pt x="100" y="85"/>
                  </a:lnTo>
                  <a:lnTo>
                    <a:pt x="104" y="90"/>
                  </a:lnTo>
                  <a:lnTo>
                    <a:pt x="109" y="93"/>
                  </a:lnTo>
                  <a:lnTo>
                    <a:pt x="114" y="100"/>
                  </a:lnTo>
                  <a:lnTo>
                    <a:pt x="116" y="107"/>
                  </a:lnTo>
                  <a:lnTo>
                    <a:pt x="119" y="115"/>
                  </a:lnTo>
                  <a:lnTo>
                    <a:pt x="120" y="123"/>
                  </a:lnTo>
                  <a:lnTo>
                    <a:pt x="120" y="131"/>
                  </a:lnTo>
                  <a:lnTo>
                    <a:pt x="118" y="137"/>
                  </a:lnTo>
                  <a:lnTo>
                    <a:pt x="115" y="145"/>
                  </a:lnTo>
                  <a:lnTo>
                    <a:pt x="112" y="152"/>
                  </a:lnTo>
                  <a:lnTo>
                    <a:pt x="108" y="158"/>
                  </a:lnTo>
                  <a:lnTo>
                    <a:pt x="102" y="165"/>
                  </a:lnTo>
                  <a:lnTo>
                    <a:pt x="96" y="170"/>
                  </a:lnTo>
                  <a:lnTo>
                    <a:pt x="89" y="175"/>
                  </a:lnTo>
                  <a:lnTo>
                    <a:pt x="83" y="179"/>
                  </a:lnTo>
                  <a:lnTo>
                    <a:pt x="76" y="182"/>
                  </a:lnTo>
                  <a:lnTo>
                    <a:pt x="68" y="186"/>
                  </a:lnTo>
                  <a:lnTo>
                    <a:pt x="61" y="189"/>
                  </a:lnTo>
                  <a:lnTo>
                    <a:pt x="54" y="191"/>
                  </a:lnTo>
                  <a:lnTo>
                    <a:pt x="47" y="192"/>
                  </a:lnTo>
                  <a:lnTo>
                    <a:pt x="40" y="194"/>
                  </a:lnTo>
                  <a:lnTo>
                    <a:pt x="32" y="194"/>
                  </a:lnTo>
                  <a:lnTo>
                    <a:pt x="23" y="194"/>
                  </a:lnTo>
                  <a:lnTo>
                    <a:pt x="16" y="192"/>
                  </a:lnTo>
                  <a:lnTo>
                    <a:pt x="10" y="190"/>
                  </a:lnTo>
                  <a:lnTo>
                    <a:pt x="4" y="189"/>
                  </a:lnTo>
                  <a:lnTo>
                    <a:pt x="3" y="186"/>
                  </a:lnTo>
                  <a:lnTo>
                    <a:pt x="1" y="182"/>
                  </a:lnTo>
                  <a:lnTo>
                    <a:pt x="0" y="179"/>
                  </a:lnTo>
                  <a:lnTo>
                    <a:pt x="0" y="175"/>
                  </a:lnTo>
                  <a:lnTo>
                    <a:pt x="0" y="173"/>
                  </a:lnTo>
                  <a:lnTo>
                    <a:pt x="0" y="169"/>
                  </a:lnTo>
                  <a:lnTo>
                    <a:pt x="1" y="167"/>
                  </a:lnTo>
                  <a:lnTo>
                    <a:pt x="3" y="165"/>
                  </a:lnTo>
                  <a:lnTo>
                    <a:pt x="5" y="164"/>
                  </a:lnTo>
                  <a:lnTo>
                    <a:pt x="7" y="163"/>
                  </a:lnTo>
                  <a:lnTo>
                    <a:pt x="12" y="161"/>
                  </a:lnTo>
                  <a:lnTo>
                    <a:pt x="16" y="161"/>
                  </a:lnTo>
                  <a:lnTo>
                    <a:pt x="17" y="161"/>
                  </a:lnTo>
                  <a:lnTo>
                    <a:pt x="18" y="161"/>
                  </a:lnTo>
                  <a:lnTo>
                    <a:pt x="20" y="161"/>
                  </a:lnTo>
                  <a:lnTo>
                    <a:pt x="22" y="163"/>
                  </a:lnTo>
                  <a:lnTo>
                    <a:pt x="24" y="164"/>
                  </a:lnTo>
                  <a:lnTo>
                    <a:pt x="28" y="165"/>
                  </a:lnTo>
                  <a:lnTo>
                    <a:pt x="32" y="168"/>
                  </a:lnTo>
                  <a:lnTo>
                    <a:pt x="37" y="171"/>
                  </a:lnTo>
                  <a:lnTo>
                    <a:pt x="43" y="174"/>
                  </a:lnTo>
                  <a:lnTo>
                    <a:pt x="48" y="177"/>
                  </a:lnTo>
                  <a:lnTo>
                    <a:pt x="53" y="178"/>
                  </a:lnTo>
                  <a:lnTo>
                    <a:pt x="56" y="179"/>
                  </a:lnTo>
                  <a:lnTo>
                    <a:pt x="60" y="178"/>
                  </a:lnTo>
                  <a:lnTo>
                    <a:pt x="65" y="177"/>
                  </a:lnTo>
                  <a:lnTo>
                    <a:pt x="68" y="174"/>
                  </a:lnTo>
                  <a:lnTo>
                    <a:pt x="72" y="171"/>
                  </a:lnTo>
                  <a:lnTo>
                    <a:pt x="77" y="164"/>
                  </a:lnTo>
                  <a:lnTo>
                    <a:pt x="80" y="156"/>
                  </a:lnTo>
                  <a:lnTo>
                    <a:pt x="83" y="148"/>
                  </a:lnTo>
                  <a:lnTo>
                    <a:pt x="83" y="139"/>
                  </a:lnTo>
                  <a:lnTo>
                    <a:pt x="83" y="132"/>
                  </a:lnTo>
                  <a:lnTo>
                    <a:pt x="82" y="124"/>
                  </a:lnTo>
                  <a:lnTo>
                    <a:pt x="79" y="118"/>
                  </a:lnTo>
                  <a:lnTo>
                    <a:pt x="76" y="113"/>
                  </a:lnTo>
                  <a:lnTo>
                    <a:pt x="72" y="108"/>
                  </a:lnTo>
                  <a:lnTo>
                    <a:pt x="68" y="103"/>
                  </a:lnTo>
                  <a:lnTo>
                    <a:pt x="65" y="98"/>
                  </a:lnTo>
                  <a:lnTo>
                    <a:pt x="61" y="96"/>
                  </a:lnTo>
                  <a:lnTo>
                    <a:pt x="54" y="94"/>
                  </a:lnTo>
                  <a:lnTo>
                    <a:pt x="48" y="92"/>
                  </a:lnTo>
                  <a:lnTo>
                    <a:pt x="41" y="91"/>
                  </a:lnTo>
                  <a:lnTo>
                    <a:pt x="35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3" name="Freeform 21"/>
            <p:cNvSpPr>
              <a:spLocks/>
            </p:cNvSpPr>
            <p:nvPr/>
          </p:nvSpPr>
          <p:spPr bwMode="auto">
            <a:xfrm>
              <a:off x="3039" y="1436"/>
              <a:ext cx="44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9"/>
                </a:cxn>
                <a:cxn ang="0">
                  <a:pos x="20" y="36"/>
                </a:cxn>
                <a:cxn ang="0">
                  <a:pos x="35" y="51"/>
                </a:cxn>
                <a:cxn ang="0">
                  <a:pos x="51" y="64"/>
                </a:cxn>
                <a:cxn ang="0">
                  <a:pos x="69" y="75"/>
                </a:cxn>
                <a:cxn ang="0">
                  <a:pos x="90" y="84"/>
                </a:cxn>
                <a:cxn ang="0">
                  <a:pos x="112" y="90"/>
                </a:cxn>
                <a:cxn ang="0">
                  <a:pos x="135" y="92"/>
                </a:cxn>
                <a:cxn ang="0">
                  <a:pos x="121" y="88"/>
                </a:cxn>
                <a:cxn ang="0">
                  <a:pos x="102" y="82"/>
                </a:cxn>
                <a:cxn ang="0">
                  <a:pos x="82" y="73"/>
                </a:cxn>
                <a:cxn ang="0">
                  <a:pos x="65" y="63"/>
                </a:cxn>
                <a:cxn ang="0">
                  <a:pos x="48" y="52"/>
                </a:cxn>
                <a:cxn ang="0">
                  <a:pos x="33" y="39"/>
                </a:cxn>
                <a:cxn ang="0">
                  <a:pos x="19" y="25"/>
                </a:cxn>
                <a:cxn ang="0">
                  <a:pos x="7" y="10"/>
                </a:cxn>
                <a:cxn ang="0">
                  <a:pos x="0" y="0"/>
                </a:cxn>
              </a:cxnLst>
              <a:rect l="0" t="0" r="r" b="b"/>
              <a:pathLst>
                <a:path w="135" h="92">
                  <a:moveTo>
                    <a:pt x="0" y="0"/>
                  </a:moveTo>
                  <a:lnTo>
                    <a:pt x="8" y="19"/>
                  </a:lnTo>
                  <a:lnTo>
                    <a:pt x="20" y="36"/>
                  </a:lnTo>
                  <a:lnTo>
                    <a:pt x="35" y="51"/>
                  </a:lnTo>
                  <a:lnTo>
                    <a:pt x="51" y="64"/>
                  </a:lnTo>
                  <a:lnTo>
                    <a:pt x="69" y="75"/>
                  </a:lnTo>
                  <a:lnTo>
                    <a:pt x="90" y="84"/>
                  </a:lnTo>
                  <a:lnTo>
                    <a:pt x="112" y="90"/>
                  </a:lnTo>
                  <a:lnTo>
                    <a:pt x="135" y="92"/>
                  </a:lnTo>
                  <a:lnTo>
                    <a:pt x="121" y="88"/>
                  </a:lnTo>
                  <a:lnTo>
                    <a:pt x="102" y="82"/>
                  </a:lnTo>
                  <a:lnTo>
                    <a:pt x="82" y="73"/>
                  </a:lnTo>
                  <a:lnTo>
                    <a:pt x="65" y="63"/>
                  </a:lnTo>
                  <a:lnTo>
                    <a:pt x="48" y="52"/>
                  </a:lnTo>
                  <a:lnTo>
                    <a:pt x="33" y="39"/>
                  </a:lnTo>
                  <a:lnTo>
                    <a:pt x="19" y="25"/>
                  </a:lnTo>
                  <a:lnTo>
                    <a:pt x="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4" name="Freeform 22"/>
            <p:cNvSpPr>
              <a:spLocks/>
            </p:cNvSpPr>
            <p:nvPr/>
          </p:nvSpPr>
          <p:spPr bwMode="auto">
            <a:xfrm>
              <a:off x="3035" y="1419"/>
              <a:ext cx="67" cy="48"/>
            </a:xfrm>
            <a:custGeom>
              <a:avLst/>
              <a:gdLst/>
              <a:ahLst/>
              <a:cxnLst>
                <a:cxn ang="0">
                  <a:pos x="202" y="136"/>
                </a:cxn>
                <a:cxn ang="0">
                  <a:pos x="196" y="138"/>
                </a:cxn>
                <a:cxn ang="0">
                  <a:pos x="190" y="139"/>
                </a:cxn>
                <a:cxn ang="0">
                  <a:pos x="184" y="142"/>
                </a:cxn>
                <a:cxn ang="0">
                  <a:pos x="178" y="143"/>
                </a:cxn>
                <a:cxn ang="0">
                  <a:pos x="170" y="144"/>
                </a:cxn>
                <a:cxn ang="0">
                  <a:pos x="164" y="144"/>
                </a:cxn>
                <a:cxn ang="0">
                  <a:pos x="158" y="145"/>
                </a:cxn>
                <a:cxn ang="0">
                  <a:pos x="151" y="145"/>
                </a:cxn>
                <a:cxn ang="0">
                  <a:pos x="149" y="145"/>
                </a:cxn>
                <a:cxn ang="0">
                  <a:pos x="145" y="144"/>
                </a:cxn>
                <a:cxn ang="0">
                  <a:pos x="142" y="144"/>
                </a:cxn>
                <a:cxn ang="0">
                  <a:pos x="138" y="144"/>
                </a:cxn>
                <a:cxn ang="0">
                  <a:pos x="131" y="142"/>
                </a:cxn>
                <a:cxn ang="0">
                  <a:pos x="110" y="135"/>
                </a:cxn>
                <a:cxn ang="0">
                  <a:pos x="91" y="126"/>
                </a:cxn>
                <a:cxn ang="0">
                  <a:pos x="75" y="116"/>
                </a:cxn>
                <a:cxn ang="0">
                  <a:pos x="58" y="105"/>
                </a:cxn>
                <a:cxn ang="0">
                  <a:pos x="42" y="92"/>
                </a:cxn>
                <a:cxn ang="0">
                  <a:pos x="28" y="77"/>
                </a:cxn>
                <a:cxn ang="0">
                  <a:pos x="16" y="62"/>
                </a:cxn>
                <a:cxn ang="0">
                  <a:pos x="12" y="57"/>
                </a:cxn>
                <a:cxn ang="0">
                  <a:pos x="10" y="51"/>
                </a:cxn>
                <a:cxn ang="0">
                  <a:pos x="7" y="45"/>
                </a:cxn>
                <a:cxn ang="0">
                  <a:pos x="5" y="39"/>
                </a:cxn>
                <a:cxn ang="0">
                  <a:pos x="4" y="32"/>
                </a:cxn>
                <a:cxn ang="0">
                  <a:pos x="3" y="25"/>
                </a:cxn>
                <a:cxn ang="0">
                  <a:pos x="1" y="19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4" y="7"/>
                </a:cxn>
                <a:cxn ang="0">
                  <a:pos x="10" y="23"/>
                </a:cxn>
                <a:cxn ang="0">
                  <a:pos x="18" y="39"/>
                </a:cxn>
                <a:cxn ang="0">
                  <a:pos x="29" y="54"/>
                </a:cxn>
                <a:cxn ang="0">
                  <a:pos x="40" y="69"/>
                </a:cxn>
                <a:cxn ang="0">
                  <a:pos x="53" y="82"/>
                </a:cxn>
                <a:cxn ang="0">
                  <a:pos x="67" y="94"/>
                </a:cxn>
                <a:cxn ang="0">
                  <a:pos x="83" y="104"/>
                </a:cxn>
                <a:cxn ang="0">
                  <a:pos x="100" y="114"/>
                </a:cxn>
                <a:cxn ang="0">
                  <a:pos x="116" y="122"/>
                </a:cxn>
                <a:cxn ang="0">
                  <a:pos x="134" y="127"/>
                </a:cxn>
                <a:cxn ang="0">
                  <a:pos x="154" y="133"/>
                </a:cxn>
                <a:cxn ang="0">
                  <a:pos x="174" y="135"/>
                </a:cxn>
                <a:cxn ang="0">
                  <a:pos x="194" y="136"/>
                </a:cxn>
                <a:cxn ang="0">
                  <a:pos x="202" y="136"/>
                </a:cxn>
              </a:cxnLst>
              <a:rect l="0" t="0" r="r" b="b"/>
              <a:pathLst>
                <a:path w="202" h="145">
                  <a:moveTo>
                    <a:pt x="202" y="136"/>
                  </a:moveTo>
                  <a:lnTo>
                    <a:pt x="196" y="138"/>
                  </a:lnTo>
                  <a:lnTo>
                    <a:pt x="190" y="139"/>
                  </a:lnTo>
                  <a:lnTo>
                    <a:pt x="184" y="142"/>
                  </a:lnTo>
                  <a:lnTo>
                    <a:pt x="178" y="143"/>
                  </a:lnTo>
                  <a:lnTo>
                    <a:pt x="170" y="144"/>
                  </a:lnTo>
                  <a:lnTo>
                    <a:pt x="164" y="144"/>
                  </a:lnTo>
                  <a:lnTo>
                    <a:pt x="158" y="145"/>
                  </a:lnTo>
                  <a:lnTo>
                    <a:pt x="151" y="145"/>
                  </a:lnTo>
                  <a:lnTo>
                    <a:pt x="149" y="145"/>
                  </a:lnTo>
                  <a:lnTo>
                    <a:pt x="145" y="144"/>
                  </a:lnTo>
                  <a:lnTo>
                    <a:pt x="142" y="144"/>
                  </a:lnTo>
                  <a:lnTo>
                    <a:pt x="138" y="144"/>
                  </a:lnTo>
                  <a:lnTo>
                    <a:pt x="131" y="142"/>
                  </a:lnTo>
                  <a:lnTo>
                    <a:pt x="110" y="135"/>
                  </a:lnTo>
                  <a:lnTo>
                    <a:pt x="91" y="126"/>
                  </a:lnTo>
                  <a:lnTo>
                    <a:pt x="75" y="116"/>
                  </a:lnTo>
                  <a:lnTo>
                    <a:pt x="58" y="105"/>
                  </a:lnTo>
                  <a:lnTo>
                    <a:pt x="42" y="92"/>
                  </a:lnTo>
                  <a:lnTo>
                    <a:pt x="28" y="77"/>
                  </a:lnTo>
                  <a:lnTo>
                    <a:pt x="16" y="62"/>
                  </a:lnTo>
                  <a:lnTo>
                    <a:pt x="12" y="57"/>
                  </a:lnTo>
                  <a:lnTo>
                    <a:pt x="10" y="51"/>
                  </a:lnTo>
                  <a:lnTo>
                    <a:pt x="7" y="45"/>
                  </a:lnTo>
                  <a:lnTo>
                    <a:pt x="5" y="39"/>
                  </a:lnTo>
                  <a:lnTo>
                    <a:pt x="4" y="32"/>
                  </a:lnTo>
                  <a:lnTo>
                    <a:pt x="3" y="25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4" y="7"/>
                  </a:lnTo>
                  <a:lnTo>
                    <a:pt x="10" y="23"/>
                  </a:lnTo>
                  <a:lnTo>
                    <a:pt x="18" y="39"/>
                  </a:lnTo>
                  <a:lnTo>
                    <a:pt x="29" y="54"/>
                  </a:lnTo>
                  <a:lnTo>
                    <a:pt x="40" y="69"/>
                  </a:lnTo>
                  <a:lnTo>
                    <a:pt x="53" y="82"/>
                  </a:lnTo>
                  <a:lnTo>
                    <a:pt x="67" y="94"/>
                  </a:lnTo>
                  <a:lnTo>
                    <a:pt x="83" y="104"/>
                  </a:lnTo>
                  <a:lnTo>
                    <a:pt x="100" y="114"/>
                  </a:lnTo>
                  <a:lnTo>
                    <a:pt x="116" y="122"/>
                  </a:lnTo>
                  <a:lnTo>
                    <a:pt x="134" y="127"/>
                  </a:lnTo>
                  <a:lnTo>
                    <a:pt x="154" y="133"/>
                  </a:lnTo>
                  <a:lnTo>
                    <a:pt x="174" y="135"/>
                  </a:lnTo>
                  <a:lnTo>
                    <a:pt x="194" y="136"/>
                  </a:lnTo>
                  <a:lnTo>
                    <a:pt x="202" y="136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5" name="Freeform 23"/>
            <p:cNvSpPr>
              <a:spLocks/>
            </p:cNvSpPr>
            <p:nvPr/>
          </p:nvSpPr>
          <p:spPr bwMode="auto">
            <a:xfrm>
              <a:off x="3035" y="1405"/>
              <a:ext cx="80" cy="59"/>
            </a:xfrm>
            <a:custGeom>
              <a:avLst/>
              <a:gdLst/>
              <a:ahLst/>
              <a:cxnLst>
                <a:cxn ang="0">
                  <a:pos x="197" y="177"/>
                </a:cxn>
                <a:cxn ang="0">
                  <a:pos x="202" y="175"/>
                </a:cxn>
                <a:cxn ang="0">
                  <a:pos x="208" y="174"/>
                </a:cxn>
                <a:cxn ang="0">
                  <a:pos x="213" y="172"/>
                </a:cxn>
                <a:cxn ang="0">
                  <a:pos x="219" y="168"/>
                </a:cxn>
                <a:cxn ang="0">
                  <a:pos x="223" y="166"/>
                </a:cxn>
                <a:cxn ang="0">
                  <a:pos x="228" y="164"/>
                </a:cxn>
                <a:cxn ang="0">
                  <a:pos x="233" y="161"/>
                </a:cxn>
                <a:cxn ang="0">
                  <a:pos x="238" y="157"/>
                </a:cxn>
                <a:cxn ang="0">
                  <a:pos x="231" y="159"/>
                </a:cxn>
                <a:cxn ang="0">
                  <a:pos x="193" y="163"/>
                </a:cxn>
                <a:cxn ang="0">
                  <a:pos x="156" y="159"/>
                </a:cxn>
                <a:cxn ang="0">
                  <a:pos x="121" y="149"/>
                </a:cxn>
                <a:cxn ang="0">
                  <a:pos x="90" y="133"/>
                </a:cxn>
                <a:cxn ang="0">
                  <a:pos x="63" y="112"/>
                </a:cxn>
                <a:cxn ang="0">
                  <a:pos x="40" y="86"/>
                </a:cxn>
                <a:cxn ang="0">
                  <a:pos x="22" y="58"/>
                </a:cxn>
                <a:cxn ang="0">
                  <a:pos x="11" y="26"/>
                </a:cxn>
                <a:cxn ang="0">
                  <a:pos x="8" y="0"/>
                </a:cxn>
                <a:cxn ang="0">
                  <a:pos x="6" y="6"/>
                </a:cxn>
                <a:cxn ang="0">
                  <a:pos x="4" y="11"/>
                </a:cxn>
                <a:cxn ang="0">
                  <a:pos x="3" y="17"/>
                </a:cxn>
                <a:cxn ang="0">
                  <a:pos x="3" y="21"/>
                </a:cxn>
                <a:cxn ang="0">
                  <a:pos x="2" y="27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0" y="43"/>
                </a:cxn>
                <a:cxn ang="0">
                  <a:pos x="2" y="47"/>
                </a:cxn>
                <a:cxn ang="0">
                  <a:pos x="8" y="63"/>
                </a:cxn>
                <a:cxn ang="0">
                  <a:pos x="16" y="80"/>
                </a:cxn>
                <a:cxn ang="0">
                  <a:pos x="27" y="95"/>
                </a:cxn>
                <a:cxn ang="0">
                  <a:pos x="39" y="110"/>
                </a:cxn>
                <a:cxn ang="0">
                  <a:pos x="52" y="122"/>
                </a:cxn>
                <a:cxn ang="0">
                  <a:pos x="65" y="134"/>
                </a:cxn>
                <a:cxn ang="0">
                  <a:pos x="81" y="145"/>
                </a:cxn>
                <a:cxn ang="0">
                  <a:pos x="97" y="155"/>
                </a:cxn>
                <a:cxn ang="0">
                  <a:pos x="115" y="163"/>
                </a:cxn>
                <a:cxn ang="0">
                  <a:pos x="133" y="168"/>
                </a:cxn>
                <a:cxn ang="0">
                  <a:pos x="153" y="174"/>
                </a:cxn>
                <a:cxn ang="0">
                  <a:pos x="173" y="176"/>
                </a:cxn>
                <a:cxn ang="0">
                  <a:pos x="193" y="177"/>
                </a:cxn>
                <a:cxn ang="0">
                  <a:pos x="197" y="177"/>
                </a:cxn>
              </a:cxnLst>
              <a:rect l="0" t="0" r="r" b="b"/>
              <a:pathLst>
                <a:path w="238" h="177">
                  <a:moveTo>
                    <a:pt x="197" y="177"/>
                  </a:moveTo>
                  <a:lnTo>
                    <a:pt x="202" y="175"/>
                  </a:lnTo>
                  <a:lnTo>
                    <a:pt x="208" y="174"/>
                  </a:lnTo>
                  <a:lnTo>
                    <a:pt x="213" y="172"/>
                  </a:lnTo>
                  <a:lnTo>
                    <a:pt x="219" y="168"/>
                  </a:lnTo>
                  <a:lnTo>
                    <a:pt x="223" y="166"/>
                  </a:lnTo>
                  <a:lnTo>
                    <a:pt x="228" y="164"/>
                  </a:lnTo>
                  <a:lnTo>
                    <a:pt x="233" y="161"/>
                  </a:lnTo>
                  <a:lnTo>
                    <a:pt x="238" y="157"/>
                  </a:lnTo>
                  <a:lnTo>
                    <a:pt x="231" y="159"/>
                  </a:lnTo>
                  <a:lnTo>
                    <a:pt x="193" y="163"/>
                  </a:lnTo>
                  <a:lnTo>
                    <a:pt x="156" y="159"/>
                  </a:lnTo>
                  <a:lnTo>
                    <a:pt x="121" y="149"/>
                  </a:lnTo>
                  <a:lnTo>
                    <a:pt x="90" y="133"/>
                  </a:lnTo>
                  <a:lnTo>
                    <a:pt x="63" y="112"/>
                  </a:lnTo>
                  <a:lnTo>
                    <a:pt x="40" y="86"/>
                  </a:lnTo>
                  <a:lnTo>
                    <a:pt x="22" y="58"/>
                  </a:lnTo>
                  <a:lnTo>
                    <a:pt x="11" y="26"/>
                  </a:lnTo>
                  <a:lnTo>
                    <a:pt x="8" y="0"/>
                  </a:lnTo>
                  <a:lnTo>
                    <a:pt x="6" y="6"/>
                  </a:lnTo>
                  <a:lnTo>
                    <a:pt x="4" y="11"/>
                  </a:lnTo>
                  <a:lnTo>
                    <a:pt x="3" y="17"/>
                  </a:lnTo>
                  <a:lnTo>
                    <a:pt x="3" y="21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0" y="43"/>
                  </a:lnTo>
                  <a:lnTo>
                    <a:pt x="2" y="47"/>
                  </a:lnTo>
                  <a:lnTo>
                    <a:pt x="8" y="63"/>
                  </a:lnTo>
                  <a:lnTo>
                    <a:pt x="16" y="80"/>
                  </a:lnTo>
                  <a:lnTo>
                    <a:pt x="27" y="95"/>
                  </a:lnTo>
                  <a:lnTo>
                    <a:pt x="39" y="110"/>
                  </a:lnTo>
                  <a:lnTo>
                    <a:pt x="52" y="122"/>
                  </a:lnTo>
                  <a:lnTo>
                    <a:pt x="65" y="134"/>
                  </a:lnTo>
                  <a:lnTo>
                    <a:pt x="81" y="145"/>
                  </a:lnTo>
                  <a:lnTo>
                    <a:pt x="97" y="155"/>
                  </a:lnTo>
                  <a:lnTo>
                    <a:pt x="115" y="163"/>
                  </a:lnTo>
                  <a:lnTo>
                    <a:pt x="133" y="168"/>
                  </a:lnTo>
                  <a:lnTo>
                    <a:pt x="153" y="174"/>
                  </a:lnTo>
                  <a:lnTo>
                    <a:pt x="173" y="176"/>
                  </a:lnTo>
                  <a:lnTo>
                    <a:pt x="193" y="177"/>
                  </a:lnTo>
                  <a:lnTo>
                    <a:pt x="197" y="177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6" name="Freeform 24"/>
            <p:cNvSpPr>
              <a:spLocks/>
            </p:cNvSpPr>
            <p:nvPr/>
          </p:nvSpPr>
          <p:spPr bwMode="auto">
            <a:xfrm>
              <a:off x="3037" y="1396"/>
              <a:ext cx="86" cy="64"/>
            </a:xfrm>
            <a:custGeom>
              <a:avLst/>
              <a:gdLst/>
              <a:ahLst/>
              <a:cxnLst>
                <a:cxn ang="0">
                  <a:pos x="229" y="188"/>
                </a:cxn>
                <a:cxn ang="0">
                  <a:pos x="238" y="183"/>
                </a:cxn>
                <a:cxn ang="0">
                  <a:pos x="245" y="177"/>
                </a:cxn>
                <a:cxn ang="0">
                  <a:pos x="252" y="171"/>
                </a:cxn>
                <a:cxn ang="0">
                  <a:pos x="258" y="164"/>
                </a:cxn>
                <a:cxn ang="0">
                  <a:pos x="253" y="166"/>
                </a:cxn>
                <a:cxn ang="0">
                  <a:pos x="222" y="175"/>
                </a:cxn>
                <a:cxn ang="0">
                  <a:pos x="187" y="178"/>
                </a:cxn>
                <a:cxn ang="0">
                  <a:pos x="153" y="175"/>
                </a:cxn>
                <a:cxn ang="0">
                  <a:pos x="121" y="166"/>
                </a:cxn>
                <a:cxn ang="0">
                  <a:pos x="91" y="151"/>
                </a:cxn>
                <a:cxn ang="0">
                  <a:pos x="66" y="132"/>
                </a:cxn>
                <a:cxn ang="0">
                  <a:pos x="46" y="109"/>
                </a:cxn>
                <a:cxn ang="0">
                  <a:pos x="29" y="81"/>
                </a:cxn>
                <a:cxn ang="0">
                  <a:pos x="20" y="52"/>
                </a:cxn>
                <a:cxn ang="0">
                  <a:pos x="16" y="20"/>
                </a:cxn>
                <a:cxn ang="0">
                  <a:pos x="17" y="0"/>
                </a:cxn>
                <a:cxn ang="0">
                  <a:pos x="12" y="8"/>
                </a:cxn>
                <a:cxn ang="0">
                  <a:pos x="9" y="16"/>
                </a:cxn>
                <a:cxn ang="0">
                  <a:pos x="4" y="24"/>
                </a:cxn>
                <a:cxn ang="0">
                  <a:pos x="0" y="32"/>
                </a:cxn>
                <a:cxn ang="0">
                  <a:pos x="4" y="55"/>
                </a:cxn>
                <a:cxn ang="0">
                  <a:pos x="15" y="88"/>
                </a:cxn>
                <a:cxn ang="0">
                  <a:pos x="33" y="117"/>
                </a:cxn>
                <a:cxn ang="0">
                  <a:pos x="56" y="142"/>
                </a:cxn>
                <a:cxn ang="0">
                  <a:pos x="83" y="163"/>
                </a:cxn>
                <a:cxn ang="0">
                  <a:pos x="114" y="180"/>
                </a:cxn>
                <a:cxn ang="0">
                  <a:pos x="150" y="190"/>
                </a:cxn>
                <a:cxn ang="0">
                  <a:pos x="187" y="193"/>
                </a:cxn>
                <a:cxn ang="0">
                  <a:pos x="225" y="190"/>
                </a:cxn>
                <a:cxn ang="0">
                  <a:pos x="229" y="188"/>
                </a:cxn>
              </a:cxnLst>
              <a:rect l="0" t="0" r="r" b="b"/>
              <a:pathLst>
                <a:path w="258" h="193">
                  <a:moveTo>
                    <a:pt x="229" y="188"/>
                  </a:moveTo>
                  <a:lnTo>
                    <a:pt x="238" y="183"/>
                  </a:lnTo>
                  <a:lnTo>
                    <a:pt x="245" y="177"/>
                  </a:lnTo>
                  <a:lnTo>
                    <a:pt x="252" y="171"/>
                  </a:lnTo>
                  <a:lnTo>
                    <a:pt x="258" y="164"/>
                  </a:lnTo>
                  <a:lnTo>
                    <a:pt x="253" y="166"/>
                  </a:lnTo>
                  <a:lnTo>
                    <a:pt x="222" y="175"/>
                  </a:lnTo>
                  <a:lnTo>
                    <a:pt x="187" y="178"/>
                  </a:lnTo>
                  <a:lnTo>
                    <a:pt x="153" y="175"/>
                  </a:lnTo>
                  <a:lnTo>
                    <a:pt x="121" y="166"/>
                  </a:lnTo>
                  <a:lnTo>
                    <a:pt x="91" y="151"/>
                  </a:lnTo>
                  <a:lnTo>
                    <a:pt x="66" y="132"/>
                  </a:lnTo>
                  <a:lnTo>
                    <a:pt x="46" y="109"/>
                  </a:lnTo>
                  <a:lnTo>
                    <a:pt x="29" y="81"/>
                  </a:lnTo>
                  <a:lnTo>
                    <a:pt x="20" y="52"/>
                  </a:lnTo>
                  <a:lnTo>
                    <a:pt x="16" y="20"/>
                  </a:lnTo>
                  <a:lnTo>
                    <a:pt x="17" y="0"/>
                  </a:lnTo>
                  <a:lnTo>
                    <a:pt x="12" y="8"/>
                  </a:lnTo>
                  <a:lnTo>
                    <a:pt x="9" y="16"/>
                  </a:lnTo>
                  <a:lnTo>
                    <a:pt x="4" y="24"/>
                  </a:lnTo>
                  <a:lnTo>
                    <a:pt x="0" y="32"/>
                  </a:lnTo>
                  <a:lnTo>
                    <a:pt x="4" y="55"/>
                  </a:lnTo>
                  <a:lnTo>
                    <a:pt x="15" y="88"/>
                  </a:lnTo>
                  <a:lnTo>
                    <a:pt x="33" y="117"/>
                  </a:lnTo>
                  <a:lnTo>
                    <a:pt x="56" y="142"/>
                  </a:lnTo>
                  <a:lnTo>
                    <a:pt x="83" y="163"/>
                  </a:lnTo>
                  <a:lnTo>
                    <a:pt x="114" y="180"/>
                  </a:lnTo>
                  <a:lnTo>
                    <a:pt x="150" y="190"/>
                  </a:lnTo>
                  <a:lnTo>
                    <a:pt x="187" y="193"/>
                  </a:lnTo>
                  <a:lnTo>
                    <a:pt x="225" y="190"/>
                  </a:lnTo>
                  <a:lnTo>
                    <a:pt x="229" y="188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7" name="Freeform 25"/>
            <p:cNvSpPr>
              <a:spLocks/>
            </p:cNvSpPr>
            <p:nvPr/>
          </p:nvSpPr>
          <p:spPr bwMode="auto">
            <a:xfrm>
              <a:off x="3042" y="1388"/>
              <a:ext cx="88" cy="68"/>
            </a:xfrm>
            <a:custGeom>
              <a:avLst/>
              <a:gdLst/>
              <a:ahLst/>
              <a:cxnLst>
                <a:cxn ang="0">
                  <a:pos x="241" y="190"/>
                </a:cxn>
                <a:cxn ang="0">
                  <a:pos x="246" y="184"/>
                </a:cxn>
                <a:cxn ang="0">
                  <a:pos x="252" y="177"/>
                </a:cxn>
                <a:cxn ang="0">
                  <a:pos x="256" y="171"/>
                </a:cxn>
                <a:cxn ang="0">
                  <a:pos x="260" y="164"/>
                </a:cxn>
                <a:cxn ang="0">
                  <a:pos x="260" y="164"/>
                </a:cxn>
                <a:cxn ang="0">
                  <a:pos x="234" y="177"/>
                </a:cxn>
                <a:cxn ang="0">
                  <a:pos x="204" y="185"/>
                </a:cxn>
                <a:cxn ang="0">
                  <a:pos x="172" y="188"/>
                </a:cxn>
                <a:cxn ang="0">
                  <a:pos x="141" y="185"/>
                </a:cxn>
                <a:cxn ang="0">
                  <a:pos x="111" y="177"/>
                </a:cxn>
                <a:cxn ang="0">
                  <a:pos x="85" y="164"/>
                </a:cxn>
                <a:cxn ang="0">
                  <a:pos x="62" y="145"/>
                </a:cxn>
                <a:cxn ang="0">
                  <a:pos x="42" y="124"/>
                </a:cxn>
                <a:cxn ang="0">
                  <a:pos x="27" y="100"/>
                </a:cxn>
                <a:cxn ang="0">
                  <a:pos x="19" y="72"/>
                </a:cxn>
                <a:cxn ang="0">
                  <a:pos x="15" y="43"/>
                </a:cxn>
                <a:cxn ang="0">
                  <a:pos x="19" y="15"/>
                </a:cxn>
                <a:cxn ang="0">
                  <a:pos x="23" y="0"/>
                </a:cxn>
                <a:cxn ang="0">
                  <a:pos x="17" y="6"/>
                </a:cxn>
                <a:cxn ang="0">
                  <a:pos x="11" y="12"/>
                </a:cxn>
                <a:cxn ang="0">
                  <a:pos x="6" y="18"/>
                </a:cxn>
                <a:cxn ang="0">
                  <a:pos x="1" y="24"/>
                </a:cxn>
                <a:cxn ang="0">
                  <a:pos x="0" y="43"/>
                </a:cxn>
                <a:cxn ang="0">
                  <a:pos x="3" y="75"/>
                </a:cxn>
                <a:cxn ang="0">
                  <a:pos x="13" y="105"/>
                </a:cxn>
                <a:cxn ang="0">
                  <a:pos x="30" y="132"/>
                </a:cxn>
                <a:cxn ang="0">
                  <a:pos x="50" y="156"/>
                </a:cxn>
                <a:cxn ang="0">
                  <a:pos x="76" y="175"/>
                </a:cxn>
                <a:cxn ang="0">
                  <a:pos x="105" y="190"/>
                </a:cxn>
                <a:cxn ang="0">
                  <a:pos x="138" y="199"/>
                </a:cxn>
                <a:cxn ang="0">
                  <a:pos x="172" y="203"/>
                </a:cxn>
                <a:cxn ang="0">
                  <a:pos x="207" y="199"/>
                </a:cxn>
                <a:cxn ang="0">
                  <a:pos x="240" y="190"/>
                </a:cxn>
                <a:cxn ang="0">
                  <a:pos x="241" y="190"/>
                </a:cxn>
              </a:cxnLst>
              <a:rect l="0" t="0" r="r" b="b"/>
              <a:pathLst>
                <a:path w="260" h="203">
                  <a:moveTo>
                    <a:pt x="241" y="190"/>
                  </a:moveTo>
                  <a:lnTo>
                    <a:pt x="246" y="184"/>
                  </a:lnTo>
                  <a:lnTo>
                    <a:pt x="252" y="177"/>
                  </a:lnTo>
                  <a:lnTo>
                    <a:pt x="256" y="171"/>
                  </a:lnTo>
                  <a:lnTo>
                    <a:pt x="260" y="164"/>
                  </a:lnTo>
                  <a:lnTo>
                    <a:pt x="260" y="164"/>
                  </a:lnTo>
                  <a:lnTo>
                    <a:pt x="234" y="177"/>
                  </a:lnTo>
                  <a:lnTo>
                    <a:pt x="204" y="185"/>
                  </a:lnTo>
                  <a:lnTo>
                    <a:pt x="172" y="188"/>
                  </a:lnTo>
                  <a:lnTo>
                    <a:pt x="141" y="185"/>
                  </a:lnTo>
                  <a:lnTo>
                    <a:pt x="111" y="177"/>
                  </a:lnTo>
                  <a:lnTo>
                    <a:pt x="85" y="164"/>
                  </a:lnTo>
                  <a:lnTo>
                    <a:pt x="62" y="145"/>
                  </a:lnTo>
                  <a:lnTo>
                    <a:pt x="42" y="124"/>
                  </a:lnTo>
                  <a:lnTo>
                    <a:pt x="27" y="100"/>
                  </a:lnTo>
                  <a:lnTo>
                    <a:pt x="19" y="72"/>
                  </a:lnTo>
                  <a:lnTo>
                    <a:pt x="15" y="43"/>
                  </a:lnTo>
                  <a:lnTo>
                    <a:pt x="19" y="15"/>
                  </a:lnTo>
                  <a:lnTo>
                    <a:pt x="23" y="0"/>
                  </a:lnTo>
                  <a:lnTo>
                    <a:pt x="17" y="6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1" y="24"/>
                  </a:lnTo>
                  <a:lnTo>
                    <a:pt x="0" y="43"/>
                  </a:lnTo>
                  <a:lnTo>
                    <a:pt x="3" y="75"/>
                  </a:lnTo>
                  <a:lnTo>
                    <a:pt x="13" y="105"/>
                  </a:lnTo>
                  <a:lnTo>
                    <a:pt x="30" y="132"/>
                  </a:lnTo>
                  <a:lnTo>
                    <a:pt x="50" y="156"/>
                  </a:lnTo>
                  <a:lnTo>
                    <a:pt x="76" y="175"/>
                  </a:lnTo>
                  <a:lnTo>
                    <a:pt x="105" y="190"/>
                  </a:lnTo>
                  <a:lnTo>
                    <a:pt x="138" y="199"/>
                  </a:lnTo>
                  <a:lnTo>
                    <a:pt x="172" y="203"/>
                  </a:lnTo>
                  <a:lnTo>
                    <a:pt x="207" y="199"/>
                  </a:lnTo>
                  <a:lnTo>
                    <a:pt x="240" y="190"/>
                  </a:lnTo>
                  <a:lnTo>
                    <a:pt x="241" y="190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8" name="Freeform 26"/>
            <p:cNvSpPr>
              <a:spLocks/>
            </p:cNvSpPr>
            <p:nvPr/>
          </p:nvSpPr>
          <p:spPr bwMode="auto">
            <a:xfrm>
              <a:off x="3047" y="1382"/>
              <a:ext cx="86" cy="69"/>
            </a:xfrm>
            <a:custGeom>
              <a:avLst/>
              <a:gdLst/>
              <a:ahLst/>
              <a:cxnLst>
                <a:cxn ang="0">
                  <a:pos x="246" y="182"/>
                </a:cxn>
                <a:cxn ang="0">
                  <a:pos x="250" y="175"/>
                </a:cxn>
                <a:cxn ang="0">
                  <a:pos x="253" y="169"/>
                </a:cxn>
                <a:cxn ang="0">
                  <a:pos x="256" y="162"/>
                </a:cxn>
                <a:cxn ang="0">
                  <a:pos x="258" y="155"/>
                </a:cxn>
                <a:cxn ang="0">
                  <a:pos x="238" y="170"/>
                </a:cxn>
                <a:cxn ang="0">
                  <a:pos x="214" y="183"/>
                </a:cxn>
                <a:cxn ang="0">
                  <a:pos x="187" y="191"/>
                </a:cxn>
                <a:cxn ang="0">
                  <a:pos x="158" y="193"/>
                </a:cxn>
                <a:cxn ang="0">
                  <a:pos x="130" y="191"/>
                </a:cxn>
                <a:cxn ang="0">
                  <a:pos x="103" y="183"/>
                </a:cxn>
                <a:cxn ang="0">
                  <a:pos x="79" y="170"/>
                </a:cxn>
                <a:cxn ang="0">
                  <a:pos x="58" y="154"/>
                </a:cxn>
                <a:cxn ang="0">
                  <a:pos x="41" y="134"/>
                </a:cxn>
                <a:cxn ang="0">
                  <a:pos x="27" y="112"/>
                </a:cxn>
                <a:cxn ang="0">
                  <a:pos x="18" y="88"/>
                </a:cxn>
                <a:cxn ang="0">
                  <a:pos x="16" y="61"/>
                </a:cxn>
                <a:cxn ang="0">
                  <a:pos x="18" y="35"/>
                </a:cxn>
                <a:cxn ang="0">
                  <a:pos x="27" y="10"/>
                </a:cxn>
                <a:cxn ang="0">
                  <a:pos x="33" y="0"/>
                </a:cxn>
                <a:cxn ang="0">
                  <a:pos x="27" y="5"/>
                </a:cxn>
                <a:cxn ang="0">
                  <a:pos x="21" y="9"/>
                </a:cxn>
                <a:cxn ang="0">
                  <a:pos x="15" y="14"/>
                </a:cxn>
                <a:cxn ang="0">
                  <a:pos x="9" y="19"/>
                </a:cxn>
                <a:cxn ang="0">
                  <a:pos x="4" y="33"/>
                </a:cxn>
                <a:cxn ang="0">
                  <a:pos x="0" y="61"/>
                </a:cxn>
                <a:cxn ang="0">
                  <a:pos x="4" y="90"/>
                </a:cxn>
                <a:cxn ang="0">
                  <a:pos x="13" y="118"/>
                </a:cxn>
                <a:cxn ang="0">
                  <a:pos x="28" y="142"/>
                </a:cxn>
                <a:cxn ang="0">
                  <a:pos x="47" y="164"/>
                </a:cxn>
                <a:cxn ang="0">
                  <a:pos x="71" y="182"/>
                </a:cxn>
                <a:cxn ang="0">
                  <a:pos x="97" y="195"/>
                </a:cxn>
                <a:cxn ang="0">
                  <a:pos x="127" y="204"/>
                </a:cxn>
                <a:cxn ang="0">
                  <a:pos x="158" y="207"/>
                </a:cxn>
                <a:cxn ang="0">
                  <a:pos x="190" y="204"/>
                </a:cxn>
                <a:cxn ang="0">
                  <a:pos x="220" y="195"/>
                </a:cxn>
                <a:cxn ang="0">
                  <a:pos x="246" y="182"/>
                </a:cxn>
                <a:cxn ang="0">
                  <a:pos x="246" y="182"/>
                </a:cxn>
              </a:cxnLst>
              <a:rect l="0" t="0" r="r" b="b"/>
              <a:pathLst>
                <a:path w="258" h="207">
                  <a:moveTo>
                    <a:pt x="246" y="182"/>
                  </a:moveTo>
                  <a:lnTo>
                    <a:pt x="250" y="175"/>
                  </a:lnTo>
                  <a:lnTo>
                    <a:pt x="253" y="169"/>
                  </a:lnTo>
                  <a:lnTo>
                    <a:pt x="256" y="162"/>
                  </a:lnTo>
                  <a:lnTo>
                    <a:pt x="258" y="155"/>
                  </a:lnTo>
                  <a:lnTo>
                    <a:pt x="238" y="170"/>
                  </a:lnTo>
                  <a:lnTo>
                    <a:pt x="214" y="183"/>
                  </a:lnTo>
                  <a:lnTo>
                    <a:pt x="187" y="191"/>
                  </a:lnTo>
                  <a:lnTo>
                    <a:pt x="158" y="193"/>
                  </a:lnTo>
                  <a:lnTo>
                    <a:pt x="130" y="191"/>
                  </a:lnTo>
                  <a:lnTo>
                    <a:pt x="103" y="183"/>
                  </a:lnTo>
                  <a:lnTo>
                    <a:pt x="79" y="170"/>
                  </a:lnTo>
                  <a:lnTo>
                    <a:pt x="58" y="154"/>
                  </a:lnTo>
                  <a:lnTo>
                    <a:pt x="41" y="134"/>
                  </a:lnTo>
                  <a:lnTo>
                    <a:pt x="27" y="112"/>
                  </a:lnTo>
                  <a:lnTo>
                    <a:pt x="18" y="88"/>
                  </a:lnTo>
                  <a:lnTo>
                    <a:pt x="16" y="61"/>
                  </a:lnTo>
                  <a:lnTo>
                    <a:pt x="18" y="35"/>
                  </a:lnTo>
                  <a:lnTo>
                    <a:pt x="27" y="10"/>
                  </a:lnTo>
                  <a:lnTo>
                    <a:pt x="33" y="0"/>
                  </a:lnTo>
                  <a:lnTo>
                    <a:pt x="27" y="5"/>
                  </a:lnTo>
                  <a:lnTo>
                    <a:pt x="21" y="9"/>
                  </a:lnTo>
                  <a:lnTo>
                    <a:pt x="15" y="14"/>
                  </a:lnTo>
                  <a:lnTo>
                    <a:pt x="9" y="19"/>
                  </a:lnTo>
                  <a:lnTo>
                    <a:pt x="4" y="33"/>
                  </a:lnTo>
                  <a:lnTo>
                    <a:pt x="0" y="61"/>
                  </a:lnTo>
                  <a:lnTo>
                    <a:pt x="4" y="90"/>
                  </a:lnTo>
                  <a:lnTo>
                    <a:pt x="13" y="118"/>
                  </a:lnTo>
                  <a:lnTo>
                    <a:pt x="28" y="142"/>
                  </a:lnTo>
                  <a:lnTo>
                    <a:pt x="47" y="164"/>
                  </a:lnTo>
                  <a:lnTo>
                    <a:pt x="71" y="182"/>
                  </a:lnTo>
                  <a:lnTo>
                    <a:pt x="97" y="195"/>
                  </a:lnTo>
                  <a:lnTo>
                    <a:pt x="127" y="204"/>
                  </a:lnTo>
                  <a:lnTo>
                    <a:pt x="158" y="207"/>
                  </a:lnTo>
                  <a:lnTo>
                    <a:pt x="190" y="204"/>
                  </a:lnTo>
                  <a:lnTo>
                    <a:pt x="220" y="195"/>
                  </a:lnTo>
                  <a:lnTo>
                    <a:pt x="246" y="182"/>
                  </a:lnTo>
                  <a:lnTo>
                    <a:pt x="246" y="182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19" name="Freeform 27"/>
            <p:cNvSpPr>
              <a:spLocks/>
            </p:cNvSpPr>
            <p:nvPr/>
          </p:nvSpPr>
          <p:spPr bwMode="auto">
            <a:xfrm>
              <a:off x="3052" y="1378"/>
              <a:ext cx="83" cy="69"/>
            </a:xfrm>
            <a:custGeom>
              <a:avLst/>
              <a:gdLst/>
              <a:ahLst/>
              <a:cxnLst>
                <a:cxn ang="0">
                  <a:pos x="243" y="170"/>
                </a:cxn>
                <a:cxn ang="0">
                  <a:pos x="244" y="163"/>
                </a:cxn>
                <a:cxn ang="0">
                  <a:pos x="247" y="155"/>
                </a:cxn>
                <a:cxn ang="0">
                  <a:pos x="248" y="149"/>
                </a:cxn>
                <a:cxn ang="0">
                  <a:pos x="249" y="141"/>
                </a:cxn>
                <a:cxn ang="0">
                  <a:pos x="235" y="157"/>
                </a:cxn>
                <a:cxn ang="0">
                  <a:pos x="215" y="172"/>
                </a:cxn>
                <a:cxn ang="0">
                  <a:pos x="194" y="183"/>
                </a:cxn>
                <a:cxn ang="0">
                  <a:pos x="170" y="191"/>
                </a:cxn>
                <a:cxn ang="0">
                  <a:pos x="143" y="193"/>
                </a:cxn>
                <a:cxn ang="0">
                  <a:pos x="117" y="191"/>
                </a:cxn>
                <a:cxn ang="0">
                  <a:pos x="93" y="183"/>
                </a:cxn>
                <a:cxn ang="0">
                  <a:pos x="71" y="172"/>
                </a:cxn>
                <a:cxn ang="0">
                  <a:pos x="52" y="157"/>
                </a:cxn>
                <a:cxn ang="0">
                  <a:pos x="37" y="140"/>
                </a:cxn>
                <a:cxn ang="0">
                  <a:pos x="25" y="120"/>
                </a:cxn>
                <a:cxn ang="0">
                  <a:pos x="16" y="98"/>
                </a:cxn>
                <a:cxn ang="0">
                  <a:pos x="14" y="73"/>
                </a:cxn>
                <a:cxn ang="0">
                  <a:pos x="16" y="49"/>
                </a:cxn>
                <a:cxn ang="0">
                  <a:pos x="25" y="27"/>
                </a:cxn>
                <a:cxn ang="0">
                  <a:pos x="37" y="7"/>
                </a:cxn>
                <a:cxn ang="0">
                  <a:pos x="43" y="0"/>
                </a:cxn>
                <a:cxn ang="0">
                  <a:pos x="35" y="4"/>
                </a:cxn>
                <a:cxn ang="0">
                  <a:pos x="28" y="7"/>
                </a:cxn>
                <a:cxn ang="0">
                  <a:pos x="21" y="10"/>
                </a:cxn>
                <a:cxn ang="0">
                  <a:pos x="15" y="15"/>
                </a:cxn>
                <a:cxn ang="0">
                  <a:pos x="10" y="21"/>
                </a:cxn>
                <a:cxn ang="0">
                  <a:pos x="2" y="47"/>
                </a:cxn>
                <a:cxn ang="0">
                  <a:pos x="0" y="73"/>
                </a:cxn>
                <a:cxn ang="0">
                  <a:pos x="2" y="100"/>
                </a:cxn>
                <a:cxn ang="0">
                  <a:pos x="10" y="125"/>
                </a:cxn>
                <a:cxn ang="0">
                  <a:pos x="25" y="147"/>
                </a:cxn>
                <a:cxn ang="0">
                  <a:pos x="41" y="167"/>
                </a:cxn>
                <a:cxn ang="0">
                  <a:pos x="63" y="183"/>
                </a:cxn>
                <a:cxn ang="0">
                  <a:pos x="87" y="196"/>
                </a:cxn>
                <a:cxn ang="0">
                  <a:pos x="115" y="204"/>
                </a:cxn>
                <a:cxn ang="0">
                  <a:pos x="143" y="206"/>
                </a:cxn>
                <a:cxn ang="0">
                  <a:pos x="172" y="204"/>
                </a:cxn>
                <a:cxn ang="0">
                  <a:pos x="200" y="196"/>
                </a:cxn>
                <a:cxn ang="0">
                  <a:pos x="224" y="183"/>
                </a:cxn>
                <a:cxn ang="0">
                  <a:pos x="243" y="170"/>
                </a:cxn>
              </a:cxnLst>
              <a:rect l="0" t="0" r="r" b="b"/>
              <a:pathLst>
                <a:path w="249" h="206">
                  <a:moveTo>
                    <a:pt x="243" y="170"/>
                  </a:moveTo>
                  <a:lnTo>
                    <a:pt x="244" y="163"/>
                  </a:lnTo>
                  <a:lnTo>
                    <a:pt x="247" y="155"/>
                  </a:lnTo>
                  <a:lnTo>
                    <a:pt x="248" y="149"/>
                  </a:lnTo>
                  <a:lnTo>
                    <a:pt x="249" y="141"/>
                  </a:lnTo>
                  <a:lnTo>
                    <a:pt x="235" y="157"/>
                  </a:lnTo>
                  <a:lnTo>
                    <a:pt x="215" y="172"/>
                  </a:lnTo>
                  <a:lnTo>
                    <a:pt x="194" y="183"/>
                  </a:lnTo>
                  <a:lnTo>
                    <a:pt x="170" y="191"/>
                  </a:lnTo>
                  <a:lnTo>
                    <a:pt x="143" y="193"/>
                  </a:lnTo>
                  <a:lnTo>
                    <a:pt x="117" y="191"/>
                  </a:lnTo>
                  <a:lnTo>
                    <a:pt x="93" y="183"/>
                  </a:lnTo>
                  <a:lnTo>
                    <a:pt x="71" y="172"/>
                  </a:lnTo>
                  <a:lnTo>
                    <a:pt x="52" y="157"/>
                  </a:lnTo>
                  <a:lnTo>
                    <a:pt x="37" y="140"/>
                  </a:lnTo>
                  <a:lnTo>
                    <a:pt x="25" y="120"/>
                  </a:lnTo>
                  <a:lnTo>
                    <a:pt x="16" y="98"/>
                  </a:lnTo>
                  <a:lnTo>
                    <a:pt x="14" y="73"/>
                  </a:lnTo>
                  <a:lnTo>
                    <a:pt x="16" y="49"/>
                  </a:lnTo>
                  <a:lnTo>
                    <a:pt x="25" y="27"/>
                  </a:lnTo>
                  <a:lnTo>
                    <a:pt x="37" y="7"/>
                  </a:lnTo>
                  <a:lnTo>
                    <a:pt x="43" y="0"/>
                  </a:lnTo>
                  <a:lnTo>
                    <a:pt x="35" y="4"/>
                  </a:lnTo>
                  <a:lnTo>
                    <a:pt x="28" y="7"/>
                  </a:lnTo>
                  <a:lnTo>
                    <a:pt x="21" y="10"/>
                  </a:lnTo>
                  <a:lnTo>
                    <a:pt x="15" y="15"/>
                  </a:lnTo>
                  <a:lnTo>
                    <a:pt x="10" y="21"/>
                  </a:lnTo>
                  <a:lnTo>
                    <a:pt x="2" y="47"/>
                  </a:lnTo>
                  <a:lnTo>
                    <a:pt x="0" y="73"/>
                  </a:lnTo>
                  <a:lnTo>
                    <a:pt x="2" y="100"/>
                  </a:lnTo>
                  <a:lnTo>
                    <a:pt x="10" y="125"/>
                  </a:lnTo>
                  <a:lnTo>
                    <a:pt x="25" y="147"/>
                  </a:lnTo>
                  <a:lnTo>
                    <a:pt x="41" y="167"/>
                  </a:lnTo>
                  <a:lnTo>
                    <a:pt x="63" y="183"/>
                  </a:lnTo>
                  <a:lnTo>
                    <a:pt x="87" y="196"/>
                  </a:lnTo>
                  <a:lnTo>
                    <a:pt x="115" y="204"/>
                  </a:lnTo>
                  <a:lnTo>
                    <a:pt x="143" y="206"/>
                  </a:lnTo>
                  <a:lnTo>
                    <a:pt x="172" y="204"/>
                  </a:lnTo>
                  <a:lnTo>
                    <a:pt x="200" y="196"/>
                  </a:lnTo>
                  <a:lnTo>
                    <a:pt x="224" y="183"/>
                  </a:lnTo>
                  <a:lnTo>
                    <a:pt x="243" y="170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0" name="Freeform 28"/>
            <p:cNvSpPr>
              <a:spLocks/>
            </p:cNvSpPr>
            <p:nvPr/>
          </p:nvSpPr>
          <p:spPr bwMode="auto">
            <a:xfrm>
              <a:off x="3056" y="1376"/>
              <a:ext cx="79" cy="67"/>
            </a:xfrm>
            <a:custGeom>
              <a:avLst/>
              <a:gdLst/>
              <a:ahLst/>
              <a:cxnLst>
                <a:cxn ang="0">
                  <a:pos x="236" y="120"/>
                </a:cxn>
                <a:cxn ang="0">
                  <a:pos x="236" y="123"/>
                </a:cxn>
                <a:cxn ang="0">
                  <a:pos x="236" y="127"/>
                </a:cxn>
                <a:cxn ang="0">
                  <a:pos x="236" y="130"/>
                </a:cxn>
                <a:cxn ang="0">
                  <a:pos x="236" y="134"/>
                </a:cxn>
                <a:cxn ang="0">
                  <a:pos x="236" y="139"/>
                </a:cxn>
                <a:cxn ang="0">
                  <a:pos x="236" y="142"/>
                </a:cxn>
                <a:cxn ang="0">
                  <a:pos x="236" y="147"/>
                </a:cxn>
                <a:cxn ang="0">
                  <a:pos x="236" y="151"/>
                </a:cxn>
                <a:cxn ang="0">
                  <a:pos x="223" y="165"/>
                </a:cxn>
                <a:cxn ang="0">
                  <a:pos x="204" y="180"/>
                </a:cxn>
                <a:cxn ang="0">
                  <a:pos x="181" y="191"/>
                </a:cxn>
                <a:cxn ang="0">
                  <a:pos x="157" y="199"/>
                </a:cxn>
                <a:cxn ang="0">
                  <a:pos x="130" y="201"/>
                </a:cxn>
                <a:cxn ang="0">
                  <a:pos x="104" y="199"/>
                </a:cxn>
                <a:cxn ang="0">
                  <a:pos x="80" y="191"/>
                </a:cxn>
                <a:cxn ang="0">
                  <a:pos x="57" y="180"/>
                </a:cxn>
                <a:cxn ang="0">
                  <a:pos x="38" y="165"/>
                </a:cxn>
                <a:cxn ang="0">
                  <a:pos x="22" y="148"/>
                </a:cxn>
                <a:cxn ang="0">
                  <a:pos x="11" y="127"/>
                </a:cxn>
                <a:cxn ang="0">
                  <a:pos x="2" y="105"/>
                </a:cxn>
                <a:cxn ang="0">
                  <a:pos x="0" y="80"/>
                </a:cxn>
                <a:cxn ang="0">
                  <a:pos x="2" y="56"/>
                </a:cxn>
                <a:cxn ang="0">
                  <a:pos x="11" y="34"/>
                </a:cxn>
                <a:cxn ang="0">
                  <a:pos x="22" y="13"/>
                </a:cxn>
                <a:cxn ang="0">
                  <a:pos x="26" y="8"/>
                </a:cxn>
                <a:cxn ang="0">
                  <a:pos x="33" y="6"/>
                </a:cxn>
                <a:cxn ang="0">
                  <a:pos x="40" y="4"/>
                </a:cxn>
                <a:cxn ang="0">
                  <a:pos x="48" y="2"/>
                </a:cxn>
                <a:cxn ang="0">
                  <a:pos x="56" y="0"/>
                </a:cxn>
                <a:cxn ang="0">
                  <a:pos x="49" y="5"/>
                </a:cxn>
                <a:cxn ang="0">
                  <a:pos x="34" y="21"/>
                </a:cxn>
                <a:cxn ang="0">
                  <a:pos x="25" y="39"/>
                </a:cxn>
                <a:cxn ang="0">
                  <a:pos x="18" y="59"/>
                </a:cxn>
                <a:cxn ang="0">
                  <a:pos x="15" y="80"/>
                </a:cxn>
                <a:cxn ang="0">
                  <a:pos x="18" y="101"/>
                </a:cxn>
                <a:cxn ang="0">
                  <a:pos x="25" y="121"/>
                </a:cxn>
                <a:cxn ang="0">
                  <a:pos x="34" y="140"/>
                </a:cxn>
                <a:cxn ang="0">
                  <a:pos x="49" y="156"/>
                </a:cxn>
                <a:cxn ang="0">
                  <a:pos x="66" y="169"/>
                </a:cxn>
                <a:cxn ang="0">
                  <a:pos x="86" y="178"/>
                </a:cxn>
                <a:cxn ang="0">
                  <a:pos x="108" y="184"/>
                </a:cxn>
                <a:cxn ang="0">
                  <a:pos x="130" y="186"/>
                </a:cxn>
                <a:cxn ang="0">
                  <a:pos x="153" y="184"/>
                </a:cxn>
                <a:cxn ang="0">
                  <a:pos x="175" y="178"/>
                </a:cxn>
                <a:cxn ang="0">
                  <a:pos x="195" y="169"/>
                </a:cxn>
                <a:cxn ang="0">
                  <a:pos x="212" y="156"/>
                </a:cxn>
                <a:cxn ang="0">
                  <a:pos x="226" y="140"/>
                </a:cxn>
                <a:cxn ang="0">
                  <a:pos x="236" y="121"/>
                </a:cxn>
                <a:cxn ang="0">
                  <a:pos x="236" y="120"/>
                </a:cxn>
              </a:cxnLst>
              <a:rect l="0" t="0" r="r" b="b"/>
              <a:pathLst>
                <a:path w="236" h="201">
                  <a:moveTo>
                    <a:pt x="236" y="120"/>
                  </a:moveTo>
                  <a:lnTo>
                    <a:pt x="236" y="123"/>
                  </a:lnTo>
                  <a:lnTo>
                    <a:pt x="236" y="127"/>
                  </a:lnTo>
                  <a:lnTo>
                    <a:pt x="236" y="130"/>
                  </a:lnTo>
                  <a:lnTo>
                    <a:pt x="236" y="134"/>
                  </a:lnTo>
                  <a:lnTo>
                    <a:pt x="236" y="139"/>
                  </a:lnTo>
                  <a:lnTo>
                    <a:pt x="236" y="142"/>
                  </a:lnTo>
                  <a:lnTo>
                    <a:pt x="236" y="147"/>
                  </a:lnTo>
                  <a:lnTo>
                    <a:pt x="236" y="151"/>
                  </a:lnTo>
                  <a:lnTo>
                    <a:pt x="223" y="165"/>
                  </a:lnTo>
                  <a:lnTo>
                    <a:pt x="204" y="180"/>
                  </a:lnTo>
                  <a:lnTo>
                    <a:pt x="181" y="191"/>
                  </a:lnTo>
                  <a:lnTo>
                    <a:pt x="157" y="199"/>
                  </a:lnTo>
                  <a:lnTo>
                    <a:pt x="130" y="201"/>
                  </a:lnTo>
                  <a:lnTo>
                    <a:pt x="104" y="199"/>
                  </a:lnTo>
                  <a:lnTo>
                    <a:pt x="80" y="191"/>
                  </a:lnTo>
                  <a:lnTo>
                    <a:pt x="57" y="180"/>
                  </a:lnTo>
                  <a:lnTo>
                    <a:pt x="38" y="165"/>
                  </a:lnTo>
                  <a:lnTo>
                    <a:pt x="22" y="148"/>
                  </a:lnTo>
                  <a:lnTo>
                    <a:pt x="11" y="127"/>
                  </a:lnTo>
                  <a:lnTo>
                    <a:pt x="2" y="105"/>
                  </a:lnTo>
                  <a:lnTo>
                    <a:pt x="0" y="80"/>
                  </a:lnTo>
                  <a:lnTo>
                    <a:pt x="2" y="56"/>
                  </a:lnTo>
                  <a:lnTo>
                    <a:pt x="11" y="34"/>
                  </a:lnTo>
                  <a:lnTo>
                    <a:pt x="22" y="13"/>
                  </a:lnTo>
                  <a:lnTo>
                    <a:pt x="26" y="8"/>
                  </a:lnTo>
                  <a:lnTo>
                    <a:pt x="33" y="6"/>
                  </a:lnTo>
                  <a:lnTo>
                    <a:pt x="40" y="4"/>
                  </a:lnTo>
                  <a:lnTo>
                    <a:pt x="48" y="2"/>
                  </a:lnTo>
                  <a:lnTo>
                    <a:pt x="56" y="0"/>
                  </a:lnTo>
                  <a:lnTo>
                    <a:pt x="49" y="5"/>
                  </a:lnTo>
                  <a:lnTo>
                    <a:pt x="34" y="21"/>
                  </a:lnTo>
                  <a:lnTo>
                    <a:pt x="25" y="39"/>
                  </a:lnTo>
                  <a:lnTo>
                    <a:pt x="18" y="59"/>
                  </a:lnTo>
                  <a:lnTo>
                    <a:pt x="15" y="80"/>
                  </a:lnTo>
                  <a:lnTo>
                    <a:pt x="18" y="101"/>
                  </a:lnTo>
                  <a:lnTo>
                    <a:pt x="25" y="121"/>
                  </a:lnTo>
                  <a:lnTo>
                    <a:pt x="34" y="140"/>
                  </a:lnTo>
                  <a:lnTo>
                    <a:pt x="49" y="156"/>
                  </a:lnTo>
                  <a:lnTo>
                    <a:pt x="66" y="169"/>
                  </a:lnTo>
                  <a:lnTo>
                    <a:pt x="86" y="178"/>
                  </a:lnTo>
                  <a:lnTo>
                    <a:pt x="108" y="184"/>
                  </a:lnTo>
                  <a:lnTo>
                    <a:pt x="130" y="186"/>
                  </a:lnTo>
                  <a:lnTo>
                    <a:pt x="153" y="184"/>
                  </a:lnTo>
                  <a:lnTo>
                    <a:pt x="175" y="178"/>
                  </a:lnTo>
                  <a:lnTo>
                    <a:pt x="195" y="169"/>
                  </a:lnTo>
                  <a:lnTo>
                    <a:pt x="212" y="156"/>
                  </a:lnTo>
                  <a:lnTo>
                    <a:pt x="226" y="140"/>
                  </a:lnTo>
                  <a:lnTo>
                    <a:pt x="236" y="121"/>
                  </a:lnTo>
                  <a:lnTo>
                    <a:pt x="236" y="120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1" name="Freeform 29"/>
            <p:cNvSpPr>
              <a:spLocks/>
            </p:cNvSpPr>
            <p:nvPr/>
          </p:nvSpPr>
          <p:spPr bwMode="auto">
            <a:xfrm>
              <a:off x="3061" y="1375"/>
              <a:ext cx="74" cy="63"/>
            </a:xfrm>
            <a:custGeom>
              <a:avLst/>
              <a:gdLst/>
              <a:ahLst/>
              <a:cxnLst>
                <a:cxn ang="0">
                  <a:pos x="222" y="126"/>
                </a:cxn>
                <a:cxn ang="0">
                  <a:pos x="221" y="119"/>
                </a:cxn>
                <a:cxn ang="0">
                  <a:pos x="220" y="110"/>
                </a:cxn>
                <a:cxn ang="0">
                  <a:pos x="217" y="102"/>
                </a:cxn>
                <a:cxn ang="0">
                  <a:pos x="215" y="94"/>
                </a:cxn>
                <a:cxn ang="0">
                  <a:pos x="215" y="102"/>
                </a:cxn>
                <a:cxn ang="0">
                  <a:pos x="209" y="120"/>
                </a:cxn>
                <a:cxn ang="0">
                  <a:pos x="200" y="135"/>
                </a:cxn>
                <a:cxn ang="0">
                  <a:pos x="187" y="149"/>
                </a:cxn>
                <a:cxn ang="0">
                  <a:pos x="173" y="161"/>
                </a:cxn>
                <a:cxn ang="0">
                  <a:pos x="156" y="168"/>
                </a:cxn>
                <a:cxn ang="0">
                  <a:pos x="137" y="174"/>
                </a:cxn>
                <a:cxn ang="0">
                  <a:pos x="116" y="176"/>
                </a:cxn>
                <a:cxn ang="0">
                  <a:pos x="96" y="174"/>
                </a:cxn>
                <a:cxn ang="0">
                  <a:pos x="77" y="168"/>
                </a:cxn>
                <a:cxn ang="0">
                  <a:pos x="60" y="161"/>
                </a:cxn>
                <a:cxn ang="0">
                  <a:pos x="46" y="149"/>
                </a:cxn>
                <a:cxn ang="0">
                  <a:pos x="32" y="135"/>
                </a:cxn>
                <a:cxn ang="0">
                  <a:pos x="24" y="120"/>
                </a:cxn>
                <a:cxn ang="0">
                  <a:pos x="18" y="102"/>
                </a:cxn>
                <a:cxn ang="0">
                  <a:pos x="16" y="83"/>
                </a:cxn>
                <a:cxn ang="0">
                  <a:pos x="18" y="64"/>
                </a:cxn>
                <a:cxn ang="0">
                  <a:pos x="24" y="47"/>
                </a:cxn>
                <a:cxn ang="0">
                  <a:pos x="32" y="31"/>
                </a:cxn>
                <a:cxn ang="0">
                  <a:pos x="46" y="18"/>
                </a:cxn>
                <a:cxn ang="0">
                  <a:pos x="60" y="6"/>
                </a:cxn>
                <a:cxn ang="0">
                  <a:pos x="73" y="0"/>
                </a:cxn>
                <a:cxn ang="0">
                  <a:pos x="65" y="0"/>
                </a:cxn>
                <a:cxn ang="0">
                  <a:pos x="58" y="0"/>
                </a:cxn>
                <a:cxn ang="0">
                  <a:pos x="49" y="1"/>
                </a:cxn>
                <a:cxn ang="0">
                  <a:pos x="41" y="3"/>
                </a:cxn>
                <a:cxn ang="0">
                  <a:pos x="35" y="8"/>
                </a:cxn>
                <a:cxn ang="0">
                  <a:pos x="20" y="24"/>
                </a:cxn>
                <a:cxn ang="0">
                  <a:pos x="10" y="41"/>
                </a:cxn>
                <a:cxn ang="0">
                  <a:pos x="3" y="62"/>
                </a:cxn>
                <a:cxn ang="0">
                  <a:pos x="0" y="83"/>
                </a:cxn>
                <a:cxn ang="0">
                  <a:pos x="3" y="104"/>
                </a:cxn>
                <a:cxn ang="0">
                  <a:pos x="10" y="125"/>
                </a:cxn>
                <a:cxn ang="0">
                  <a:pos x="20" y="143"/>
                </a:cxn>
                <a:cxn ang="0">
                  <a:pos x="35" y="159"/>
                </a:cxn>
                <a:cxn ang="0">
                  <a:pos x="52" y="172"/>
                </a:cxn>
                <a:cxn ang="0">
                  <a:pos x="71" y="182"/>
                </a:cxn>
                <a:cxn ang="0">
                  <a:pos x="94" y="188"/>
                </a:cxn>
                <a:cxn ang="0">
                  <a:pos x="116" y="191"/>
                </a:cxn>
                <a:cxn ang="0">
                  <a:pos x="139" y="188"/>
                </a:cxn>
                <a:cxn ang="0">
                  <a:pos x="162" y="182"/>
                </a:cxn>
                <a:cxn ang="0">
                  <a:pos x="181" y="172"/>
                </a:cxn>
                <a:cxn ang="0">
                  <a:pos x="198" y="159"/>
                </a:cxn>
                <a:cxn ang="0">
                  <a:pos x="212" y="143"/>
                </a:cxn>
                <a:cxn ang="0">
                  <a:pos x="222" y="126"/>
                </a:cxn>
              </a:cxnLst>
              <a:rect l="0" t="0" r="r" b="b"/>
              <a:pathLst>
                <a:path w="222" h="191">
                  <a:moveTo>
                    <a:pt x="222" y="126"/>
                  </a:moveTo>
                  <a:lnTo>
                    <a:pt x="221" y="119"/>
                  </a:lnTo>
                  <a:lnTo>
                    <a:pt x="220" y="110"/>
                  </a:lnTo>
                  <a:lnTo>
                    <a:pt x="217" y="102"/>
                  </a:lnTo>
                  <a:lnTo>
                    <a:pt x="215" y="94"/>
                  </a:lnTo>
                  <a:lnTo>
                    <a:pt x="215" y="102"/>
                  </a:lnTo>
                  <a:lnTo>
                    <a:pt x="209" y="120"/>
                  </a:lnTo>
                  <a:lnTo>
                    <a:pt x="200" y="135"/>
                  </a:lnTo>
                  <a:lnTo>
                    <a:pt x="187" y="149"/>
                  </a:lnTo>
                  <a:lnTo>
                    <a:pt x="173" y="161"/>
                  </a:lnTo>
                  <a:lnTo>
                    <a:pt x="156" y="168"/>
                  </a:lnTo>
                  <a:lnTo>
                    <a:pt x="137" y="174"/>
                  </a:lnTo>
                  <a:lnTo>
                    <a:pt x="116" y="176"/>
                  </a:lnTo>
                  <a:lnTo>
                    <a:pt x="96" y="174"/>
                  </a:lnTo>
                  <a:lnTo>
                    <a:pt x="77" y="168"/>
                  </a:lnTo>
                  <a:lnTo>
                    <a:pt x="60" y="161"/>
                  </a:lnTo>
                  <a:lnTo>
                    <a:pt x="46" y="149"/>
                  </a:lnTo>
                  <a:lnTo>
                    <a:pt x="32" y="135"/>
                  </a:lnTo>
                  <a:lnTo>
                    <a:pt x="24" y="120"/>
                  </a:lnTo>
                  <a:lnTo>
                    <a:pt x="18" y="102"/>
                  </a:lnTo>
                  <a:lnTo>
                    <a:pt x="16" y="83"/>
                  </a:lnTo>
                  <a:lnTo>
                    <a:pt x="18" y="64"/>
                  </a:lnTo>
                  <a:lnTo>
                    <a:pt x="24" y="47"/>
                  </a:lnTo>
                  <a:lnTo>
                    <a:pt x="32" y="31"/>
                  </a:lnTo>
                  <a:lnTo>
                    <a:pt x="46" y="18"/>
                  </a:lnTo>
                  <a:lnTo>
                    <a:pt x="60" y="6"/>
                  </a:lnTo>
                  <a:lnTo>
                    <a:pt x="73" y="0"/>
                  </a:lnTo>
                  <a:lnTo>
                    <a:pt x="65" y="0"/>
                  </a:lnTo>
                  <a:lnTo>
                    <a:pt x="58" y="0"/>
                  </a:lnTo>
                  <a:lnTo>
                    <a:pt x="49" y="1"/>
                  </a:lnTo>
                  <a:lnTo>
                    <a:pt x="41" y="3"/>
                  </a:lnTo>
                  <a:lnTo>
                    <a:pt x="35" y="8"/>
                  </a:lnTo>
                  <a:lnTo>
                    <a:pt x="20" y="24"/>
                  </a:lnTo>
                  <a:lnTo>
                    <a:pt x="10" y="41"/>
                  </a:lnTo>
                  <a:lnTo>
                    <a:pt x="3" y="62"/>
                  </a:lnTo>
                  <a:lnTo>
                    <a:pt x="0" y="83"/>
                  </a:lnTo>
                  <a:lnTo>
                    <a:pt x="3" y="104"/>
                  </a:lnTo>
                  <a:lnTo>
                    <a:pt x="10" y="125"/>
                  </a:lnTo>
                  <a:lnTo>
                    <a:pt x="20" y="143"/>
                  </a:lnTo>
                  <a:lnTo>
                    <a:pt x="35" y="159"/>
                  </a:lnTo>
                  <a:lnTo>
                    <a:pt x="52" y="172"/>
                  </a:lnTo>
                  <a:lnTo>
                    <a:pt x="71" y="182"/>
                  </a:lnTo>
                  <a:lnTo>
                    <a:pt x="94" y="188"/>
                  </a:lnTo>
                  <a:lnTo>
                    <a:pt x="116" y="191"/>
                  </a:lnTo>
                  <a:lnTo>
                    <a:pt x="139" y="188"/>
                  </a:lnTo>
                  <a:lnTo>
                    <a:pt x="162" y="182"/>
                  </a:lnTo>
                  <a:lnTo>
                    <a:pt x="181" y="172"/>
                  </a:lnTo>
                  <a:lnTo>
                    <a:pt x="198" y="159"/>
                  </a:lnTo>
                  <a:lnTo>
                    <a:pt x="212" y="143"/>
                  </a:lnTo>
                  <a:lnTo>
                    <a:pt x="222" y="126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2" name="Freeform 30"/>
            <p:cNvSpPr>
              <a:spLocks/>
            </p:cNvSpPr>
            <p:nvPr/>
          </p:nvSpPr>
          <p:spPr bwMode="auto">
            <a:xfrm>
              <a:off x="3066" y="1375"/>
              <a:ext cx="67" cy="59"/>
            </a:xfrm>
            <a:custGeom>
              <a:avLst/>
              <a:gdLst/>
              <a:ahLst/>
              <a:cxnLst>
                <a:cxn ang="0">
                  <a:pos x="93" y="4"/>
                </a:cxn>
                <a:cxn ang="0">
                  <a:pos x="84" y="1"/>
                </a:cxn>
                <a:cxn ang="0">
                  <a:pos x="75" y="0"/>
                </a:cxn>
                <a:cxn ang="0">
                  <a:pos x="64" y="0"/>
                </a:cxn>
                <a:cxn ang="0">
                  <a:pos x="59" y="0"/>
                </a:cxn>
                <a:cxn ang="0">
                  <a:pos x="58" y="0"/>
                </a:cxn>
                <a:cxn ang="0">
                  <a:pos x="46" y="6"/>
                </a:cxn>
                <a:cxn ang="0">
                  <a:pos x="18" y="31"/>
                </a:cxn>
                <a:cxn ang="0">
                  <a:pos x="3" y="64"/>
                </a:cxn>
                <a:cxn ang="0">
                  <a:pos x="3" y="102"/>
                </a:cxn>
                <a:cxn ang="0">
                  <a:pos x="18" y="135"/>
                </a:cxn>
                <a:cxn ang="0">
                  <a:pos x="46" y="161"/>
                </a:cxn>
                <a:cxn ang="0">
                  <a:pos x="82" y="175"/>
                </a:cxn>
                <a:cxn ang="0">
                  <a:pos x="123" y="175"/>
                </a:cxn>
                <a:cxn ang="0">
                  <a:pos x="159" y="161"/>
                </a:cxn>
                <a:cxn ang="0">
                  <a:pos x="186" y="135"/>
                </a:cxn>
                <a:cxn ang="0">
                  <a:pos x="202" y="102"/>
                </a:cxn>
                <a:cxn ang="0">
                  <a:pos x="201" y="93"/>
                </a:cxn>
                <a:cxn ang="0">
                  <a:pos x="198" y="87"/>
                </a:cxn>
                <a:cxn ang="0">
                  <a:pos x="189" y="83"/>
                </a:cxn>
                <a:cxn ang="0">
                  <a:pos x="185" y="63"/>
                </a:cxn>
                <a:cxn ang="0">
                  <a:pos x="191" y="73"/>
                </a:cxn>
                <a:cxn ang="0">
                  <a:pos x="197" y="83"/>
                </a:cxn>
                <a:cxn ang="0">
                  <a:pos x="188" y="99"/>
                </a:cxn>
                <a:cxn ang="0">
                  <a:pos x="174" y="128"/>
                </a:cxn>
                <a:cxn ang="0">
                  <a:pos x="150" y="150"/>
                </a:cxn>
                <a:cxn ang="0">
                  <a:pos x="119" y="162"/>
                </a:cxn>
                <a:cxn ang="0">
                  <a:pos x="86" y="162"/>
                </a:cxn>
                <a:cxn ang="0">
                  <a:pos x="54" y="150"/>
                </a:cxn>
                <a:cxn ang="0">
                  <a:pos x="30" y="128"/>
                </a:cxn>
                <a:cxn ang="0">
                  <a:pos x="17" y="99"/>
                </a:cxn>
                <a:cxn ang="0">
                  <a:pos x="17" y="68"/>
                </a:cxn>
                <a:cxn ang="0">
                  <a:pos x="30" y="39"/>
                </a:cxn>
                <a:cxn ang="0">
                  <a:pos x="54" y="17"/>
                </a:cxn>
                <a:cxn ang="0">
                  <a:pos x="86" y="5"/>
                </a:cxn>
              </a:cxnLst>
              <a:rect l="0" t="0" r="r" b="b"/>
              <a:pathLst>
                <a:path w="202" h="177">
                  <a:moveTo>
                    <a:pt x="98" y="5"/>
                  </a:moveTo>
                  <a:lnTo>
                    <a:pt x="93" y="4"/>
                  </a:lnTo>
                  <a:lnTo>
                    <a:pt x="88" y="3"/>
                  </a:lnTo>
                  <a:lnTo>
                    <a:pt x="84" y="1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4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6"/>
                  </a:lnTo>
                  <a:lnTo>
                    <a:pt x="30" y="17"/>
                  </a:lnTo>
                  <a:lnTo>
                    <a:pt x="18" y="31"/>
                  </a:lnTo>
                  <a:lnTo>
                    <a:pt x="9" y="47"/>
                  </a:lnTo>
                  <a:lnTo>
                    <a:pt x="3" y="64"/>
                  </a:lnTo>
                  <a:lnTo>
                    <a:pt x="0" y="83"/>
                  </a:lnTo>
                  <a:lnTo>
                    <a:pt x="3" y="102"/>
                  </a:lnTo>
                  <a:lnTo>
                    <a:pt x="9" y="120"/>
                  </a:lnTo>
                  <a:lnTo>
                    <a:pt x="18" y="135"/>
                  </a:lnTo>
                  <a:lnTo>
                    <a:pt x="30" y="150"/>
                  </a:lnTo>
                  <a:lnTo>
                    <a:pt x="46" y="161"/>
                  </a:lnTo>
                  <a:lnTo>
                    <a:pt x="63" y="170"/>
                  </a:lnTo>
                  <a:lnTo>
                    <a:pt x="82" y="175"/>
                  </a:lnTo>
                  <a:lnTo>
                    <a:pt x="102" y="177"/>
                  </a:lnTo>
                  <a:lnTo>
                    <a:pt x="123" y="175"/>
                  </a:lnTo>
                  <a:lnTo>
                    <a:pt x="142" y="170"/>
                  </a:lnTo>
                  <a:lnTo>
                    <a:pt x="159" y="161"/>
                  </a:lnTo>
                  <a:lnTo>
                    <a:pt x="174" y="150"/>
                  </a:lnTo>
                  <a:lnTo>
                    <a:pt x="186" y="135"/>
                  </a:lnTo>
                  <a:lnTo>
                    <a:pt x="196" y="120"/>
                  </a:lnTo>
                  <a:lnTo>
                    <a:pt x="202" y="102"/>
                  </a:lnTo>
                  <a:lnTo>
                    <a:pt x="202" y="97"/>
                  </a:lnTo>
                  <a:lnTo>
                    <a:pt x="201" y="93"/>
                  </a:lnTo>
                  <a:lnTo>
                    <a:pt x="200" y="90"/>
                  </a:lnTo>
                  <a:lnTo>
                    <a:pt x="198" y="87"/>
                  </a:lnTo>
                  <a:lnTo>
                    <a:pt x="197" y="83"/>
                  </a:lnTo>
                  <a:lnTo>
                    <a:pt x="189" y="83"/>
                  </a:lnTo>
                  <a:lnTo>
                    <a:pt x="188" y="68"/>
                  </a:lnTo>
                  <a:lnTo>
                    <a:pt x="185" y="63"/>
                  </a:lnTo>
                  <a:lnTo>
                    <a:pt x="189" y="68"/>
                  </a:lnTo>
                  <a:lnTo>
                    <a:pt x="191" y="73"/>
                  </a:lnTo>
                  <a:lnTo>
                    <a:pt x="195" y="78"/>
                  </a:lnTo>
                  <a:lnTo>
                    <a:pt x="197" y="83"/>
                  </a:lnTo>
                  <a:lnTo>
                    <a:pt x="189" y="83"/>
                  </a:lnTo>
                  <a:lnTo>
                    <a:pt x="188" y="99"/>
                  </a:lnTo>
                  <a:lnTo>
                    <a:pt x="182" y="114"/>
                  </a:lnTo>
                  <a:lnTo>
                    <a:pt x="174" y="128"/>
                  </a:lnTo>
                  <a:lnTo>
                    <a:pt x="164" y="140"/>
                  </a:lnTo>
                  <a:lnTo>
                    <a:pt x="150" y="150"/>
                  </a:lnTo>
                  <a:lnTo>
                    <a:pt x="136" y="156"/>
                  </a:lnTo>
                  <a:lnTo>
                    <a:pt x="119" y="162"/>
                  </a:lnTo>
                  <a:lnTo>
                    <a:pt x="102" y="163"/>
                  </a:lnTo>
                  <a:lnTo>
                    <a:pt x="86" y="162"/>
                  </a:lnTo>
                  <a:lnTo>
                    <a:pt x="69" y="156"/>
                  </a:lnTo>
                  <a:lnTo>
                    <a:pt x="54" y="150"/>
                  </a:lnTo>
                  <a:lnTo>
                    <a:pt x="41" y="140"/>
                  </a:lnTo>
                  <a:lnTo>
                    <a:pt x="30" y="128"/>
                  </a:lnTo>
                  <a:lnTo>
                    <a:pt x="23" y="114"/>
                  </a:lnTo>
                  <a:lnTo>
                    <a:pt x="17" y="99"/>
                  </a:lnTo>
                  <a:lnTo>
                    <a:pt x="16" y="83"/>
                  </a:lnTo>
                  <a:lnTo>
                    <a:pt x="17" y="68"/>
                  </a:lnTo>
                  <a:lnTo>
                    <a:pt x="23" y="52"/>
                  </a:lnTo>
                  <a:lnTo>
                    <a:pt x="30" y="39"/>
                  </a:lnTo>
                  <a:lnTo>
                    <a:pt x="41" y="27"/>
                  </a:lnTo>
                  <a:lnTo>
                    <a:pt x="54" y="17"/>
                  </a:lnTo>
                  <a:lnTo>
                    <a:pt x="69" y="10"/>
                  </a:lnTo>
                  <a:lnTo>
                    <a:pt x="86" y="5"/>
                  </a:lnTo>
                  <a:lnTo>
                    <a:pt x="98" y="5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3" name="Freeform 31"/>
            <p:cNvSpPr>
              <a:spLocks/>
            </p:cNvSpPr>
            <p:nvPr/>
          </p:nvSpPr>
          <p:spPr bwMode="auto">
            <a:xfrm>
              <a:off x="3071" y="1376"/>
              <a:ext cx="59" cy="53"/>
            </a:xfrm>
            <a:custGeom>
              <a:avLst/>
              <a:gdLst/>
              <a:ahLst/>
              <a:cxnLst>
                <a:cxn ang="0">
                  <a:pos x="165" y="53"/>
                </a:cxn>
                <a:cxn ang="0">
                  <a:pos x="145" y="32"/>
                </a:cxn>
                <a:cxn ang="0">
                  <a:pos x="121" y="15"/>
                </a:cxn>
                <a:cxn ang="0">
                  <a:pos x="93" y="4"/>
                </a:cxn>
                <a:cxn ang="0">
                  <a:pos x="69" y="0"/>
                </a:cxn>
                <a:cxn ang="0">
                  <a:pos x="38" y="13"/>
                </a:cxn>
                <a:cxn ang="0">
                  <a:pos x="15" y="34"/>
                </a:cxn>
                <a:cxn ang="0">
                  <a:pos x="1" y="63"/>
                </a:cxn>
                <a:cxn ang="0">
                  <a:pos x="1" y="96"/>
                </a:cxn>
                <a:cxn ang="0">
                  <a:pos x="15" y="125"/>
                </a:cxn>
                <a:cxn ang="0">
                  <a:pos x="38" y="146"/>
                </a:cxn>
                <a:cxn ang="0">
                  <a:pos x="69" y="159"/>
                </a:cxn>
                <a:cxn ang="0">
                  <a:pos x="105" y="159"/>
                </a:cxn>
                <a:cxn ang="0">
                  <a:pos x="137" y="146"/>
                </a:cxn>
                <a:cxn ang="0">
                  <a:pos x="159" y="125"/>
                </a:cxn>
                <a:cxn ang="0">
                  <a:pos x="174" y="96"/>
                </a:cxn>
                <a:cxn ang="0">
                  <a:pos x="159" y="79"/>
                </a:cxn>
                <a:cxn ang="0">
                  <a:pos x="153" y="54"/>
                </a:cxn>
                <a:cxn ang="0">
                  <a:pos x="138" y="33"/>
                </a:cxn>
                <a:cxn ang="0">
                  <a:pos x="115" y="18"/>
                </a:cxn>
                <a:cxn ang="0">
                  <a:pos x="87" y="13"/>
                </a:cxn>
                <a:cxn ang="0">
                  <a:pos x="60" y="18"/>
                </a:cxn>
                <a:cxn ang="0">
                  <a:pos x="37" y="33"/>
                </a:cxn>
                <a:cxn ang="0">
                  <a:pos x="21" y="54"/>
                </a:cxn>
                <a:cxn ang="0">
                  <a:pos x="15" y="79"/>
                </a:cxn>
                <a:cxn ang="0">
                  <a:pos x="21" y="105"/>
                </a:cxn>
                <a:cxn ang="0">
                  <a:pos x="37" y="126"/>
                </a:cxn>
                <a:cxn ang="0">
                  <a:pos x="60" y="140"/>
                </a:cxn>
                <a:cxn ang="0">
                  <a:pos x="87" y="146"/>
                </a:cxn>
                <a:cxn ang="0">
                  <a:pos x="115" y="140"/>
                </a:cxn>
                <a:cxn ang="0">
                  <a:pos x="138" y="126"/>
                </a:cxn>
                <a:cxn ang="0">
                  <a:pos x="153" y="105"/>
                </a:cxn>
                <a:cxn ang="0">
                  <a:pos x="159" y="79"/>
                </a:cxn>
                <a:cxn ang="0">
                  <a:pos x="174" y="64"/>
                </a:cxn>
              </a:cxnLst>
              <a:rect l="0" t="0" r="r" b="b"/>
              <a:pathLst>
                <a:path w="175" h="160">
                  <a:moveTo>
                    <a:pt x="174" y="64"/>
                  </a:moveTo>
                  <a:lnTo>
                    <a:pt x="165" y="53"/>
                  </a:lnTo>
                  <a:lnTo>
                    <a:pt x="156" y="42"/>
                  </a:lnTo>
                  <a:lnTo>
                    <a:pt x="145" y="32"/>
                  </a:lnTo>
                  <a:lnTo>
                    <a:pt x="134" y="23"/>
                  </a:lnTo>
                  <a:lnTo>
                    <a:pt x="121" y="15"/>
                  </a:lnTo>
                  <a:lnTo>
                    <a:pt x="108" y="8"/>
                  </a:lnTo>
                  <a:lnTo>
                    <a:pt x="93" y="4"/>
                  </a:lnTo>
                  <a:lnTo>
                    <a:pt x="79" y="0"/>
                  </a:lnTo>
                  <a:lnTo>
                    <a:pt x="69" y="0"/>
                  </a:lnTo>
                  <a:lnTo>
                    <a:pt x="54" y="5"/>
                  </a:lnTo>
                  <a:lnTo>
                    <a:pt x="38" y="13"/>
                  </a:lnTo>
                  <a:lnTo>
                    <a:pt x="26" y="22"/>
                  </a:lnTo>
                  <a:lnTo>
                    <a:pt x="15" y="34"/>
                  </a:lnTo>
                  <a:lnTo>
                    <a:pt x="7" y="48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" y="96"/>
                  </a:lnTo>
                  <a:lnTo>
                    <a:pt x="7" y="110"/>
                  </a:lnTo>
                  <a:lnTo>
                    <a:pt x="15" y="125"/>
                  </a:lnTo>
                  <a:lnTo>
                    <a:pt x="26" y="136"/>
                  </a:lnTo>
                  <a:lnTo>
                    <a:pt x="38" y="146"/>
                  </a:lnTo>
                  <a:lnTo>
                    <a:pt x="54" y="153"/>
                  </a:lnTo>
                  <a:lnTo>
                    <a:pt x="69" y="159"/>
                  </a:lnTo>
                  <a:lnTo>
                    <a:pt x="87" y="160"/>
                  </a:lnTo>
                  <a:lnTo>
                    <a:pt x="105" y="159"/>
                  </a:lnTo>
                  <a:lnTo>
                    <a:pt x="121" y="153"/>
                  </a:lnTo>
                  <a:lnTo>
                    <a:pt x="137" y="146"/>
                  </a:lnTo>
                  <a:lnTo>
                    <a:pt x="150" y="136"/>
                  </a:lnTo>
                  <a:lnTo>
                    <a:pt x="159" y="125"/>
                  </a:lnTo>
                  <a:lnTo>
                    <a:pt x="168" y="110"/>
                  </a:lnTo>
                  <a:lnTo>
                    <a:pt x="174" y="96"/>
                  </a:lnTo>
                  <a:lnTo>
                    <a:pt x="175" y="79"/>
                  </a:lnTo>
                  <a:lnTo>
                    <a:pt x="159" y="79"/>
                  </a:lnTo>
                  <a:lnTo>
                    <a:pt x="158" y="66"/>
                  </a:lnTo>
                  <a:lnTo>
                    <a:pt x="153" y="54"/>
                  </a:lnTo>
                  <a:lnTo>
                    <a:pt x="147" y="43"/>
                  </a:lnTo>
                  <a:lnTo>
                    <a:pt x="138" y="33"/>
                  </a:lnTo>
                  <a:lnTo>
                    <a:pt x="127" y="24"/>
                  </a:lnTo>
                  <a:lnTo>
                    <a:pt x="115" y="18"/>
                  </a:lnTo>
                  <a:lnTo>
                    <a:pt x="102" y="14"/>
                  </a:lnTo>
                  <a:lnTo>
                    <a:pt x="87" y="13"/>
                  </a:lnTo>
                  <a:lnTo>
                    <a:pt x="73" y="14"/>
                  </a:lnTo>
                  <a:lnTo>
                    <a:pt x="60" y="18"/>
                  </a:lnTo>
                  <a:lnTo>
                    <a:pt x="48" y="24"/>
                  </a:lnTo>
                  <a:lnTo>
                    <a:pt x="37" y="33"/>
                  </a:lnTo>
                  <a:lnTo>
                    <a:pt x="27" y="43"/>
                  </a:lnTo>
                  <a:lnTo>
                    <a:pt x="21" y="54"/>
                  </a:lnTo>
                  <a:lnTo>
                    <a:pt x="17" y="66"/>
                  </a:lnTo>
                  <a:lnTo>
                    <a:pt x="15" y="79"/>
                  </a:lnTo>
                  <a:lnTo>
                    <a:pt x="17" y="93"/>
                  </a:lnTo>
                  <a:lnTo>
                    <a:pt x="21" y="105"/>
                  </a:lnTo>
                  <a:lnTo>
                    <a:pt x="27" y="116"/>
                  </a:lnTo>
                  <a:lnTo>
                    <a:pt x="37" y="126"/>
                  </a:lnTo>
                  <a:lnTo>
                    <a:pt x="48" y="135"/>
                  </a:lnTo>
                  <a:lnTo>
                    <a:pt x="60" y="140"/>
                  </a:lnTo>
                  <a:lnTo>
                    <a:pt x="73" y="145"/>
                  </a:lnTo>
                  <a:lnTo>
                    <a:pt x="87" y="146"/>
                  </a:lnTo>
                  <a:lnTo>
                    <a:pt x="102" y="145"/>
                  </a:lnTo>
                  <a:lnTo>
                    <a:pt x="115" y="140"/>
                  </a:lnTo>
                  <a:lnTo>
                    <a:pt x="127" y="135"/>
                  </a:lnTo>
                  <a:lnTo>
                    <a:pt x="138" y="126"/>
                  </a:lnTo>
                  <a:lnTo>
                    <a:pt x="147" y="116"/>
                  </a:lnTo>
                  <a:lnTo>
                    <a:pt x="153" y="105"/>
                  </a:lnTo>
                  <a:lnTo>
                    <a:pt x="158" y="93"/>
                  </a:lnTo>
                  <a:lnTo>
                    <a:pt x="159" y="79"/>
                  </a:lnTo>
                  <a:lnTo>
                    <a:pt x="175" y="79"/>
                  </a:lnTo>
                  <a:lnTo>
                    <a:pt x="174" y="64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4" name="Freeform 32"/>
            <p:cNvSpPr>
              <a:spLocks/>
            </p:cNvSpPr>
            <p:nvPr/>
          </p:nvSpPr>
          <p:spPr bwMode="auto">
            <a:xfrm>
              <a:off x="3075" y="1380"/>
              <a:ext cx="49" cy="45"/>
            </a:xfrm>
            <a:custGeom>
              <a:avLst/>
              <a:gdLst/>
              <a:ahLst/>
              <a:cxnLst>
                <a:cxn ang="0">
                  <a:pos x="145" y="54"/>
                </a:cxn>
                <a:cxn ang="0">
                  <a:pos x="133" y="30"/>
                </a:cxn>
                <a:cxn ang="0">
                  <a:pos x="114" y="12"/>
                </a:cxn>
                <a:cxn ang="0">
                  <a:pos x="88" y="1"/>
                </a:cxn>
                <a:cxn ang="0">
                  <a:pos x="59" y="1"/>
                </a:cxn>
                <a:cxn ang="0">
                  <a:pos x="33" y="12"/>
                </a:cxn>
                <a:cxn ang="0">
                  <a:pos x="13" y="30"/>
                </a:cxn>
                <a:cxn ang="0">
                  <a:pos x="1" y="54"/>
                </a:cxn>
                <a:cxn ang="0">
                  <a:pos x="1" y="81"/>
                </a:cxn>
                <a:cxn ang="0">
                  <a:pos x="13" y="105"/>
                </a:cxn>
                <a:cxn ang="0">
                  <a:pos x="33" y="123"/>
                </a:cxn>
                <a:cxn ang="0">
                  <a:pos x="59" y="134"/>
                </a:cxn>
                <a:cxn ang="0">
                  <a:pos x="88" y="134"/>
                </a:cxn>
                <a:cxn ang="0">
                  <a:pos x="114" y="123"/>
                </a:cxn>
                <a:cxn ang="0">
                  <a:pos x="133" y="105"/>
                </a:cxn>
                <a:cxn ang="0">
                  <a:pos x="145" y="81"/>
                </a:cxn>
                <a:cxn ang="0">
                  <a:pos x="131" y="67"/>
                </a:cxn>
                <a:cxn ang="0">
                  <a:pos x="126" y="47"/>
                </a:cxn>
                <a:cxn ang="0">
                  <a:pos x="114" y="30"/>
                </a:cxn>
                <a:cxn ang="0">
                  <a:pos x="95" y="19"/>
                </a:cxn>
                <a:cxn ang="0">
                  <a:pos x="73" y="14"/>
                </a:cxn>
                <a:cxn ang="0">
                  <a:pos x="52" y="19"/>
                </a:cxn>
                <a:cxn ang="0">
                  <a:pos x="33" y="30"/>
                </a:cxn>
                <a:cxn ang="0">
                  <a:pos x="21" y="47"/>
                </a:cxn>
                <a:cxn ang="0">
                  <a:pos x="16" y="67"/>
                </a:cxn>
                <a:cxn ang="0">
                  <a:pos x="21" y="87"/>
                </a:cxn>
                <a:cxn ang="0">
                  <a:pos x="33" y="105"/>
                </a:cxn>
                <a:cxn ang="0">
                  <a:pos x="52" y="116"/>
                </a:cxn>
                <a:cxn ang="0">
                  <a:pos x="73" y="120"/>
                </a:cxn>
                <a:cxn ang="0">
                  <a:pos x="95" y="116"/>
                </a:cxn>
                <a:cxn ang="0">
                  <a:pos x="114" y="105"/>
                </a:cxn>
                <a:cxn ang="0">
                  <a:pos x="126" y="87"/>
                </a:cxn>
                <a:cxn ang="0">
                  <a:pos x="131" y="67"/>
                </a:cxn>
              </a:cxnLst>
              <a:rect l="0" t="0" r="r" b="b"/>
              <a:pathLst>
                <a:path w="147" h="135">
                  <a:moveTo>
                    <a:pt x="147" y="67"/>
                  </a:moveTo>
                  <a:lnTo>
                    <a:pt x="145" y="54"/>
                  </a:lnTo>
                  <a:lnTo>
                    <a:pt x="141" y="42"/>
                  </a:lnTo>
                  <a:lnTo>
                    <a:pt x="133" y="30"/>
                  </a:lnTo>
                  <a:lnTo>
                    <a:pt x="125" y="20"/>
                  </a:lnTo>
                  <a:lnTo>
                    <a:pt x="114" y="12"/>
                  </a:lnTo>
                  <a:lnTo>
                    <a:pt x="101" y="5"/>
                  </a:lnTo>
                  <a:lnTo>
                    <a:pt x="88" y="1"/>
                  </a:lnTo>
                  <a:lnTo>
                    <a:pt x="73" y="0"/>
                  </a:lnTo>
                  <a:lnTo>
                    <a:pt x="59" y="1"/>
                  </a:lnTo>
                  <a:lnTo>
                    <a:pt x="46" y="5"/>
                  </a:lnTo>
                  <a:lnTo>
                    <a:pt x="33" y="12"/>
                  </a:lnTo>
                  <a:lnTo>
                    <a:pt x="22" y="20"/>
                  </a:lnTo>
                  <a:lnTo>
                    <a:pt x="13" y="30"/>
                  </a:lnTo>
                  <a:lnTo>
                    <a:pt x="6" y="42"/>
                  </a:lnTo>
                  <a:lnTo>
                    <a:pt x="1" y="54"/>
                  </a:lnTo>
                  <a:lnTo>
                    <a:pt x="0" y="67"/>
                  </a:lnTo>
                  <a:lnTo>
                    <a:pt x="1" y="81"/>
                  </a:lnTo>
                  <a:lnTo>
                    <a:pt x="6" y="93"/>
                  </a:lnTo>
                  <a:lnTo>
                    <a:pt x="13" y="105"/>
                  </a:lnTo>
                  <a:lnTo>
                    <a:pt x="22" y="115"/>
                  </a:lnTo>
                  <a:lnTo>
                    <a:pt x="33" y="123"/>
                  </a:lnTo>
                  <a:lnTo>
                    <a:pt x="46" y="129"/>
                  </a:lnTo>
                  <a:lnTo>
                    <a:pt x="59" y="134"/>
                  </a:lnTo>
                  <a:lnTo>
                    <a:pt x="73" y="135"/>
                  </a:lnTo>
                  <a:lnTo>
                    <a:pt x="88" y="134"/>
                  </a:lnTo>
                  <a:lnTo>
                    <a:pt x="101" y="129"/>
                  </a:lnTo>
                  <a:lnTo>
                    <a:pt x="114" y="123"/>
                  </a:lnTo>
                  <a:lnTo>
                    <a:pt x="125" y="115"/>
                  </a:lnTo>
                  <a:lnTo>
                    <a:pt x="133" y="105"/>
                  </a:lnTo>
                  <a:lnTo>
                    <a:pt x="141" y="93"/>
                  </a:lnTo>
                  <a:lnTo>
                    <a:pt x="145" y="81"/>
                  </a:lnTo>
                  <a:lnTo>
                    <a:pt x="147" y="67"/>
                  </a:lnTo>
                  <a:lnTo>
                    <a:pt x="131" y="67"/>
                  </a:lnTo>
                  <a:lnTo>
                    <a:pt x="130" y="56"/>
                  </a:lnTo>
                  <a:lnTo>
                    <a:pt x="126" y="47"/>
                  </a:lnTo>
                  <a:lnTo>
                    <a:pt x="121" y="37"/>
                  </a:lnTo>
                  <a:lnTo>
                    <a:pt x="114" y="30"/>
                  </a:lnTo>
                  <a:lnTo>
                    <a:pt x="106" y="23"/>
                  </a:lnTo>
                  <a:lnTo>
                    <a:pt x="95" y="19"/>
                  </a:lnTo>
                  <a:lnTo>
                    <a:pt x="85" y="15"/>
                  </a:lnTo>
                  <a:lnTo>
                    <a:pt x="73" y="14"/>
                  </a:lnTo>
                  <a:lnTo>
                    <a:pt x="61" y="15"/>
                  </a:lnTo>
                  <a:lnTo>
                    <a:pt x="52" y="19"/>
                  </a:lnTo>
                  <a:lnTo>
                    <a:pt x="41" y="23"/>
                  </a:lnTo>
                  <a:lnTo>
                    <a:pt x="33" y="30"/>
                  </a:lnTo>
                  <a:lnTo>
                    <a:pt x="25" y="37"/>
                  </a:lnTo>
                  <a:lnTo>
                    <a:pt x="21" y="47"/>
                  </a:lnTo>
                  <a:lnTo>
                    <a:pt x="17" y="56"/>
                  </a:lnTo>
                  <a:lnTo>
                    <a:pt x="16" y="67"/>
                  </a:lnTo>
                  <a:lnTo>
                    <a:pt x="17" y="78"/>
                  </a:lnTo>
                  <a:lnTo>
                    <a:pt x="21" y="87"/>
                  </a:lnTo>
                  <a:lnTo>
                    <a:pt x="25" y="97"/>
                  </a:lnTo>
                  <a:lnTo>
                    <a:pt x="33" y="105"/>
                  </a:lnTo>
                  <a:lnTo>
                    <a:pt x="41" y="112"/>
                  </a:lnTo>
                  <a:lnTo>
                    <a:pt x="52" y="116"/>
                  </a:lnTo>
                  <a:lnTo>
                    <a:pt x="61" y="119"/>
                  </a:lnTo>
                  <a:lnTo>
                    <a:pt x="73" y="120"/>
                  </a:lnTo>
                  <a:lnTo>
                    <a:pt x="85" y="119"/>
                  </a:lnTo>
                  <a:lnTo>
                    <a:pt x="95" y="116"/>
                  </a:lnTo>
                  <a:lnTo>
                    <a:pt x="106" y="112"/>
                  </a:lnTo>
                  <a:lnTo>
                    <a:pt x="114" y="105"/>
                  </a:lnTo>
                  <a:lnTo>
                    <a:pt x="121" y="97"/>
                  </a:lnTo>
                  <a:lnTo>
                    <a:pt x="126" y="87"/>
                  </a:lnTo>
                  <a:lnTo>
                    <a:pt x="130" y="78"/>
                  </a:lnTo>
                  <a:lnTo>
                    <a:pt x="131" y="67"/>
                  </a:lnTo>
                  <a:lnTo>
                    <a:pt x="147" y="67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5" name="Freeform 33"/>
            <p:cNvSpPr>
              <a:spLocks/>
            </p:cNvSpPr>
            <p:nvPr/>
          </p:nvSpPr>
          <p:spPr bwMode="auto">
            <a:xfrm>
              <a:off x="3080" y="1384"/>
              <a:ext cx="39" cy="36"/>
            </a:xfrm>
            <a:custGeom>
              <a:avLst/>
              <a:gdLst/>
              <a:ahLst/>
              <a:cxnLst>
                <a:cxn ang="0">
                  <a:pos x="116" y="43"/>
                </a:cxn>
                <a:cxn ang="0">
                  <a:pos x="108" y="24"/>
                </a:cxn>
                <a:cxn ang="0">
                  <a:pos x="91" y="9"/>
                </a:cxn>
                <a:cxn ang="0">
                  <a:pos x="70" y="1"/>
                </a:cxn>
                <a:cxn ang="0">
                  <a:pos x="46" y="1"/>
                </a:cxn>
                <a:cxn ang="0">
                  <a:pos x="26" y="9"/>
                </a:cxn>
                <a:cxn ang="0">
                  <a:pos x="9" y="24"/>
                </a:cxn>
                <a:cxn ang="0">
                  <a:pos x="1" y="43"/>
                </a:cxn>
                <a:cxn ang="0">
                  <a:pos x="1" y="65"/>
                </a:cxn>
                <a:cxn ang="0">
                  <a:pos x="9" y="84"/>
                </a:cxn>
                <a:cxn ang="0">
                  <a:pos x="26" y="100"/>
                </a:cxn>
                <a:cxn ang="0">
                  <a:pos x="46" y="107"/>
                </a:cxn>
                <a:cxn ang="0">
                  <a:pos x="70" y="107"/>
                </a:cxn>
                <a:cxn ang="0">
                  <a:pos x="91" y="100"/>
                </a:cxn>
                <a:cxn ang="0">
                  <a:pos x="108" y="84"/>
                </a:cxn>
                <a:cxn ang="0">
                  <a:pos x="116" y="65"/>
                </a:cxn>
                <a:cxn ang="0">
                  <a:pos x="102" y="54"/>
                </a:cxn>
                <a:cxn ang="0">
                  <a:pos x="98" y="39"/>
                </a:cxn>
                <a:cxn ang="0">
                  <a:pos x="88" y="27"/>
                </a:cxn>
                <a:cxn ang="0">
                  <a:pos x="75" y="18"/>
                </a:cxn>
                <a:cxn ang="0">
                  <a:pos x="58" y="14"/>
                </a:cxn>
                <a:cxn ang="0">
                  <a:pos x="42" y="18"/>
                </a:cxn>
                <a:cxn ang="0">
                  <a:pos x="28" y="27"/>
                </a:cxn>
                <a:cxn ang="0">
                  <a:pos x="19" y="39"/>
                </a:cxn>
                <a:cxn ang="0">
                  <a:pos x="15" y="54"/>
                </a:cxn>
                <a:cxn ang="0">
                  <a:pos x="19" y="70"/>
                </a:cxn>
                <a:cxn ang="0">
                  <a:pos x="28" y="82"/>
                </a:cxn>
                <a:cxn ang="0">
                  <a:pos x="42" y="91"/>
                </a:cxn>
                <a:cxn ang="0">
                  <a:pos x="58" y="94"/>
                </a:cxn>
                <a:cxn ang="0">
                  <a:pos x="75" y="91"/>
                </a:cxn>
                <a:cxn ang="0">
                  <a:pos x="88" y="82"/>
                </a:cxn>
                <a:cxn ang="0">
                  <a:pos x="98" y="70"/>
                </a:cxn>
                <a:cxn ang="0">
                  <a:pos x="102" y="54"/>
                </a:cxn>
              </a:cxnLst>
              <a:rect l="0" t="0" r="r" b="b"/>
              <a:pathLst>
                <a:path w="117" h="108">
                  <a:moveTo>
                    <a:pt x="117" y="54"/>
                  </a:moveTo>
                  <a:lnTo>
                    <a:pt x="116" y="43"/>
                  </a:lnTo>
                  <a:lnTo>
                    <a:pt x="112" y="33"/>
                  </a:lnTo>
                  <a:lnTo>
                    <a:pt x="108" y="24"/>
                  </a:lnTo>
                  <a:lnTo>
                    <a:pt x="100" y="16"/>
                  </a:lnTo>
                  <a:lnTo>
                    <a:pt x="91" y="9"/>
                  </a:lnTo>
                  <a:lnTo>
                    <a:pt x="81" y="5"/>
                  </a:lnTo>
                  <a:lnTo>
                    <a:pt x="70" y="1"/>
                  </a:lnTo>
                  <a:lnTo>
                    <a:pt x="58" y="0"/>
                  </a:lnTo>
                  <a:lnTo>
                    <a:pt x="46" y="1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6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4" y="75"/>
                  </a:lnTo>
                  <a:lnTo>
                    <a:pt x="9" y="84"/>
                  </a:lnTo>
                  <a:lnTo>
                    <a:pt x="16" y="93"/>
                  </a:lnTo>
                  <a:lnTo>
                    <a:pt x="26" y="100"/>
                  </a:lnTo>
                  <a:lnTo>
                    <a:pt x="36" y="104"/>
                  </a:lnTo>
                  <a:lnTo>
                    <a:pt x="46" y="107"/>
                  </a:lnTo>
                  <a:lnTo>
                    <a:pt x="58" y="108"/>
                  </a:lnTo>
                  <a:lnTo>
                    <a:pt x="70" y="107"/>
                  </a:lnTo>
                  <a:lnTo>
                    <a:pt x="81" y="104"/>
                  </a:lnTo>
                  <a:lnTo>
                    <a:pt x="91" y="100"/>
                  </a:lnTo>
                  <a:lnTo>
                    <a:pt x="100" y="93"/>
                  </a:lnTo>
                  <a:lnTo>
                    <a:pt x="108" y="84"/>
                  </a:lnTo>
                  <a:lnTo>
                    <a:pt x="112" y="75"/>
                  </a:lnTo>
                  <a:lnTo>
                    <a:pt x="116" y="65"/>
                  </a:lnTo>
                  <a:lnTo>
                    <a:pt x="117" y="54"/>
                  </a:lnTo>
                  <a:lnTo>
                    <a:pt x="102" y="54"/>
                  </a:lnTo>
                  <a:lnTo>
                    <a:pt x="100" y="47"/>
                  </a:lnTo>
                  <a:lnTo>
                    <a:pt x="98" y="39"/>
                  </a:lnTo>
                  <a:lnTo>
                    <a:pt x="94" y="32"/>
                  </a:lnTo>
                  <a:lnTo>
                    <a:pt x="88" y="27"/>
                  </a:lnTo>
                  <a:lnTo>
                    <a:pt x="82" y="21"/>
                  </a:lnTo>
                  <a:lnTo>
                    <a:pt x="75" y="18"/>
                  </a:lnTo>
                  <a:lnTo>
                    <a:pt x="67" y="16"/>
                  </a:lnTo>
                  <a:lnTo>
                    <a:pt x="58" y="14"/>
                  </a:lnTo>
                  <a:lnTo>
                    <a:pt x="50" y="16"/>
                  </a:lnTo>
                  <a:lnTo>
                    <a:pt x="42" y="18"/>
                  </a:lnTo>
                  <a:lnTo>
                    <a:pt x="34" y="21"/>
                  </a:lnTo>
                  <a:lnTo>
                    <a:pt x="28" y="27"/>
                  </a:lnTo>
                  <a:lnTo>
                    <a:pt x="22" y="32"/>
                  </a:lnTo>
                  <a:lnTo>
                    <a:pt x="19" y="39"/>
                  </a:lnTo>
                  <a:lnTo>
                    <a:pt x="16" y="47"/>
                  </a:lnTo>
                  <a:lnTo>
                    <a:pt x="15" y="54"/>
                  </a:lnTo>
                  <a:lnTo>
                    <a:pt x="16" y="62"/>
                  </a:lnTo>
                  <a:lnTo>
                    <a:pt x="19" y="70"/>
                  </a:lnTo>
                  <a:lnTo>
                    <a:pt x="22" y="76"/>
                  </a:lnTo>
                  <a:lnTo>
                    <a:pt x="28" y="82"/>
                  </a:lnTo>
                  <a:lnTo>
                    <a:pt x="34" y="87"/>
                  </a:lnTo>
                  <a:lnTo>
                    <a:pt x="42" y="91"/>
                  </a:lnTo>
                  <a:lnTo>
                    <a:pt x="50" y="93"/>
                  </a:lnTo>
                  <a:lnTo>
                    <a:pt x="58" y="94"/>
                  </a:lnTo>
                  <a:lnTo>
                    <a:pt x="67" y="93"/>
                  </a:lnTo>
                  <a:lnTo>
                    <a:pt x="75" y="91"/>
                  </a:lnTo>
                  <a:lnTo>
                    <a:pt x="82" y="87"/>
                  </a:lnTo>
                  <a:lnTo>
                    <a:pt x="88" y="82"/>
                  </a:lnTo>
                  <a:lnTo>
                    <a:pt x="94" y="76"/>
                  </a:lnTo>
                  <a:lnTo>
                    <a:pt x="98" y="70"/>
                  </a:lnTo>
                  <a:lnTo>
                    <a:pt x="100" y="62"/>
                  </a:lnTo>
                  <a:lnTo>
                    <a:pt x="102" y="54"/>
                  </a:lnTo>
                  <a:lnTo>
                    <a:pt x="117" y="54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6" name="Freeform 34"/>
            <p:cNvSpPr>
              <a:spLocks/>
            </p:cNvSpPr>
            <p:nvPr/>
          </p:nvSpPr>
          <p:spPr bwMode="auto">
            <a:xfrm>
              <a:off x="3085" y="1389"/>
              <a:ext cx="30" cy="27"/>
            </a:xfrm>
            <a:custGeom>
              <a:avLst/>
              <a:gdLst/>
              <a:ahLst/>
              <a:cxnLst>
                <a:cxn ang="0">
                  <a:pos x="89" y="41"/>
                </a:cxn>
                <a:cxn ang="0">
                  <a:pos x="88" y="34"/>
                </a:cxn>
                <a:cxn ang="0">
                  <a:pos x="85" y="26"/>
                </a:cxn>
                <a:cxn ang="0">
                  <a:pos x="82" y="19"/>
                </a:cxn>
                <a:cxn ang="0">
                  <a:pos x="76" y="13"/>
                </a:cxn>
                <a:cxn ang="0">
                  <a:pos x="68" y="7"/>
                </a:cxn>
                <a:cxn ang="0">
                  <a:pos x="61" y="4"/>
                </a:cxn>
                <a:cxn ang="0">
                  <a:pos x="53" y="1"/>
                </a:cxn>
                <a:cxn ang="0">
                  <a:pos x="44" y="0"/>
                </a:cxn>
                <a:cxn ang="0">
                  <a:pos x="36" y="1"/>
                </a:cxn>
                <a:cxn ang="0">
                  <a:pos x="28" y="4"/>
                </a:cxn>
                <a:cxn ang="0">
                  <a:pos x="20" y="7"/>
                </a:cxn>
                <a:cxn ang="0">
                  <a:pos x="13" y="13"/>
                </a:cxn>
                <a:cxn ang="0">
                  <a:pos x="7" y="19"/>
                </a:cxn>
                <a:cxn ang="0">
                  <a:pos x="4" y="26"/>
                </a:cxn>
                <a:cxn ang="0">
                  <a:pos x="1" y="34"/>
                </a:cxn>
                <a:cxn ang="0">
                  <a:pos x="0" y="41"/>
                </a:cxn>
                <a:cxn ang="0">
                  <a:pos x="1" y="49"/>
                </a:cxn>
                <a:cxn ang="0">
                  <a:pos x="4" y="57"/>
                </a:cxn>
                <a:cxn ang="0">
                  <a:pos x="7" y="63"/>
                </a:cxn>
                <a:cxn ang="0">
                  <a:pos x="13" y="70"/>
                </a:cxn>
                <a:cxn ang="0">
                  <a:pos x="20" y="76"/>
                </a:cxn>
                <a:cxn ang="0">
                  <a:pos x="28" y="79"/>
                </a:cxn>
                <a:cxn ang="0">
                  <a:pos x="36" y="81"/>
                </a:cxn>
                <a:cxn ang="0">
                  <a:pos x="44" y="82"/>
                </a:cxn>
                <a:cxn ang="0">
                  <a:pos x="53" y="81"/>
                </a:cxn>
                <a:cxn ang="0">
                  <a:pos x="61" y="79"/>
                </a:cxn>
                <a:cxn ang="0">
                  <a:pos x="68" y="76"/>
                </a:cxn>
                <a:cxn ang="0">
                  <a:pos x="76" y="70"/>
                </a:cxn>
                <a:cxn ang="0">
                  <a:pos x="82" y="63"/>
                </a:cxn>
                <a:cxn ang="0">
                  <a:pos x="85" y="57"/>
                </a:cxn>
                <a:cxn ang="0">
                  <a:pos x="88" y="49"/>
                </a:cxn>
                <a:cxn ang="0">
                  <a:pos x="89" y="41"/>
                </a:cxn>
                <a:cxn ang="0">
                  <a:pos x="73" y="41"/>
                </a:cxn>
                <a:cxn ang="0">
                  <a:pos x="71" y="31"/>
                </a:cxn>
                <a:cxn ang="0">
                  <a:pos x="65" y="22"/>
                </a:cxn>
                <a:cxn ang="0">
                  <a:pos x="55" y="17"/>
                </a:cxn>
                <a:cxn ang="0">
                  <a:pos x="44" y="15"/>
                </a:cxn>
                <a:cxn ang="0">
                  <a:pos x="34" y="17"/>
                </a:cxn>
                <a:cxn ang="0">
                  <a:pos x="24" y="22"/>
                </a:cxn>
                <a:cxn ang="0">
                  <a:pos x="18" y="31"/>
                </a:cxn>
                <a:cxn ang="0">
                  <a:pos x="16" y="41"/>
                </a:cxn>
                <a:cxn ang="0">
                  <a:pos x="18" y="51"/>
                </a:cxn>
                <a:cxn ang="0">
                  <a:pos x="24" y="60"/>
                </a:cxn>
                <a:cxn ang="0">
                  <a:pos x="34" y="66"/>
                </a:cxn>
                <a:cxn ang="0">
                  <a:pos x="44" y="68"/>
                </a:cxn>
                <a:cxn ang="0">
                  <a:pos x="55" y="66"/>
                </a:cxn>
                <a:cxn ang="0">
                  <a:pos x="65" y="60"/>
                </a:cxn>
                <a:cxn ang="0">
                  <a:pos x="71" y="51"/>
                </a:cxn>
                <a:cxn ang="0">
                  <a:pos x="73" y="41"/>
                </a:cxn>
                <a:cxn ang="0">
                  <a:pos x="89" y="41"/>
                </a:cxn>
              </a:cxnLst>
              <a:rect l="0" t="0" r="r" b="b"/>
              <a:pathLst>
                <a:path w="89" h="82">
                  <a:moveTo>
                    <a:pt x="89" y="41"/>
                  </a:moveTo>
                  <a:lnTo>
                    <a:pt x="88" y="34"/>
                  </a:lnTo>
                  <a:lnTo>
                    <a:pt x="85" y="26"/>
                  </a:lnTo>
                  <a:lnTo>
                    <a:pt x="82" y="19"/>
                  </a:lnTo>
                  <a:lnTo>
                    <a:pt x="76" y="13"/>
                  </a:lnTo>
                  <a:lnTo>
                    <a:pt x="68" y="7"/>
                  </a:lnTo>
                  <a:lnTo>
                    <a:pt x="61" y="4"/>
                  </a:lnTo>
                  <a:lnTo>
                    <a:pt x="53" y="1"/>
                  </a:lnTo>
                  <a:lnTo>
                    <a:pt x="44" y="0"/>
                  </a:lnTo>
                  <a:lnTo>
                    <a:pt x="36" y="1"/>
                  </a:lnTo>
                  <a:lnTo>
                    <a:pt x="28" y="4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7" y="19"/>
                  </a:lnTo>
                  <a:lnTo>
                    <a:pt x="4" y="26"/>
                  </a:lnTo>
                  <a:lnTo>
                    <a:pt x="1" y="34"/>
                  </a:lnTo>
                  <a:lnTo>
                    <a:pt x="0" y="41"/>
                  </a:lnTo>
                  <a:lnTo>
                    <a:pt x="1" y="49"/>
                  </a:lnTo>
                  <a:lnTo>
                    <a:pt x="4" y="57"/>
                  </a:lnTo>
                  <a:lnTo>
                    <a:pt x="7" y="63"/>
                  </a:lnTo>
                  <a:lnTo>
                    <a:pt x="13" y="70"/>
                  </a:lnTo>
                  <a:lnTo>
                    <a:pt x="20" y="76"/>
                  </a:lnTo>
                  <a:lnTo>
                    <a:pt x="28" y="79"/>
                  </a:lnTo>
                  <a:lnTo>
                    <a:pt x="36" y="81"/>
                  </a:lnTo>
                  <a:lnTo>
                    <a:pt x="44" y="82"/>
                  </a:lnTo>
                  <a:lnTo>
                    <a:pt x="53" y="81"/>
                  </a:lnTo>
                  <a:lnTo>
                    <a:pt x="61" y="79"/>
                  </a:lnTo>
                  <a:lnTo>
                    <a:pt x="68" y="76"/>
                  </a:lnTo>
                  <a:lnTo>
                    <a:pt x="76" y="70"/>
                  </a:lnTo>
                  <a:lnTo>
                    <a:pt x="82" y="63"/>
                  </a:lnTo>
                  <a:lnTo>
                    <a:pt x="85" y="57"/>
                  </a:lnTo>
                  <a:lnTo>
                    <a:pt x="88" y="49"/>
                  </a:lnTo>
                  <a:lnTo>
                    <a:pt x="89" y="41"/>
                  </a:lnTo>
                  <a:lnTo>
                    <a:pt x="73" y="41"/>
                  </a:lnTo>
                  <a:lnTo>
                    <a:pt x="71" y="31"/>
                  </a:lnTo>
                  <a:lnTo>
                    <a:pt x="65" y="22"/>
                  </a:lnTo>
                  <a:lnTo>
                    <a:pt x="55" y="17"/>
                  </a:lnTo>
                  <a:lnTo>
                    <a:pt x="44" y="15"/>
                  </a:lnTo>
                  <a:lnTo>
                    <a:pt x="34" y="17"/>
                  </a:lnTo>
                  <a:lnTo>
                    <a:pt x="24" y="22"/>
                  </a:lnTo>
                  <a:lnTo>
                    <a:pt x="18" y="31"/>
                  </a:lnTo>
                  <a:lnTo>
                    <a:pt x="16" y="41"/>
                  </a:lnTo>
                  <a:lnTo>
                    <a:pt x="18" y="51"/>
                  </a:lnTo>
                  <a:lnTo>
                    <a:pt x="24" y="60"/>
                  </a:lnTo>
                  <a:lnTo>
                    <a:pt x="34" y="66"/>
                  </a:lnTo>
                  <a:lnTo>
                    <a:pt x="44" y="68"/>
                  </a:lnTo>
                  <a:lnTo>
                    <a:pt x="55" y="66"/>
                  </a:lnTo>
                  <a:lnTo>
                    <a:pt x="65" y="60"/>
                  </a:lnTo>
                  <a:lnTo>
                    <a:pt x="71" y="51"/>
                  </a:lnTo>
                  <a:lnTo>
                    <a:pt x="73" y="41"/>
                  </a:lnTo>
                  <a:lnTo>
                    <a:pt x="89" y="41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7" name="Freeform 35"/>
            <p:cNvSpPr>
              <a:spLocks/>
            </p:cNvSpPr>
            <p:nvPr/>
          </p:nvSpPr>
          <p:spPr bwMode="auto">
            <a:xfrm>
              <a:off x="3091" y="1393"/>
              <a:ext cx="22" cy="19"/>
            </a:xfrm>
            <a:custGeom>
              <a:avLst/>
              <a:gdLst/>
              <a:ahLst/>
              <a:cxnLst>
                <a:cxn ang="0">
                  <a:pos x="60" y="27"/>
                </a:cxn>
                <a:cxn ang="0">
                  <a:pos x="58" y="17"/>
                </a:cxn>
                <a:cxn ang="0">
                  <a:pos x="51" y="8"/>
                </a:cxn>
                <a:cxn ang="0">
                  <a:pos x="41" y="2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10" y="8"/>
                </a:cxn>
                <a:cxn ang="0">
                  <a:pos x="3" y="17"/>
                </a:cxn>
                <a:cxn ang="0">
                  <a:pos x="0" y="27"/>
                </a:cxn>
                <a:cxn ang="0">
                  <a:pos x="3" y="37"/>
                </a:cxn>
                <a:cxn ang="0">
                  <a:pos x="10" y="46"/>
                </a:cxn>
                <a:cxn ang="0">
                  <a:pos x="20" y="53"/>
                </a:cxn>
                <a:cxn ang="0">
                  <a:pos x="30" y="55"/>
                </a:cxn>
                <a:cxn ang="0">
                  <a:pos x="41" y="53"/>
                </a:cxn>
                <a:cxn ang="0">
                  <a:pos x="51" y="46"/>
                </a:cxn>
                <a:cxn ang="0">
                  <a:pos x="58" y="37"/>
                </a:cxn>
                <a:cxn ang="0">
                  <a:pos x="60" y="27"/>
                </a:cxn>
                <a:cxn ang="0">
                  <a:pos x="60" y="27"/>
                </a:cxn>
              </a:cxnLst>
              <a:rect l="0" t="0" r="r" b="b"/>
              <a:pathLst>
                <a:path w="60" h="55">
                  <a:moveTo>
                    <a:pt x="60" y="27"/>
                  </a:moveTo>
                  <a:lnTo>
                    <a:pt x="58" y="17"/>
                  </a:lnTo>
                  <a:lnTo>
                    <a:pt x="51" y="8"/>
                  </a:lnTo>
                  <a:lnTo>
                    <a:pt x="41" y="2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3" y="17"/>
                  </a:lnTo>
                  <a:lnTo>
                    <a:pt x="0" y="27"/>
                  </a:lnTo>
                  <a:lnTo>
                    <a:pt x="3" y="37"/>
                  </a:lnTo>
                  <a:lnTo>
                    <a:pt x="10" y="46"/>
                  </a:lnTo>
                  <a:lnTo>
                    <a:pt x="20" y="53"/>
                  </a:lnTo>
                  <a:lnTo>
                    <a:pt x="30" y="55"/>
                  </a:lnTo>
                  <a:lnTo>
                    <a:pt x="41" y="53"/>
                  </a:lnTo>
                  <a:lnTo>
                    <a:pt x="51" y="46"/>
                  </a:lnTo>
                  <a:lnTo>
                    <a:pt x="58" y="37"/>
                  </a:lnTo>
                  <a:lnTo>
                    <a:pt x="60" y="27"/>
                  </a:lnTo>
                  <a:lnTo>
                    <a:pt x="60" y="27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8" name="Freeform 36"/>
            <p:cNvSpPr>
              <a:spLocks/>
            </p:cNvSpPr>
            <p:nvPr/>
          </p:nvSpPr>
          <p:spPr bwMode="auto">
            <a:xfrm>
              <a:off x="3095" y="1398"/>
              <a:ext cx="10" cy="9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30" y="9"/>
                </a:cxn>
                <a:cxn ang="0">
                  <a:pos x="26" y="4"/>
                </a:cxn>
                <a:cxn ang="0">
                  <a:pos x="21" y="1"/>
                </a:cxn>
                <a:cxn ang="0">
                  <a:pos x="15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1" y="9"/>
                </a:cxn>
                <a:cxn ang="0">
                  <a:pos x="0" y="14"/>
                </a:cxn>
                <a:cxn ang="0">
                  <a:pos x="1" y="20"/>
                </a:cxn>
                <a:cxn ang="0">
                  <a:pos x="5" y="24"/>
                </a:cxn>
                <a:cxn ang="0">
                  <a:pos x="9" y="28"/>
                </a:cxn>
                <a:cxn ang="0">
                  <a:pos x="15" y="29"/>
                </a:cxn>
                <a:cxn ang="0">
                  <a:pos x="21" y="28"/>
                </a:cxn>
                <a:cxn ang="0">
                  <a:pos x="26" y="24"/>
                </a:cxn>
                <a:cxn ang="0">
                  <a:pos x="30" y="20"/>
                </a:cxn>
                <a:cxn ang="0">
                  <a:pos x="31" y="14"/>
                </a:cxn>
                <a:cxn ang="0">
                  <a:pos x="31" y="14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30" y="9"/>
                  </a:lnTo>
                  <a:lnTo>
                    <a:pt x="26" y="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1" y="9"/>
                  </a:lnTo>
                  <a:lnTo>
                    <a:pt x="0" y="14"/>
                  </a:lnTo>
                  <a:lnTo>
                    <a:pt x="1" y="20"/>
                  </a:lnTo>
                  <a:lnTo>
                    <a:pt x="5" y="24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21" y="28"/>
                  </a:lnTo>
                  <a:lnTo>
                    <a:pt x="26" y="24"/>
                  </a:lnTo>
                  <a:lnTo>
                    <a:pt x="30" y="20"/>
                  </a:lnTo>
                  <a:lnTo>
                    <a:pt x="31" y="14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29" name="Freeform 37"/>
            <p:cNvSpPr>
              <a:spLocks/>
            </p:cNvSpPr>
            <p:nvPr/>
          </p:nvSpPr>
          <p:spPr bwMode="auto">
            <a:xfrm>
              <a:off x="3035" y="1375"/>
              <a:ext cx="100" cy="92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80" y="4"/>
                </a:cxn>
                <a:cxn ang="0">
                  <a:pos x="209" y="11"/>
                </a:cxn>
                <a:cxn ang="0">
                  <a:pos x="234" y="24"/>
                </a:cxn>
                <a:cxn ang="0">
                  <a:pos x="256" y="41"/>
                </a:cxn>
                <a:cxn ang="0">
                  <a:pos x="275" y="61"/>
                </a:cxn>
                <a:cxn ang="0">
                  <a:pos x="288" y="84"/>
                </a:cxn>
                <a:cxn ang="0">
                  <a:pos x="296" y="111"/>
                </a:cxn>
                <a:cxn ang="0">
                  <a:pos x="300" y="139"/>
                </a:cxn>
                <a:cxn ang="0">
                  <a:pos x="300" y="139"/>
                </a:cxn>
                <a:cxn ang="0">
                  <a:pos x="296" y="166"/>
                </a:cxn>
                <a:cxn ang="0">
                  <a:pos x="288" y="193"/>
                </a:cxn>
                <a:cxn ang="0">
                  <a:pos x="275" y="216"/>
                </a:cxn>
                <a:cxn ang="0">
                  <a:pos x="256" y="236"/>
                </a:cxn>
                <a:cxn ang="0">
                  <a:pos x="234" y="254"/>
                </a:cxn>
                <a:cxn ang="0">
                  <a:pos x="209" y="266"/>
                </a:cxn>
                <a:cxn ang="0">
                  <a:pos x="180" y="274"/>
                </a:cxn>
                <a:cxn ang="0">
                  <a:pos x="150" y="277"/>
                </a:cxn>
                <a:cxn ang="0">
                  <a:pos x="150" y="277"/>
                </a:cxn>
                <a:cxn ang="0">
                  <a:pos x="120" y="274"/>
                </a:cxn>
                <a:cxn ang="0">
                  <a:pos x="91" y="266"/>
                </a:cxn>
                <a:cxn ang="0">
                  <a:pos x="66" y="254"/>
                </a:cxn>
                <a:cxn ang="0">
                  <a:pos x="45" y="236"/>
                </a:cxn>
                <a:cxn ang="0">
                  <a:pos x="25" y="216"/>
                </a:cxn>
                <a:cxn ang="0">
                  <a:pos x="12" y="193"/>
                </a:cxn>
                <a:cxn ang="0">
                  <a:pos x="4" y="166"/>
                </a:cxn>
                <a:cxn ang="0">
                  <a:pos x="0" y="139"/>
                </a:cxn>
                <a:cxn ang="0">
                  <a:pos x="0" y="139"/>
                </a:cxn>
                <a:cxn ang="0">
                  <a:pos x="4" y="111"/>
                </a:cxn>
                <a:cxn ang="0">
                  <a:pos x="12" y="84"/>
                </a:cxn>
                <a:cxn ang="0">
                  <a:pos x="25" y="61"/>
                </a:cxn>
                <a:cxn ang="0">
                  <a:pos x="45" y="41"/>
                </a:cxn>
                <a:cxn ang="0">
                  <a:pos x="66" y="24"/>
                </a:cxn>
                <a:cxn ang="0">
                  <a:pos x="91" y="11"/>
                </a:cxn>
                <a:cxn ang="0">
                  <a:pos x="120" y="4"/>
                </a:cxn>
                <a:cxn ang="0">
                  <a:pos x="150" y="0"/>
                </a:cxn>
              </a:cxnLst>
              <a:rect l="0" t="0" r="r" b="b"/>
              <a:pathLst>
                <a:path w="300" h="277">
                  <a:moveTo>
                    <a:pt x="150" y="0"/>
                  </a:moveTo>
                  <a:lnTo>
                    <a:pt x="150" y="0"/>
                  </a:lnTo>
                  <a:lnTo>
                    <a:pt x="180" y="4"/>
                  </a:lnTo>
                  <a:lnTo>
                    <a:pt x="209" y="11"/>
                  </a:lnTo>
                  <a:lnTo>
                    <a:pt x="234" y="24"/>
                  </a:lnTo>
                  <a:lnTo>
                    <a:pt x="256" y="41"/>
                  </a:lnTo>
                  <a:lnTo>
                    <a:pt x="275" y="61"/>
                  </a:lnTo>
                  <a:lnTo>
                    <a:pt x="288" y="84"/>
                  </a:lnTo>
                  <a:lnTo>
                    <a:pt x="296" y="111"/>
                  </a:lnTo>
                  <a:lnTo>
                    <a:pt x="300" y="139"/>
                  </a:lnTo>
                  <a:lnTo>
                    <a:pt x="300" y="139"/>
                  </a:lnTo>
                  <a:lnTo>
                    <a:pt x="296" y="166"/>
                  </a:lnTo>
                  <a:lnTo>
                    <a:pt x="288" y="193"/>
                  </a:lnTo>
                  <a:lnTo>
                    <a:pt x="275" y="216"/>
                  </a:lnTo>
                  <a:lnTo>
                    <a:pt x="256" y="236"/>
                  </a:lnTo>
                  <a:lnTo>
                    <a:pt x="234" y="254"/>
                  </a:lnTo>
                  <a:lnTo>
                    <a:pt x="209" y="266"/>
                  </a:lnTo>
                  <a:lnTo>
                    <a:pt x="180" y="274"/>
                  </a:lnTo>
                  <a:lnTo>
                    <a:pt x="150" y="277"/>
                  </a:lnTo>
                  <a:lnTo>
                    <a:pt x="150" y="277"/>
                  </a:lnTo>
                  <a:lnTo>
                    <a:pt x="120" y="274"/>
                  </a:lnTo>
                  <a:lnTo>
                    <a:pt x="91" y="266"/>
                  </a:lnTo>
                  <a:lnTo>
                    <a:pt x="66" y="254"/>
                  </a:lnTo>
                  <a:lnTo>
                    <a:pt x="45" y="236"/>
                  </a:lnTo>
                  <a:lnTo>
                    <a:pt x="25" y="216"/>
                  </a:lnTo>
                  <a:lnTo>
                    <a:pt x="12" y="193"/>
                  </a:lnTo>
                  <a:lnTo>
                    <a:pt x="4" y="166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" y="111"/>
                  </a:lnTo>
                  <a:lnTo>
                    <a:pt x="12" y="84"/>
                  </a:lnTo>
                  <a:lnTo>
                    <a:pt x="25" y="61"/>
                  </a:lnTo>
                  <a:lnTo>
                    <a:pt x="45" y="41"/>
                  </a:lnTo>
                  <a:lnTo>
                    <a:pt x="66" y="24"/>
                  </a:lnTo>
                  <a:lnTo>
                    <a:pt x="91" y="11"/>
                  </a:lnTo>
                  <a:lnTo>
                    <a:pt x="120" y="4"/>
                  </a:lnTo>
                  <a:lnTo>
                    <a:pt x="15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0" name="Freeform 38"/>
            <p:cNvSpPr>
              <a:spLocks/>
            </p:cNvSpPr>
            <p:nvPr/>
          </p:nvSpPr>
          <p:spPr bwMode="auto">
            <a:xfrm>
              <a:off x="2789" y="1898"/>
              <a:ext cx="42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  <a:cxn ang="0">
                  <a:pos x="21" y="34"/>
                </a:cxn>
                <a:cxn ang="0">
                  <a:pos x="36" y="50"/>
                </a:cxn>
                <a:cxn ang="0">
                  <a:pos x="52" y="62"/>
                </a:cxn>
                <a:cxn ang="0">
                  <a:pos x="70" y="72"/>
                </a:cxn>
                <a:cxn ang="0">
                  <a:pos x="90" y="81"/>
                </a:cxn>
                <a:cxn ang="0">
                  <a:pos x="111" y="85"/>
                </a:cxn>
                <a:cxn ang="0">
                  <a:pos x="133" y="87"/>
                </a:cxn>
                <a:cxn ang="0">
                  <a:pos x="118" y="84"/>
                </a:cxn>
                <a:cxn ang="0">
                  <a:pos x="99" y="78"/>
                </a:cxn>
                <a:cxn ang="0">
                  <a:pos x="80" y="69"/>
                </a:cxn>
                <a:cxn ang="0">
                  <a:pos x="62" y="59"/>
                </a:cxn>
                <a:cxn ang="0">
                  <a:pos x="45" y="48"/>
                </a:cxn>
                <a:cxn ang="0">
                  <a:pos x="31" y="34"/>
                </a:cxn>
                <a:cxn ang="0">
                  <a:pos x="16" y="21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133" h="87">
                  <a:moveTo>
                    <a:pt x="0" y="0"/>
                  </a:moveTo>
                  <a:lnTo>
                    <a:pt x="9" y="18"/>
                  </a:lnTo>
                  <a:lnTo>
                    <a:pt x="21" y="34"/>
                  </a:lnTo>
                  <a:lnTo>
                    <a:pt x="36" y="50"/>
                  </a:lnTo>
                  <a:lnTo>
                    <a:pt x="52" y="62"/>
                  </a:lnTo>
                  <a:lnTo>
                    <a:pt x="70" y="72"/>
                  </a:lnTo>
                  <a:lnTo>
                    <a:pt x="90" y="81"/>
                  </a:lnTo>
                  <a:lnTo>
                    <a:pt x="111" y="85"/>
                  </a:lnTo>
                  <a:lnTo>
                    <a:pt x="133" y="87"/>
                  </a:lnTo>
                  <a:lnTo>
                    <a:pt x="118" y="84"/>
                  </a:lnTo>
                  <a:lnTo>
                    <a:pt x="99" y="78"/>
                  </a:lnTo>
                  <a:lnTo>
                    <a:pt x="80" y="69"/>
                  </a:lnTo>
                  <a:lnTo>
                    <a:pt x="62" y="59"/>
                  </a:lnTo>
                  <a:lnTo>
                    <a:pt x="45" y="48"/>
                  </a:lnTo>
                  <a:lnTo>
                    <a:pt x="31" y="34"/>
                  </a:lnTo>
                  <a:lnTo>
                    <a:pt x="16" y="21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1" name="Freeform 39"/>
            <p:cNvSpPr>
              <a:spLocks/>
            </p:cNvSpPr>
            <p:nvPr/>
          </p:nvSpPr>
          <p:spPr bwMode="auto">
            <a:xfrm>
              <a:off x="2786" y="1881"/>
              <a:ext cx="66" cy="47"/>
            </a:xfrm>
            <a:custGeom>
              <a:avLst/>
              <a:gdLst/>
              <a:ahLst/>
              <a:cxnLst>
                <a:cxn ang="0">
                  <a:pos x="200" y="133"/>
                </a:cxn>
                <a:cxn ang="0">
                  <a:pos x="194" y="135"/>
                </a:cxn>
                <a:cxn ang="0">
                  <a:pos x="188" y="136"/>
                </a:cxn>
                <a:cxn ang="0">
                  <a:pos x="182" y="138"/>
                </a:cxn>
                <a:cxn ang="0">
                  <a:pos x="176" y="139"/>
                </a:cxn>
                <a:cxn ang="0">
                  <a:pos x="169" y="140"/>
                </a:cxn>
                <a:cxn ang="0">
                  <a:pos x="163" y="140"/>
                </a:cxn>
                <a:cxn ang="0">
                  <a:pos x="156" y="142"/>
                </a:cxn>
                <a:cxn ang="0">
                  <a:pos x="149" y="142"/>
                </a:cxn>
                <a:cxn ang="0">
                  <a:pos x="146" y="142"/>
                </a:cxn>
                <a:cxn ang="0">
                  <a:pos x="143" y="140"/>
                </a:cxn>
                <a:cxn ang="0">
                  <a:pos x="140" y="140"/>
                </a:cxn>
                <a:cxn ang="0">
                  <a:pos x="137" y="140"/>
                </a:cxn>
                <a:cxn ang="0">
                  <a:pos x="129" y="138"/>
                </a:cxn>
                <a:cxn ang="0">
                  <a:pos x="109" y="132"/>
                </a:cxn>
                <a:cxn ang="0">
                  <a:pos x="90" y="123"/>
                </a:cxn>
                <a:cxn ang="0">
                  <a:pos x="73" y="113"/>
                </a:cxn>
                <a:cxn ang="0">
                  <a:pos x="56" y="102"/>
                </a:cxn>
                <a:cxn ang="0">
                  <a:pos x="41" y="89"/>
                </a:cxn>
                <a:cxn ang="0">
                  <a:pos x="26" y="74"/>
                </a:cxn>
                <a:cxn ang="0">
                  <a:pos x="14" y="60"/>
                </a:cxn>
                <a:cxn ang="0">
                  <a:pos x="11" y="53"/>
                </a:cxn>
                <a:cxn ang="0">
                  <a:pos x="8" y="46"/>
                </a:cxn>
                <a:cxn ang="0">
                  <a:pos x="6" y="39"/>
                </a:cxn>
                <a:cxn ang="0">
                  <a:pos x="3" y="32"/>
                </a:cxn>
                <a:cxn ang="0">
                  <a:pos x="2" y="24"/>
                </a:cxn>
                <a:cxn ang="0">
                  <a:pos x="1" y="17"/>
                </a:cxn>
                <a:cxn ang="0">
                  <a:pos x="0" y="10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2" y="3"/>
                </a:cxn>
                <a:cxn ang="0">
                  <a:pos x="8" y="20"/>
                </a:cxn>
                <a:cxn ang="0">
                  <a:pos x="17" y="35"/>
                </a:cxn>
                <a:cxn ang="0">
                  <a:pos x="27" y="51"/>
                </a:cxn>
                <a:cxn ang="0">
                  <a:pos x="38" y="65"/>
                </a:cxn>
                <a:cxn ang="0">
                  <a:pos x="51" y="79"/>
                </a:cxn>
                <a:cxn ang="0">
                  <a:pos x="66" y="91"/>
                </a:cxn>
                <a:cxn ang="0">
                  <a:pos x="81" y="101"/>
                </a:cxn>
                <a:cxn ang="0">
                  <a:pos x="98" y="111"/>
                </a:cxn>
                <a:cxn ang="0">
                  <a:pos x="115" y="118"/>
                </a:cxn>
                <a:cxn ang="0">
                  <a:pos x="133" y="124"/>
                </a:cxn>
                <a:cxn ang="0">
                  <a:pos x="152" y="129"/>
                </a:cxn>
                <a:cxn ang="0">
                  <a:pos x="173" y="132"/>
                </a:cxn>
                <a:cxn ang="0">
                  <a:pos x="193" y="133"/>
                </a:cxn>
                <a:cxn ang="0">
                  <a:pos x="200" y="133"/>
                </a:cxn>
              </a:cxnLst>
              <a:rect l="0" t="0" r="r" b="b"/>
              <a:pathLst>
                <a:path w="200" h="142">
                  <a:moveTo>
                    <a:pt x="200" y="133"/>
                  </a:moveTo>
                  <a:lnTo>
                    <a:pt x="194" y="135"/>
                  </a:lnTo>
                  <a:lnTo>
                    <a:pt x="188" y="136"/>
                  </a:lnTo>
                  <a:lnTo>
                    <a:pt x="182" y="138"/>
                  </a:lnTo>
                  <a:lnTo>
                    <a:pt x="176" y="139"/>
                  </a:lnTo>
                  <a:lnTo>
                    <a:pt x="169" y="140"/>
                  </a:lnTo>
                  <a:lnTo>
                    <a:pt x="163" y="140"/>
                  </a:lnTo>
                  <a:lnTo>
                    <a:pt x="156" y="142"/>
                  </a:lnTo>
                  <a:lnTo>
                    <a:pt x="149" y="142"/>
                  </a:lnTo>
                  <a:lnTo>
                    <a:pt x="146" y="142"/>
                  </a:lnTo>
                  <a:lnTo>
                    <a:pt x="143" y="140"/>
                  </a:lnTo>
                  <a:lnTo>
                    <a:pt x="140" y="140"/>
                  </a:lnTo>
                  <a:lnTo>
                    <a:pt x="137" y="140"/>
                  </a:lnTo>
                  <a:lnTo>
                    <a:pt x="129" y="138"/>
                  </a:lnTo>
                  <a:lnTo>
                    <a:pt x="109" y="132"/>
                  </a:lnTo>
                  <a:lnTo>
                    <a:pt x="90" y="123"/>
                  </a:lnTo>
                  <a:lnTo>
                    <a:pt x="73" y="113"/>
                  </a:lnTo>
                  <a:lnTo>
                    <a:pt x="56" y="102"/>
                  </a:lnTo>
                  <a:lnTo>
                    <a:pt x="41" y="89"/>
                  </a:lnTo>
                  <a:lnTo>
                    <a:pt x="26" y="74"/>
                  </a:lnTo>
                  <a:lnTo>
                    <a:pt x="14" y="60"/>
                  </a:lnTo>
                  <a:lnTo>
                    <a:pt x="11" y="53"/>
                  </a:lnTo>
                  <a:lnTo>
                    <a:pt x="8" y="46"/>
                  </a:lnTo>
                  <a:lnTo>
                    <a:pt x="6" y="39"/>
                  </a:lnTo>
                  <a:lnTo>
                    <a:pt x="3" y="32"/>
                  </a:lnTo>
                  <a:lnTo>
                    <a:pt x="2" y="24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3"/>
                  </a:lnTo>
                  <a:lnTo>
                    <a:pt x="8" y="20"/>
                  </a:lnTo>
                  <a:lnTo>
                    <a:pt x="17" y="35"/>
                  </a:lnTo>
                  <a:lnTo>
                    <a:pt x="27" y="51"/>
                  </a:lnTo>
                  <a:lnTo>
                    <a:pt x="38" y="65"/>
                  </a:lnTo>
                  <a:lnTo>
                    <a:pt x="51" y="79"/>
                  </a:lnTo>
                  <a:lnTo>
                    <a:pt x="66" y="91"/>
                  </a:lnTo>
                  <a:lnTo>
                    <a:pt x="81" y="101"/>
                  </a:lnTo>
                  <a:lnTo>
                    <a:pt x="98" y="111"/>
                  </a:lnTo>
                  <a:lnTo>
                    <a:pt x="115" y="118"/>
                  </a:lnTo>
                  <a:lnTo>
                    <a:pt x="133" y="124"/>
                  </a:lnTo>
                  <a:lnTo>
                    <a:pt x="152" y="129"/>
                  </a:lnTo>
                  <a:lnTo>
                    <a:pt x="173" y="132"/>
                  </a:lnTo>
                  <a:lnTo>
                    <a:pt x="193" y="133"/>
                  </a:lnTo>
                  <a:lnTo>
                    <a:pt x="200" y="133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2" name="Freeform 40"/>
            <p:cNvSpPr>
              <a:spLocks/>
            </p:cNvSpPr>
            <p:nvPr/>
          </p:nvSpPr>
          <p:spPr bwMode="auto">
            <a:xfrm>
              <a:off x="2786" y="1867"/>
              <a:ext cx="79" cy="58"/>
            </a:xfrm>
            <a:custGeom>
              <a:avLst/>
              <a:gdLst/>
              <a:ahLst/>
              <a:cxnLst>
                <a:cxn ang="0">
                  <a:pos x="197" y="174"/>
                </a:cxn>
                <a:cxn ang="0">
                  <a:pos x="203" y="172"/>
                </a:cxn>
                <a:cxn ang="0">
                  <a:pos x="209" y="171"/>
                </a:cxn>
                <a:cxn ang="0">
                  <a:pos x="213" y="168"/>
                </a:cxn>
                <a:cxn ang="0">
                  <a:pos x="219" y="165"/>
                </a:cxn>
                <a:cxn ang="0">
                  <a:pos x="224" y="163"/>
                </a:cxn>
                <a:cxn ang="0">
                  <a:pos x="229" y="161"/>
                </a:cxn>
                <a:cxn ang="0">
                  <a:pos x="234" y="157"/>
                </a:cxn>
                <a:cxn ang="0">
                  <a:pos x="239" y="154"/>
                </a:cxn>
                <a:cxn ang="0">
                  <a:pos x="230" y="156"/>
                </a:cxn>
                <a:cxn ang="0">
                  <a:pos x="193" y="159"/>
                </a:cxn>
                <a:cxn ang="0">
                  <a:pos x="156" y="156"/>
                </a:cxn>
                <a:cxn ang="0">
                  <a:pos x="121" y="146"/>
                </a:cxn>
                <a:cxn ang="0">
                  <a:pos x="90" y="130"/>
                </a:cxn>
                <a:cxn ang="0">
                  <a:pos x="62" y="109"/>
                </a:cxn>
                <a:cxn ang="0">
                  <a:pos x="39" y="83"/>
                </a:cxn>
                <a:cxn ang="0">
                  <a:pos x="21" y="54"/>
                </a:cxn>
                <a:cxn ang="0">
                  <a:pos x="11" y="22"/>
                </a:cxn>
                <a:cxn ang="0">
                  <a:pos x="7" y="0"/>
                </a:cxn>
                <a:cxn ang="0">
                  <a:pos x="6" y="6"/>
                </a:cxn>
                <a:cxn ang="0">
                  <a:pos x="5" y="10"/>
                </a:cxn>
                <a:cxn ang="0">
                  <a:pos x="3" y="16"/>
                </a:cxn>
                <a:cxn ang="0">
                  <a:pos x="2" y="20"/>
                </a:cxn>
                <a:cxn ang="0">
                  <a:pos x="1" y="26"/>
                </a:cxn>
                <a:cxn ang="0">
                  <a:pos x="1" y="31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1" y="43"/>
                </a:cxn>
                <a:cxn ang="0">
                  <a:pos x="1" y="43"/>
                </a:cxn>
                <a:cxn ang="0">
                  <a:pos x="1" y="44"/>
                </a:cxn>
                <a:cxn ang="0">
                  <a:pos x="7" y="60"/>
                </a:cxn>
                <a:cxn ang="0">
                  <a:pos x="15" y="77"/>
                </a:cxn>
                <a:cxn ang="0">
                  <a:pos x="26" y="92"/>
                </a:cxn>
                <a:cxn ang="0">
                  <a:pos x="38" y="106"/>
                </a:cxn>
                <a:cxn ang="0">
                  <a:pos x="51" y="119"/>
                </a:cxn>
                <a:cxn ang="0">
                  <a:pos x="65" y="131"/>
                </a:cxn>
                <a:cxn ang="0">
                  <a:pos x="80" y="142"/>
                </a:cxn>
                <a:cxn ang="0">
                  <a:pos x="97" y="152"/>
                </a:cxn>
                <a:cxn ang="0">
                  <a:pos x="115" y="159"/>
                </a:cxn>
                <a:cxn ang="0">
                  <a:pos x="133" y="165"/>
                </a:cxn>
                <a:cxn ang="0">
                  <a:pos x="152" y="171"/>
                </a:cxn>
                <a:cxn ang="0">
                  <a:pos x="173" y="173"/>
                </a:cxn>
                <a:cxn ang="0">
                  <a:pos x="193" y="174"/>
                </a:cxn>
                <a:cxn ang="0">
                  <a:pos x="197" y="174"/>
                </a:cxn>
              </a:cxnLst>
              <a:rect l="0" t="0" r="r" b="b"/>
              <a:pathLst>
                <a:path w="239" h="174">
                  <a:moveTo>
                    <a:pt x="197" y="174"/>
                  </a:moveTo>
                  <a:lnTo>
                    <a:pt x="203" y="172"/>
                  </a:lnTo>
                  <a:lnTo>
                    <a:pt x="209" y="171"/>
                  </a:lnTo>
                  <a:lnTo>
                    <a:pt x="213" y="168"/>
                  </a:lnTo>
                  <a:lnTo>
                    <a:pt x="219" y="165"/>
                  </a:lnTo>
                  <a:lnTo>
                    <a:pt x="224" y="163"/>
                  </a:lnTo>
                  <a:lnTo>
                    <a:pt x="229" y="161"/>
                  </a:lnTo>
                  <a:lnTo>
                    <a:pt x="234" y="157"/>
                  </a:lnTo>
                  <a:lnTo>
                    <a:pt x="239" y="154"/>
                  </a:lnTo>
                  <a:lnTo>
                    <a:pt x="230" y="156"/>
                  </a:lnTo>
                  <a:lnTo>
                    <a:pt x="193" y="159"/>
                  </a:lnTo>
                  <a:lnTo>
                    <a:pt x="156" y="156"/>
                  </a:lnTo>
                  <a:lnTo>
                    <a:pt x="121" y="146"/>
                  </a:lnTo>
                  <a:lnTo>
                    <a:pt x="90" y="130"/>
                  </a:lnTo>
                  <a:lnTo>
                    <a:pt x="62" y="109"/>
                  </a:lnTo>
                  <a:lnTo>
                    <a:pt x="39" y="83"/>
                  </a:lnTo>
                  <a:lnTo>
                    <a:pt x="21" y="54"/>
                  </a:lnTo>
                  <a:lnTo>
                    <a:pt x="11" y="22"/>
                  </a:lnTo>
                  <a:lnTo>
                    <a:pt x="7" y="0"/>
                  </a:lnTo>
                  <a:lnTo>
                    <a:pt x="6" y="6"/>
                  </a:lnTo>
                  <a:lnTo>
                    <a:pt x="5" y="10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1" y="26"/>
                  </a:lnTo>
                  <a:lnTo>
                    <a:pt x="1" y="31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7" y="60"/>
                  </a:lnTo>
                  <a:lnTo>
                    <a:pt x="15" y="77"/>
                  </a:lnTo>
                  <a:lnTo>
                    <a:pt x="26" y="92"/>
                  </a:lnTo>
                  <a:lnTo>
                    <a:pt x="38" y="106"/>
                  </a:lnTo>
                  <a:lnTo>
                    <a:pt x="51" y="119"/>
                  </a:lnTo>
                  <a:lnTo>
                    <a:pt x="65" y="131"/>
                  </a:lnTo>
                  <a:lnTo>
                    <a:pt x="80" y="142"/>
                  </a:lnTo>
                  <a:lnTo>
                    <a:pt x="97" y="152"/>
                  </a:lnTo>
                  <a:lnTo>
                    <a:pt x="115" y="159"/>
                  </a:lnTo>
                  <a:lnTo>
                    <a:pt x="133" y="165"/>
                  </a:lnTo>
                  <a:lnTo>
                    <a:pt x="152" y="171"/>
                  </a:lnTo>
                  <a:lnTo>
                    <a:pt x="173" y="173"/>
                  </a:lnTo>
                  <a:lnTo>
                    <a:pt x="193" y="174"/>
                  </a:lnTo>
                  <a:lnTo>
                    <a:pt x="197" y="174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3" name="Freeform 41"/>
            <p:cNvSpPr>
              <a:spLocks/>
            </p:cNvSpPr>
            <p:nvPr/>
          </p:nvSpPr>
          <p:spPr bwMode="auto">
            <a:xfrm>
              <a:off x="2788" y="1857"/>
              <a:ext cx="86" cy="64"/>
            </a:xfrm>
            <a:custGeom>
              <a:avLst/>
              <a:gdLst/>
              <a:ahLst/>
              <a:cxnLst>
                <a:cxn ang="0">
                  <a:pos x="229" y="187"/>
                </a:cxn>
                <a:cxn ang="0">
                  <a:pos x="238" y="182"/>
                </a:cxn>
                <a:cxn ang="0">
                  <a:pos x="245" y="175"/>
                </a:cxn>
                <a:cxn ang="0">
                  <a:pos x="252" y="168"/>
                </a:cxn>
                <a:cxn ang="0">
                  <a:pos x="259" y="162"/>
                </a:cxn>
                <a:cxn ang="0">
                  <a:pos x="252" y="165"/>
                </a:cxn>
                <a:cxn ang="0">
                  <a:pos x="221" y="174"/>
                </a:cxn>
                <a:cxn ang="0">
                  <a:pos x="186" y="177"/>
                </a:cxn>
                <a:cxn ang="0">
                  <a:pos x="151" y="174"/>
                </a:cxn>
                <a:cxn ang="0">
                  <a:pos x="120" y="165"/>
                </a:cxn>
                <a:cxn ang="0">
                  <a:pos x="90" y="150"/>
                </a:cxn>
                <a:cxn ang="0">
                  <a:pos x="65" y="131"/>
                </a:cxn>
                <a:cxn ang="0">
                  <a:pos x="44" y="108"/>
                </a:cxn>
                <a:cxn ang="0">
                  <a:pos x="28" y="80"/>
                </a:cxn>
                <a:cxn ang="0">
                  <a:pos x="18" y="51"/>
                </a:cxn>
                <a:cxn ang="0">
                  <a:pos x="14" y="19"/>
                </a:cxn>
                <a:cxn ang="0">
                  <a:pos x="16" y="0"/>
                </a:cxn>
                <a:cxn ang="0">
                  <a:pos x="13" y="4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7" y="17"/>
                </a:cxn>
                <a:cxn ang="0">
                  <a:pos x="5" y="20"/>
                </a:cxn>
                <a:cxn ang="0">
                  <a:pos x="4" y="25"/>
                </a:cxn>
                <a:cxn ang="0">
                  <a:pos x="1" y="29"/>
                </a:cxn>
                <a:cxn ang="0">
                  <a:pos x="0" y="33"/>
                </a:cxn>
                <a:cxn ang="0">
                  <a:pos x="2" y="53"/>
                </a:cxn>
                <a:cxn ang="0">
                  <a:pos x="13" y="87"/>
                </a:cxn>
                <a:cxn ang="0">
                  <a:pos x="31" y="115"/>
                </a:cxn>
                <a:cxn ang="0">
                  <a:pos x="54" y="141"/>
                </a:cxn>
                <a:cxn ang="0">
                  <a:pos x="82" y="162"/>
                </a:cxn>
                <a:cxn ang="0">
                  <a:pos x="113" y="178"/>
                </a:cxn>
                <a:cxn ang="0">
                  <a:pos x="149" y="188"/>
                </a:cxn>
                <a:cxn ang="0">
                  <a:pos x="186" y="192"/>
                </a:cxn>
                <a:cxn ang="0">
                  <a:pos x="223" y="188"/>
                </a:cxn>
                <a:cxn ang="0">
                  <a:pos x="229" y="187"/>
                </a:cxn>
              </a:cxnLst>
              <a:rect l="0" t="0" r="r" b="b"/>
              <a:pathLst>
                <a:path w="259" h="192">
                  <a:moveTo>
                    <a:pt x="229" y="187"/>
                  </a:moveTo>
                  <a:lnTo>
                    <a:pt x="238" y="182"/>
                  </a:lnTo>
                  <a:lnTo>
                    <a:pt x="245" y="175"/>
                  </a:lnTo>
                  <a:lnTo>
                    <a:pt x="252" y="168"/>
                  </a:lnTo>
                  <a:lnTo>
                    <a:pt x="259" y="162"/>
                  </a:lnTo>
                  <a:lnTo>
                    <a:pt x="252" y="165"/>
                  </a:lnTo>
                  <a:lnTo>
                    <a:pt x="221" y="174"/>
                  </a:lnTo>
                  <a:lnTo>
                    <a:pt x="186" y="177"/>
                  </a:lnTo>
                  <a:lnTo>
                    <a:pt x="151" y="174"/>
                  </a:lnTo>
                  <a:lnTo>
                    <a:pt x="120" y="165"/>
                  </a:lnTo>
                  <a:lnTo>
                    <a:pt x="90" y="150"/>
                  </a:lnTo>
                  <a:lnTo>
                    <a:pt x="65" y="131"/>
                  </a:lnTo>
                  <a:lnTo>
                    <a:pt x="44" y="108"/>
                  </a:lnTo>
                  <a:lnTo>
                    <a:pt x="28" y="80"/>
                  </a:lnTo>
                  <a:lnTo>
                    <a:pt x="18" y="51"/>
                  </a:lnTo>
                  <a:lnTo>
                    <a:pt x="14" y="19"/>
                  </a:lnTo>
                  <a:lnTo>
                    <a:pt x="16" y="0"/>
                  </a:lnTo>
                  <a:lnTo>
                    <a:pt x="13" y="4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7" y="17"/>
                  </a:lnTo>
                  <a:lnTo>
                    <a:pt x="5" y="20"/>
                  </a:lnTo>
                  <a:lnTo>
                    <a:pt x="4" y="25"/>
                  </a:lnTo>
                  <a:lnTo>
                    <a:pt x="1" y="29"/>
                  </a:lnTo>
                  <a:lnTo>
                    <a:pt x="0" y="33"/>
                  </a:lnTo>
                  <a:lnTo>
                    <a:pt x="2" y="53"/>
                  </a:lnTo>
                  <a:lnTo>
                    <a:pt x="13" y="87"/>
                  </a:lnTo>
                  <a:lnTo>
                    <a:pt x="31" y="115"/>
                  </a:lnTo>
                  <a:lnTo>
                    <a:pt x="54" y="141"/>
                  </a:lnTo>
                  <a:lnTo>
                    <a:pt x="82" y="162"/>
                  </a:lnTo>
                  <a:lnTo>
                    <a:pt x="113" y="178"/>
                  </a:lnTo>
                  <a:lnTo>
                    <a:pt x="149" y="188"/>
                  </a:lnTo>
                  <a:lnTo>
                    <a:pt x="186" y="192"/>
                  </a:lnTo>
                  <a:lnTo>
                    <a:pt x="223" y="188"/>
                  </a:lnTo>
                  <a:lnTo>
                    <a:pt x="229" y="187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4" name="Freeform 42"/>
            <p:cNvSpPr>
              <a:spLocks/>
            </p:cNvSpPr>
            <p:nvPr/>
          </p:nvSpPr>
          <p:spPr bwMode="auto">
            <a:xfrm>
              <a:off x="2792" y="1849"/>
              <a:ext cx="91" cy="67"/>
            </a:xfrm>
            <a:custGeom>
              <a:avLst/>
              <a:gdLst/>
              <a:ahLst/>
              <a:cxnLst>
                <a:cxn ang="0">
                  <a:pos x="242" y="188"/>
                </a:cxn>
                <a:cxn ang="0">
                  <a:pos x="248" y="181"/>
                </a:cxn>
                <a:cxn ang="0">
                  <a:pos x="254" y="175"/>
                </a:cxn>
                <a:cxn ang="0">
                  <a:pos x="259" y="168"/>
                </a:cxn>
                <a:cxn ang="0">
                  <a:pos x="263" y="160"/>
                </a:cxn>
                <a:cxn ang="0">
                  <a:pos x="260" y="163"/>
                </a:cxn>
                <a:cxn ang="0">
                  <a:pos x="234" y="176"/>
                </a:cxn>
                <a:cxn ang="0">
                  <a:pos x="204" y="184"/>
                </a:cxn>
                <a:cxn ang="0">
                  <a:pos x="173" y="187"/>
                </a:cxn>
                <a:cxn ang="0">
                  <a:pos x="142" y="184"/>
                </a:cxn>
                <a:cxn ang="0">
                  <a:pos x="112" y="176"/>
                </a:cxn>
                <a:cxn ang="0">
                  <a:pos x="85" y="163"/>
                </a:cxn>
                <a:cxn ang="0">
                  <a:pos x="63" y="144"/>
                </a:cxn>
                <a:cxn ang="0">
                  <a:pos x="42" y="123"/>
                </a:cxn>
                <a:cxn ang="0">
                  <a:pos x="28" y="98"/>
                </a:cxn>
                <a:cxn ang="0">
                  <a:pos x="19" y="71"/>
                </a:cxn>
                <a:cxn ang="0">
                  <a:pos x="16" y="42"/>
                </a:cxn>
                <a:cxn ang="0">
                  <a:pos x="19" y="13"/>
                </a:cxn>
                <a:cxn ang="0">
                  <a:pos x="23" y="0"/>
                </a:cxn>
                <a:cxn ang="0">
                  <a:pos x="17" y="6"/>
                </a:cxn>
                <a:cxn ang="0">
                  <a:pos x="11" y="12"/>
                </a:cxn>
                <a:cxn ang="0">
                  <a:pos x="6" y="19"/>
                </a:cxn>
                <a:cxn ang="0">
                  <a:pos x="1" y="25"/>
                </a:cxn>
                <a:cxn ang="0">
                  <a:pos x="0" y="42"/>
                </a:cxn>
                <a:cxn ang="0">
                  <a:pos x="4" y="74"/>
                </a:cxn>
                <a:cxn ang="0">
                  <a:pos x="13" y="104"/>
                </a:cxn>
                <a:cxn ang="0">
                  <a:pos x="30" y="131"/>
                </a:cxn>
                <a:cxn ang="0">
                  <a:pos x="51" y="155"/>
                </a:cxn>
                <a:cxn ang="0">
                  <a:pos x="77" y="174"/>
                </a:cxn>
                <a:cxn ang="0">
                  <a:pos x="106" y="189"/>
                </a:cxn>
                <a:cxn ang="0">
                  <a:pos x="138" y="198"/>
                </a:cxn>
                <a:cxn ang="0">
                  <a:pos x="173" y="201"/>
                </a:cxn>
                <a:cxn ang="0">
                  <a:pos x="208" y="198"/>
                </a:cxn>
                <a:cxn ang="0">
                  <a:pos x="240" y="189"/>
                </a:cxn>
                <a:cxn ang="0">
                  <a:pos x="242" y="188"/>
                </a:cxn>
              </a:cxnLst>
              <a:rect l="0" t="0" r="r" b="b"/>
              <a:pathLst>
                <a:path w="263" h="201">
                  <a:moveTo>
                    <a:pt x="242" y="188"/>
                  </a:moveTo>
                  <a:lnTo>
                    <a:pt x="248" y="181"/>
                  </a:lnTo>
                  <a:lnTo>
                    <a:pt x="254" y="175"/>
                  </a:lnTo>
                  <a:lnTo>
                    <a:pt x="259" y="168"/>
                  </a:lnTo>
                  <a:lnTo>
                    <a:pt x="263" y="160"/>
                  </a:lnTo>
                  <a:lnTo>
                    <a:pt x="260" y="163"/>
                  </a:lnTo>
                  <a:lnTo>
                    <a:pt x="234" y="176"/>
                  </a:lnTo>
                  <a:lnTo>
                    <a:pt x="204" y="184"/>
                  </a:lnTo>
                  <a:lnTo>
                    <a:pt x="173" y="187"/>
                  </a:lnTo>
                  <a:lnTo>
                    <a:pt x="142" y="184"/>
                  </a:lnTo>
                  <a:lnTo>
                    <a:pt x="112" y="176"/>
                  </a:lnTo>
                  <a:lnTo>
                    <a:pt x="85" y="163"/>
                  </a:lnTo>
                  <a:lnTo>
                    <a:pt x="63" y="144"/>
                  </a:lnTo>
                  <a:lnTo>
                    <a:pt x="42" y="123"/>
                  </a:lnTo>
                  <a:lnTo>
                    <a:pt x="28" y="98"/>
                  </a:lnTo>
                  <a:lnTo>
                    <a:pt x="19" y="71"/>
                  </a:lnTo>
                  <a:lnTo>
                    <a:pt x="16" y="42"/>
                  </a:lnTo>
                  <a:lnTo>
                    <a:pt x="19" y="13"/>
                  </a:lnTo>
                  <a:lnTo>
                    <a:pt x="23" y="0"/>
                  </a:lnTo>
                  <a:lnTo>
                    <a:pt x="17" y="6"/>
                  </a:lnTo>
                  <a:lnTo>
                    <a:pt x="11" y="12"/>
                  </a:lnTo>
                  <a:lnTo>
                    <a:pt x="6" y="19"/>
                  </a:lnTo>
                  <a:lnTo>
                    <a:pt x="1" y="25"/>
                  </a:lnTo>
                  <a:lnTo>
                    <a:pt x="0" y="42"/>
                  </a:lnTo>
                  <a:lnTo>
                    <a:pt x="4" y="74"/>
                  </a:lnTo>
                  <a:lnTo>
                    <a:pt x="13" y="104"/>
                  </a:lnTo>
                  <a:lnTo>
                    <a:pt x="30" y="131"/>
                  </a:lnTo>
                  <a:lnTo>
                    <a:pt x="51" y="155"/>
                  </a:lnTo>
                  <a:lnTo>
                    <a:pt x="77" y="174"/>
                  </a:lnTo>
                  <a:lnTo>
                    <a:pt x="106" y="189"/>
                  </a:lnTo>
                  <a:lnTo>
                    <a:pt x="138" y="198"/>
                  </a:lnTo>
                  <a:lnTo>
                    <a:pt x="173" y="201"/>
                  </a:lnTo>
                  <a:lnTo>
                    <a:pt x="208" y="198"/>
                  </a:lnTo>
                  <a:lnTo>
                    <a:pt x="240" y="189"/>
                  </a:lnTo>
                  <a:lnTo>
                    <a:pt x="242" y="188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5" name="Freeform 43"/>
            <p:cNvSpPr>
              <a:spLocks/>
            </p:cNvSpPr>
            <p:nvPr/>
          </p:nvSpPr>
          <p:spPr bwMode="auto">
            <a:xfrm>
              <a:off x="2797" y="1843"/>
              <a:ext cx="87" cy="69"/>
            </a:xfrm>
            <a:custGeom>
              <a:avLst/>
              <a:gdLst/>
              <a:ahLst/>
              <a:cxnLst>
                <a:cxn ang="0">
                  <a:pos x="248" y="179"/>
                </a:cxn>
                <a:cxn ang="0">
                  <a:pos x="251" y="173"/>
                </a:cxn>
                <a:cxn ang="0">
                  <a:pos x="254" y="166"/>
                </a:cxn>
                <a:cxn ang="0">
                  <a:pos x="257" y="159"/>
                </a:cxn>
                <a:cxn ang="0">
                  <a:pos x="260" y="153"/>
                </a:cxn>
                <a:cxn ang="0">
                  <a:pos x="259" y="154"/>
                </a:cxn>
                <a:cxn ang="0">
                  <a:pos x="237" y="169"/>
                </a:cxn>
                <a:cxn ang="0">
                  <a:pos x="213" y="183"/>
                </a:cxn>
                <a:cxn ang="0">
                  <a:pos x="187" y="190"/>
                </a:cxn>
                <a:cxn ang="0">
                  <a:pos x="158" y="193"/>
                </a:cxn>
                <a:cxn ang="0">
                  <a:pos x="129" y="190"/>
                </a:cxn>
                <a:cxn ang="0">
                  <a:pos x="103" y="183"/>
                </a:cxn>
                <a:cxn ang="0">
                  <a:pos x="79" y="169"/>
                </a:cxn>
                <a:cxn ang="0">
                  <a:pos x="57" y="154"/>
                </a:cxn>
                <a:cxn ang="0">
                  <a:pos x="40" y="134"/>
                </a:cxn>
                <a:cxn ang="0">
                  <a:pos x="26" y="112"/>
                </a:cxn>
                <a:cxn ang="0">
                  <a:pos x="18" y="88"/>
                </a:cxn>
                <a:cxn ang="0">
                  <a:pos x="15" y="61"/>
                </a:cxn>
                <a:cxn ang="0">
                  <a:pos x="18" y="34"/>
                </a:cxn>
                <a:cxn ang="0">
                  <a:pos x="26" y="10"/>
                </a:cxn>
                <a:cxn ang="0">
                  <a:pos x="32" y="0"/>
                </a:cxn>
                <a:cxn ang="0">
                  <a:pos x="25" y="5"/>
                </a:cxn>
                <a:cxn ang="0">
                  <a:pos x="19" y="9"/>
                </a:cxn>
                <a:cxn ang="0">
                  <a:pos x="13" y="15"/>
                </a:cxn>
                <a:cxn ang="0">
                  <a:pos x="7" y="20"/>
                </a:cxn>
                <a:cxn ang="0">
                  <a:pos x="3" y="32"/>
                </a:cxn>
                <a:cxn ang="0">
                  <a:pos x="0" y="61"/>
                </a:cxn>
                <a:cxn ang="0">
                  <a:pos x="3" y="90"/>
                </a:cxn>
                <a:cxn ang="0">
                  <a:pos x="13" y="117"/>
                </a:cxn>
                <a:cxn ang="0">
                  <a:pos x="27" y="142"/>
                </a:cxn>
                <a:cxn ang="0">
                  <a:pos x="46" y="164"/>
                </a:cxn>
                <a:cxn ang="0">
                  <a:pos x="70" y="182"/>
                </a:cxn>
                <a:cxn ang="0">
                  <a:pos x="97" y="195"/>
                </a:cxn>
                <a:cxn ang="0">
                  <a:pos x="127" y="204"/>
                </a:cxn>
                <a:cxn ang="0">
                  <a:pos x="158" y="207"/>
                </a:cxn>
                <a:cxn ang="0">
                  <a:pos x="189" y="204"/>
                </a:cxn>
                <a:cxn ang="0">
                  <a:pos x="219" y="195"/>
                </a:cxn>
                <a:cxn ang="0">
                  <a:pos x="245" y="182"/>
                </a:cxn>
                <a:cxn ang="0">
                  <a:pos x="248" y="179"/>
                </a:cxn>
              </a:cxnLst>
              <a:rect l="0" t="0" r="r" b="b"/>
              <a:pathLst>
                <a:path w="260" h="207">
                  <a:moveTo>
                    <a:pt x="248" y="179"/>
                  </a:moveTo>
                  <a:lnTo>
                    <a:pt x="251" y="173"/>
                  </a:lnTo>
                  <a:lnTo>
                    <a:pt x="254" y="166"/>
                  </a:lnTo>
                  <a:lnTo>
                    <a:pt x="257" y="159"/>
                  </a:lnTo>
                  <a:lnTo>
                    <a:pt x="260" y="153"/>
                  </a:lnTo>
                  <a:lnTo>
                    <a:pt x="259" y="154"/>
                  </a:lnTo>
                  <a:lnTo>
                    <a:pt x="237" y="169"/>
                  </a:lnTo>
                  <a:lnTo>
                    <a:pt x="213" y="183"/>
                  </a:lnTo>
                  <a:lnTo>
                    <a:pt x="187" y="190"/>
                  </a:lnTo>
                  <a:lnTo>
                    <a:pt x="158" y="193"/>
                  </a:lnTo>
                  <a:lnTo>
                    <a:pt x="129" y="190"/>
                  </a:lnTo>
                  <a:lnTo>
                    <a:pt x="103" y="183"/>
                  </a:lnTo>
                  <a:lnTo>
                    <a:pt x="79" y="169"/>
                  </a:lnTo>
                  <a:lnTo>
                    <a:pt x="57" y="154"/>
                  </a:lnTo>
                  <a:lnTo>
                    <a:pt x="40" y="134"/>
                  </a:lnTo>
                  <a:lnTo>
                    <a:pt x="26" y="112"/>
                  </a:lnTo>
                  <a:lnTo>
                    <a:pt x="18" y="88"/>
                  </a:lnTo>
                  <a:lnTo>
                    <a:pt x="15" y="61"/>
                  </a:lnTo>
                  <a:lnTo>
                    <a:pt x="18" y="34"/>
                  </a:lnTo>
                  <a:lnTo>
                    <a:pt x="26" y="10"/>
                  </a:lnTo>
                  <a:lnTo>
                    <a:pt x="32" y="0"/>
                  </a:lnTo>
                  <a:lnTo>
                    <a:pt x="25" y="5"/>
                  </a:lnTo>
                  <a:lnTo>
                    <a:pt x="19" y="9"/>
                  </a:lnTo>
                  <a:lnTo>
                    <a:pt x="13" y="15"/>
                  </a:lnTo>
                  <a:lnTo>
                    <a:pt x="7" y="20"/>
                  </a:lnTo>
                  <a:lnTo>
                    <a:pt x="3" y="32"/>
                  </a:lnTo>
                  <a:lnTo>
                    <a:pt x="0" y="61"/>
                  </a:lnTo>
                  <a:lnTo>
                    <a:pt x="3" y="90"/>
                  </a:lnTo>
                  <a:lnTo>
                    <a:pt x="13" y="117"/>
                  </a:lnTo>
                  <a:lnTo>
                    <a:pt x="27" y="142"/>
                  </a:lnTo>
                  <a:lnTo>
                    <a:pt x="46" y="164"/>
                  </a:lnTo>
                  <a:lnTo>
                    <a:pt x="70" y="182"/>
                  </a:lnTo>
                  <a:lnTo>
                    <a:pt x="97" y="195"/>
                  </a:lnTo>
                  <a:lnTo>
                    <a:pt x="127" y="204"/>
                  </a:lnTo>
                  <a:lnTo>
                    <a:pt x="158" y="207"/>
                  </a:lnTo>
                  <a:lnTo>
                    <a:pt x="189" y="204"/>
                  </a:lnTo>
                  <a:lnTo>
                    <a:pt x="219" y="195"/>
                  </a:lnTo>
                  <a:lnTo>
                    <a:pt x="245" y="182"/>
                  </a:lnTo>
                  <a:lnTo>
                    <a:pt x="248" y="179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6" name="Freeform 44"/>
            <p:cNvSpPr>
              <a:spLocks/>
            </p:cNvSpPr>
            <p:nvPr/>
          </p:nvSpPr>
          <p:spPr bwMode="auto">
            <a:xfrm>
              <a:off x="2802" y="1839"/>
              <a:ext cx="81" cy="69"/>
            </a:xfrm>
            <a:custGeom>
              <a:avLst/>
              <a:gdLst/>
              <a:ahLst/>
              <a:cxnLst>
                <a:cxn ang="0">
                  <a:pos x="245" y="168"/>
                </a:cxn>
                <a:cxn ang="0">
                  <a:pos x="247" y="162"/>
                </a:cxn>
                <a:cxn ang="0">
                  <a:pos x="248" y="154"/>
                </a:cxn>
                <a:cxn ang="0">
                  <a:pos x="249" y="147"/>
                </a:cxn>
                <a:cxn ang="0">
                  <a:pos x="251" y="139"/>
                </a:cxn>
                <a:cxn ang="0">
                  <a:pos x="251" y="139"/>
                </a:cxn>
                <a:cxn ang="0">
                  <a:pos x="235" y="157"/>
                </a:cxn>
                <a:cxn ang="0">
                  <a:pos x="216" y="171"/>
                </a:cxn>
                <a:cxn ang="0">
                  <a:pos x="194" y="183"/>
                </a:cxn>
                <a:cxn ang="0">
                  <a:pos x="170" y="190"/>
                </a:cxn>
                <a:cxn ang="0">
                  <a:pos x="144" y="192"/>
                </a:cxn>
                <a:cxn ang="0">
                  <a:pos x="118" y="190"/>
                </a:cxn>
                <a:cxn ang="0">
                  <a:pos x="94" y="183"/>
                </a:cxn>
                <a:cxn ang="0">
                  <a:pos x="72" y="171"/>
                </a:cxn>
                <a:cxn ang="0">
                  <a:pos x="53" y="157"/>
                </a:cxn>
                <a:cxn ang="0">
                  <a:pos x="37" y="139"/>
                </a:cxn>
                <a:cxn ang="0">
                  <a:pos x="25" y="119"/>
                </a:cxn>
                <a:cxn ang="0">
                  <a:pos x="17" y="97"/>
                </a:cxn>
                <a:cxn ang="0">
                  <a:pos x="14" y="73"/>
                </a:cxn>
                <a:cxn ang="0">
                  <a:pos x="17" y="49"/>
                </a:cxn>
                <a:cxn ang="0">
                  <a:pos x="25" y="27"/>
                </a:cxn>
                <a:cxn ang="0">
                  <a:pos x="37" y="7"/>
                </a:cxn>
                <a:cxn ang="0">
                  <a:pos x="43" y="0"/>
                </a:cxn>
                <a:cxn ang="0">
                  <a:pos x="35" y="3"/>
                </a:cxn>
                <a:cxn ang="0">
                  <a:pos x="28" y="7"/>
                </a:cxn>
                <a:cxn ang="0">
                  <a:pos x="20" y="10"/>
                </a:cxn>
                <a:cxn ang="0">
                  <a:pos x="14" y="14"/>
                </a:cxn>
                <a:cxn ang="0">
                  <a:pos x="11" y="21"/>
                </a:cxn>
                <a:cxn ang="0">
                  <a:pos x="2" y="46"/>
                </a:cxn>
                <a:cxn ang="0">
                  <a:pos x="0" y="73"/>
                </a:cxn>
                <a:cxn ang="0">
                  <a:pos x="2" y="100"/>
                </a:cxn>
                <a:cxn ang="0">
                  <a:pos x="11" y="125"/>
                </a:cxn>
                <a:cxn ang="0">
                  <a:pos x="25" y="147"/>
                </a:cxn>
                <a:cxn ang="0">
                  <a:pos x="42" y="167"/>
                </a:cxn>
                <a:cxn ang="0">
                  <a:pos x="64" y="183"/>
                </a:cxn>
                <a:cxn ang="0">
                  <a:pos x="88" y="196"/>
                </a:cxn>
                <a:cxn ang="0">
                  <a:pos x="115" y="204"/>
                </a:cxn>
                <a:cxn ang="0">
                  <a:pos x="144" y="206"/>
                </a:cxn>
                <a:cxn ang="0">
                  <a:pos x="173" y="204"/>
                </a:cxn>
                <a:cxn ang="0">
                  <a:pos x="200" y="196"/>
                </a:cxn>
                <a:cxn ang="0">
                  <a:pos x="224" y="183"/>
                </a:cxn>
                <a:cxn ang="0">
                  <a:pos x="245" y="168"/>
                </a:cxn>
              </a:cxnLst>
              <a:rect l="0" t="0" r="r" b="b"/>
              <a:pathLst>
                <a:path w="251" h="206">
                  <a:moveTo>
                    <a:pt x="245" y="168"/>
                  </a:moveTo>
                  <a:lnTo>
                    <a:pt x="247" y="162"/>
                  </a:lnTo>
                  <a:lnTo>
                    <a:pt x="248" y="154"/>
                  </a:lnTo>
                  <a:lnTo>
                    <a:pt x="249" y="147"/>
                  </a:lnTo>
                  <a:lnTo>
                    <a:pt x="251" y="139"/>
                  </a:lnTo>
                  <a:lnTo>
                    <a:pt x="251" y="139"/>
                  </a:lnTo>
                  <a:lnTo>
                    <a:pt x="235" y="157"/>
                  </a:lnTo>
                  <a:lnTo>
                    <a:pt x="216" y="171"/>
                  </a:lnTo>
                  <a:lnTo>
                    <a:pt x="194" y="183"/>
                  </a:lnTo>
                  <a:lnTo>
                    <a:pt x="170" y="190"/>
                  </a:lnTo>
                  <a:lnTo>
                    <a:pt x="144" y="192"/>
                  </a:lnTo>
                  <a:lnTo>
                    <a:pt x="118" y="190"/>
                  </a:lnTo>
                  <a:lnTo>
                    <a:pt x="94" y="183"/>
                  </a:lnTo>
                  <a:lnTo>
                    <a:pt x="72" y="171"/>
                  </a:lnTo>
                  <a:lnTo>
                    <a:pt x="53" y="157"/>
                  </a:lnTo>
                  <a:lnTo>
                    <a:pt x="37" y="139"/>
                  </a:lnTo>
                  <a:lnTo>
                    <a:pt x="25" y="119"/>
                  </a:lnTo>
                  <a:lnTo>
                    <a:pt x="17" y="97"/>
                  </a:lnTo>
                  <a:lnTo>
                    <a:pt x="14" y="73"/>
                  </a:lnTo>
                  <a:lnTo>
                    <a:pt x="17" y="49"/>
                  </a:lnTo>
                  <a:lnTo>
                    <a:pt x="25" y="27"/>
                  </a:lnTo>
                  <a:lnTo>
                    <a:pt x="37" y="7"/>
                  </a:lnTo>
                  <a:lnTo>
                    <a:pt x="43" y="0"/>
                  </a:lnTo>
                  <a:lnTo>
                    <a:pt x="35" y="3"/>
                  </a:lnTo>
                  <a:lnTo>
                    <a:pt x="28" y="7"/>
                  </a:lnTo>
                  <a:lnTo>
                    <a:pt x="20" y="10"/>
                  </a:lnTo>
                  <a:lnTo>
                    <a:pt x="14" y="14"/>
                  </a:lnTo>
                  <a:lnTo>
                    <a:pt x="11" y="21"/>
                  </a:lnTo>
                  <a:lnTo>
                    <a:pt x="2" y="46"/>
                  </a:lnTo>
                  <a:lnTo>
                    <a:pt x="0" y="73"/>
                  </a:lnTo>
                  <a:lnTo>
                    <a:pt x="2" y="100"/>
                  </a:lnTo>
                  <a:lnTo>
                    <a:pt x="11" y="125"/>
                  </a:lnTo>
                  <a:lnTo>
                    <a:pt x="25" y="147"/>
                  </a:lnTo>
                  <a:lnTo>
                    <a:pt x="42" y="167"/>
                  </a:lnTo>
                  <a:lnTo>
                    <a:pt x="64" y="183"/>
                  </a:lnTo>
                  <a:lnTo>
                    <a:pt x="88" y="196"/>
                  </a:lnTo>
                  <a:lnTo>
                    <a:pt x="115" y="204"/>
                  </a:lnTo>
                  <a:lnTo>
                    <a:pt x="144" y="206"/>
                  </a:lnTo>
                  <a:lnTo>
                    <a:pt x="173" y="204"/>
                  </a:lnTo>
                  <a:lnTo>
                    <a:pt x="200" y="196"/>
                  </a:lnTo>
                  <a:lnTo>
                    <a:pt x="224" y="183"/>
                  </a:lnTo>
                  <a:lnTo>
                    <a:pt x="245" y="168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7" name="Freeform 45"/>
            <p:cNvSpPr>
              <a:spLocks/>
            </p:cNvSpPr>
            <p:nvPr/>
          </p:nvSpPr>
          <p:spPr bwMode="auto">
            <a:xfrm>
              <a:off x="2806" y="1836"/>
              <a:ext cx="80" cy="68"/>
            </a:xfrm>
            <a:custGeom>
              <a:avLst/>
              <a:gdLst/>
              <a:ahLst/>
              <a:cxnLst>
                <a:cxn ang="0">
                  <a:pos x="238" y="119"/>
                </a:cxn>
                <a:cxn ang="0">
                  <a:pos x="238" y="123"/>
                </a:cxn>
                <a:cxn ang="0">
                  <a:pos x="238" y="126"/>
                </a:cxn>
                <a:cxn ang="0">
                  <a:pos x="238" y="131"/>
                </a:cxn>
                <a:cxn ang="0">
                  <a:pos x="238" y="135"/>
                </a:cxn>
                <a:cxn ang="0">
                  <a:pos x="238" y="139"/>
                </a:cxn>
                <a:cxn ang="0">
                  <a:pos x="238" y="142"/>
                </a:cxn>
                <a:cxn ang="0">
                  <a:pos x="238" y="146"/>
                </a:cxn>
                <a:cxn ang="0">
                  <a:pos x="238" y="150"/>
                </a:cxn>
                <a:cxn ang="0">
                  <a:pos x="223" y="166"/>
                </a:cxn>
                <a:cxn ang="0">
                  <a:pos x="204" y="181"/>
                </a:cxn>
                <a:cxn ang="0">
                  <a:pos x="181" y="192"/>
                </a:cxn>
                <a:cxn ang="0">
                  <a:pos x="157" y="199"/>
                </a:cxn>
                <a:cxn ang="0">
                  <a:pos x="131" y="202"/>
                </a:cxn>
                <a:cxn ang="0">
                  <a:pos x="105" y="199"/>
                </a:cxn>
                <a:cxn ang="0">
                  <a:pos x="81" y="192"/>
                </a:cxn>
                <a:cxn ang="0">
                  <a:pos x="58" y="181"/>
                </a:cxn>
                <a:cxn ang="0">
                  <a:pos x="39" y="166"/>
                </a:cxn>
                <a:cxn ang="0">
                  <a:pos x="23" y="149"/>
                </a:cxn>
                <a:cxn ang="0">
                  <a:pos x="11" y="127"/>
                </a:cxn>
                <a:cxn ang="0">
                  <a:pos x="3" y="105"/>
                </a:cxn>
                <a:cxn ang="0">
                  <a:pos x="0" y="81"/>
                </a:cxn>
                <a:cxn ang="0">
                  <a:pos x="3" y="57"/>
                </a:cxn>
                <a:cxn ang="0">
                  <a:pos x="11" y="35"/>
                </a:cxn>
                <a:cxn ang="0">
                  <a:pos x="23" y="14"/>
                </a:cxn>
                <a:cxn ang="0">
                  <a:pos x="27" y="9"/>
                </a:cxn>
                <a:cxn ang="0">
                  <a:pos x="34" y="7"/>
                </a:cxn>
                <a:cxn ang="0">
                  <a:pos x="41" y="5"/>
                </a:cxn>
                <a:cxn ang="0">
                  <a:pos x="48" y="2"/>
                </a:cxn>
                <a:cxn ang="0">
                  <a:pos x="57" y="0"/>
                </a:cxn>
                <a:cxn ang="0">
                  <a:pos x="49" y="6"/>
                </a:cxn>
                <a:cxn ang="0">
                  <a:pos x="35" y="21"/>
                </a:cxn>
                <a:cxn ang="0">
                  <a:pos x="25" y="40"/>
                </a:cxn>
                <a:cxn ang="0">
                  <a:pos x="18" y="60"/>
                </a:cxn>
                <a:cxn ang="0">
                  <a:pos x="16" y="81"/>
                </a:cxn>
                <a:cxn ang="0">
                  <a:pos x="18" y="102"/>
                </a:cxn>
                <a:cxn ang="0">
                  <a:pos x="25" y="122"/>
                </a:cxn>
                <a:cxn ang="0">
                  <a:pos x="35" y="141"/>
                </a:cxn>
                <a:cxn ang="0">
                  <a:pos x="49" y="156"/>
                </a:cxn>
                <a:cxn ang="0">
                  <a:pos x="66" y="170"/>
                </a:cxn>
                <a:cxn ang="0">
                  <a:pos x="87" y="178"/>
                </a:cxn>
                <a:cxn ang="0">
                  <a:pos x="108" y="185"/>
                </a:cxn>
                <a:cxn ang="0">
                  <a:pos x="131" y="187"/>
                </a:cxn>
                <a:cxn ang="0">
                  <a:pos x="154" y="185"/>
                </a:cxn>
                <a:cxn ang="0">
                  <a:pos x="175" y="178"/>
                </a:cxn>
                <a:cxn ang="0">
                  <a:pos x="196" y="170"/>
                </a:cxn>
                <a:cxn ang="0">
                  <a:pos x="212" y="156"/>
                </a:cxn>
                <a:cxn ang="0">
                  <a:pos x="227" y="141"/>
                </a:cxn>
                <a:cxn ang="0">
                  <a:pos x="236" y="122"/>
                </a:cxn>
                <a:cxn ang="0">
                  <a:pos x="238" y="119"/>
                </a:cxn>
              </a:cxnLst>
              <a:rect l="0" t="0" r="r" b="b"/>
              <a:pathLst>
                <a:path w="238" h="202">
                  <a:moveTo>
                    <a:pt x="238" y="119"/>
                  </a:moveTo>
                  <a:lnTo>
                    <a:pt x="238" y="123"/>
                  </a:lnTo>
                  <a:lnTo>
                    <a:pt x="238" y="126"/>
                  </a:lnTo>
                  <a:lnTo>
                    <a:pt x="238" y="131"/>
                  </a:lnTo>
                  <a:lnTo>
                    <a:pt x="238" y="135"/>
                  </a:lnTo>
                  <a:lnTo>
                    <a:pt x="238" y="139"/>
                  </a:lnTo>
                  <a:lnTo>
                    <a:pt x="238" y="142"/>
                  </a:lnTo>
                  <a:lnTo>
                    <a:pt x="238" y="146"/>
                  </a:lnTo>
                  <a:lnTo>
                    <a:pt x="238" y="150"/>
                  </a:lnTo>
                  <a:lnTo>
                    <a:pt x="223" y="166"/>
                  </a:lnTo>
                  <a:lnTo>
                    <a:pt x="204" y="181"/>
                  </a:lnTo>
                  <a:lnTo>
                    <a:pt x="181" y="192"/>
                  </a:lnTo>
                  <a:lnTo>
                    <a:pt x="157" y="199"/>
                  </a:lnTo>
                  <a:lnTo>
                    <a:pt x="131" y="202"/>
                  </a:lnTo>
                  <a:lnTo>
                    <a:pt x="105" y="199"/>
                  </a:lnTo>
                  <a:lnTo>
                    <a:pt x="81" y="192"/>
                  </a:lnTo>
                  <a:lnTo>
                    <a:pt x="58" y="181"/>
                  </a:lnTo>
                  <a:lnTo>
                    <a:pt x="39" y="166"/>
                  </a:lnTo>
                  <a:lnTo>
                    <a:pt x="23" y="149"/>
                  </a:lnTo>
                  <a:lnTo>
                    <a:pt x="11" y="127"/>
                  </a:lnTo>
                  <a:lnTo>
                    <a:pt x="3" y="105"/>
                  </a:lnTo>
                  <a:lnTo>
                    <a:pt x="0" y="81"/>
                  </a:lnTo>
                  <a:lnTo>
                    <a:pt x="3" y="57"/>
                  </a:lnTo>
                  <a:lnTo>
                    <a:pt x="11" y="35"/>
                  </a:lnTo>
                  <a:lnTo>
                    <a:pt x="23" y="14"/>
                  </a:lnTo>
                  <a:lnTo>
                    <a:pt x="27" y="9"/>
                  </a:lnTo>
                  <a:lnTo>
                    <a:pt x="34" y="7"/>
                  </a:lnTo>
                  <a:lnTo>
                    <a:pt x="41" y="5"/>
                  </a:lnTo>
                  <a:lnTo>
                    <a:pt x="48" y="2"/>
                  </a:lnTo>
                  <a:lnTo>
                    <a:pt x="57" y="0"/>
                  </a:lnTo>
                  <a:lnTo>
                    <a:pt x="49" y="6"/>
                  </a:lnTo>
                  <a:lnTo>
                    <a:pt x="35" y="21"/>
                  </a:lnTo>
                  <a:lnTo>
                    <a:pt x="25" y="40"/>
                  </a:lnTo>
                  <a:lnTo>
                    <a:pt x="18" y="60"/>
                  </a:lnTo>
                  <a:lnTo>
                    <a:pt x="16" y="81"/>
                  </a:lnTo>
                  <a:lnTo>
                    <a:pt x="18" y="102"/>
                  </a:lnTo>
                  <a:lnTo>
                    <a:pt x="25" y="122"/>
                  </a:lnTo>
                  <a:lnTo>
                    <a:pt x="35" y="141"/>
                  </a:lnTo>
                  <a:lnTo>
                    <a:pt x="49" y="156"/>
                  </a:lnTo>
                  <a:lnTo>
                    <a:pt x="66" y="170"/>
                  </a:lnTo>
                  <a:lnTo>
                    <a:pt x="87" y="178"/>
                  </a:lnTo>
                  <a:lnTo>
                    <a:pt x="108" y="185"/>
                  </a:lnTo>
                  <a:lnTo>
                    <a:pt x="131" y="187"/>
                  </a:lnTo>
                  <a:lnTo>
                    <a:pt x="154" y="185"/>
                  </a:lnTo>
                  <a:lnTo>
                    <a:pt x="175" y="178"/>
                  </a:lnTo>
                  <a:lnTo>
                    <a:pt x="196" y="170"/>
                  </a:lnTo>
                  <a:lnTo>
                    <a:pt x="212" y="156"/>
                  </a:lnTo>
                  <a:lnTo>
                    <a:pt x="227" y="141"/>
                  </a:lnTo>
                  <a:lnTo>
                    <a:pt x="236" y="122"/>
                  </a:lnTo>
                  <a:lnTo>
                    <a:pt x="238" y="119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8" name="Freeform 46"/>
            <p:cNvSpPr>
              <a:spLocks/>
            </p:cNvSpPr>
            <p:nvPr/>
          </p:nvSpPr>
          <p:spPr bwMode="auto">
            <a:xfrm>
              <a:off x="2811" y="1836"/>
              <a:ext cx="75" cy="63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0"/>
                </a:cxn>
                <a:cxn ang="0">
                  <a:pos x="73" y="0"/>
                </a:cxn>
                <a:cxn ang="0">
                  <a:pos x="73" y="0"/>
                </a:cxn>
                <a:cxn ang="0">
                  <a:pos x="72" y="0"/>
                </a:cxn>
                <a:cxn ang="0">
                  <a:pos x="64" y="0"/>
                </a:cxn>
                <a:cxn ang="0">
                  <a:pos x="57" y="0"/>
                </a:cxn>
                <a:cxn ang="0">
                  <a:pos x="49" y="1"/>
                </a:cxn>
                <a:cxn ang="0">
                  <a:pos x="42" y="2"/>
                </a:cxn>
                <a:cxn ang="0">
                  <a:pos x="34" y="8"/>
                </a:cxn>
                <a:cxn ang="0">
                  <a:pos x="20" y="23"/>
                </a:cxn>
                <a:cxn ang="0">
                  <a:pos x="9" y="41"/>
                </a:cxn>
                <a:cxn ang="0">
                  <a:pos x="2" y="62"/>
                </a:cxn>
                <a:cxn ang="0">
                  <a:pos x="0" y="83"/>
                </a:cxn>
                <a:cxn ang="0">
                  <a:pos x="2" y="104"/>
                </a:cxn>
                <a:cxn ang="0">
                  <a:pos x="9" y="125"/>
                </a:cxn>
                <a:cxn ang="0">
                  <a:pos x="20" y="143"/>
                </a:cxn>
                <a:cxn ang="0">
                  <a:pos x="34" y="158"/>
                </a:cxn>
                <a:cxn ang="0">
                  <a:pos x="51" y="172"/>
                </a:cxn>
                <a:cxn ang="0">
                  <a:pos x="70" y="181"/>
                </a:cxn>
                <a:cxn ang="0">
                  <a:pos x="93" y="188"/>
                </a:cxn>
                <a:cxn ang="0">
                  <a:pos x="116" y="190"/>
                </a:cxn>
                <a:cxn ang="0">
                  <a:pos x="139" y="188"/>
                </a:cxn>
                <a:cxn ang="0">
                  <a:pos x="162" y="181"/>
                </a:cxn>
                <a:cxn ang="0">
                  <a:pos x="181" y="172"/>
                </a:cxn>
                <a:cxn ang="0">
                  <a:pos x="197" y="158"/>
                </a:cxn>
                <a:cxn ang="0">
                  <a:pos x="212" y="143"/>
                </a:cxn>
                <a:cxn ang="0">
                  <a:pos x="223" y="125"/>
                </a:cxn>
                <a:cxn ang="0">
                  <a:pos x="223" y="124"/>
                </a:cxn>
                <a:cxn ang="0">
                  <a:pos x="221" y="116"/>
                </a:cxn>
                <a:cxn ang="0">
                  <a:pos x="220" y="107"/>
                </a:cxn>
                <a:cxn ang="0">
                  <a:pos x="218" y="100"/>
                </a:cxn>
                <a:cxn ang="0">
                  <a:pos x="215" y="92"/>
                </a:cxn>
                <a:cxn ang="0">
                  <a:pos x="214" y="102"/>
                </a:cxn>
                <a:cxn ang="0">
                  <a:pos x="208" y="120"/>
                </a:cxn>
                <a:cxn ang="0">
                  <a:pos x="200" y="135"/>
                </a:cxn>
                <a:cxn ang="0">
                  <a:pos x="187" y="148"/>
                </a:cxn>
                <a:cxn ang="0">
                  <a:pos x="172" y="160"/>
                </a:cxn>
                <a:cxn ang="0">
                  <a:pos x="156" y="168"/>
                </a:cxn>
                <a:cxn ang="0">
                  <a:pos x="136" y="174"/>
                </a:cxn>
                <a:cxn ang="0">
                  <a:pos x="116" y="176"/>
                </a:cxn>
                <a:cxn ang="0">
                  <a:pos x="96" y="174"/>
                </a:cxn>
                <a:cxn ang="0">
                  <a:pos x="76" y="168"/>
                </a:cxn>
                <a:cxn ang="0">
                  <a:pos x="60" y="160"/>
                </a:cxn>
                <a:cxn ang="0">
                  <a:pos x="45" y="148"/>
                </a:cxn>
                <a:cxn ang="0">
                  <a:pos x="32" y="135"/>
                </a:cxn>
                <a:cxn ang="0">
                  <a:pos x="24" y="120"/>
                </a:cxn>
                <a:cxn ang="0">
                  <a:pos x="18" y="102"/>
                </a:cxn>
                <a:cxn ang="0">
                  <a:pos x="15" y="83"/>
                </a:cxn>
                <a:cxn ang="0">
                  <a:pos x="18" y="64"/>
                </a:cxn>
                <a:cxn ang="0">
                  <a:pos x="24" y="47"/>
                </a:cxn>
                <a:cxn ang="0">
                  <a:pos x="32" y="31"/>
                </a:cxn>
                <a:cxn ang="0">
                  <a:pos x="45" y="18"/>
                </a:cxn>
                <a:cxn ang="0">
                  <a:pos x="60" y="6"/>
                </a:cxn>
                <a:cxn ang="0">
                  <a:pos x="73" y="0"/>
                </a:cxn>
              </a:cxnLst>
              <a:rect l="0" t="0" r="r" b="b"/>
              <a:pathLst>
                <a:path w="223" h="190">
                  <a:moveTo>
                    <a:pt x="73" y="0"/>
                  </a:moveTo>
                  <a:lnTo>
                    <a:pt x="73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7" y="0"/>
                  </a:lnTo>
                  <a:lnTo>
                    <a:pt x="49" y="1"/>
                  </a:lnTo>
                  <a:lnTo>
                    <a:pt x="42" y="2"/>
                  </a:lnTo>
                  <a:lnTo>
                    <a:pt x="34" y="8"/>
                  </a:lnTo>
                  <a:lnTo>
                    <a:pt x="20" y="23"/>
                  </a:lnTo>
                  <a:lnTo>
                    <a:pt x="9" y="41"/>
                  </a:lnTo>
                  <a:lnTo>
                    <a:pt x="2" y="62"/>
                  </a:lnTo>
                  <a:lnTo>
                    <a:pt x="0" y="83"/>
                  </a:lnTo>
                  <a:lnTo>
                    <a:pt x="2" y="104"/>
                  </a:lnTo>
                  <a:lnTo>
                    <a:pt x="9" y="125"/>
                  </a:lnTo>
                  <a:lnTo>
                    <a:pt x="20" y="143"/>
                  </a:lnTo>
                  <a:lnTo>
                    <a:pt x="34" y="158"/>
                  </a:lnTo>
                  <a:lnTo>
                    <a:pt x="51" y="172"/>
                  </a:lnTo>
                  <a:lnTo>
                    <a:pt x="70" y="181"/>
                  </a:lnTo>
                  <a:lnTo>
                    <a:pt x="93" y="188"/>
                  </a:lnTo>
                  <a:lnTo>
                    <a:pt x="116" y="190"/>
                  </a:lnTo>
                  <a:lnTo>
                    <a:pt x="139" y="188"/>
                  </a:lnTo>
                  <a:lnTo>
                    <a:pt x="162" y="181"/>
                  </a:lnTo>
                  <a:lnTo>
                    <a:pt x="181" y="172"/>
                  </a:lnTo>
                  <a:lnTo>
                    <a:pt x="197" y="158"/>
                  </a:lnTo>
                  <a:lnTo>
                    <a:pt x="212" y="143"/>
                  </a:lnTo>
                  <a:lnTo>
                    <a:pt x="223" y="125"/>
                  </a:lnTo>
                  <a:lnTo>
                    <a:pt x="223" y="124"/>
                  </a:lnTo>
                  <a:lnTo>
                    <a:pt x="221" y="116"/>
                  </a:lnTo>
                  <a:lnTo>
                    <a:pt x="220" y="107"/>
                  </a:lnTo>
                  <a:lnTo>
                    <a:pt x="218" y="100"/>
                  </a:lnTo>
                  <a:lnTo>
                    <a:pt x="215" y="92"/>
                  </a:lnTo>
                  <a:lnTo>
                    <a:pt x="214" y="102"/>
                  </a:lnTo>
                  <a:lnTo>
                    <a:pt x="208" y="120"/>
                  </a:lnTo>
                  <a:lnTo>
                    <a:pt x="200" y="135"/>
                  </a:lnTo>
                  <a:lnTo>
                    <a:pt x="187" y="148"/>
                  </a:lnTo>
                  <a:lnTo>
                    <a:pt x="172" y="160"/>
                  </a:lnTo>
                  <a:lnTo>
                    <a:pt x="156" y="168"/>
                  </a:lnTo>
                  <a:lnTo>
                    <a:pt x="136" y="174"/>
                  </a:lnTo>
                  <a:lnTo>
                    <a:pt x="116" y="176"/>
                  </a:lnTo>
                  <a:lnTo>
                    <a:pt x="96" y="174"/>
                  </a:lnTo>
                  <a:lnTo>
                    <a:pt x="76" y="168"/>
                  </a:lnTo>
                  <a:lnTo>
                    <a:pt x="60" y="160"/>
                  </a:lnTo>
                  <a:lnTo>
                    <a:pt x="45" y="148"/>
                  </a:lnTo>
                  <a:lnTo>
                    <a:pt x="32" y="135"/>
                  </a:lnTo>
                  <a:lnTo>
                    <a:pt x="24" y="120"/>
                  </a:lnTo>
                  <a:lnTo>
                    <a:pt x="18" y="102"/>
                  </a:lnTo>
                  <a:lnTo>
                    <a:pt x="15" y="83"/>
                  </a:lnTo>
                  <a:lnTo>
                    <a:pt x="18" y="64"/>
                  </a:lnTo>
                  <a:lnTo>
                    <a:pt x="24" y="47"/>
                  </a:lnTo>
                  <a:lnTo>
                    <a:pt x="32" y="31"/>
                  </a:lnTo>
                  <a:lnTo>
                    <a:pt x="45" y="18"/>
                  </a:lnTo>
                  <a:lnTo>
                    <a:pt x="60" y="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39" name="Freeform 47"/>
            <p:cNvSpPr>
              <a:spLocks/>
            </p:cNvSpPr>
            <p:nvPr/>
          </p:nvSpPr>
          <p:spPr bwMode="auto">
            <a:xfrm>
              <a:off x="2816" y="1836"/>
              <a:ext cx="66" cy="59"/>
            </a:xfrm>
            <a:custGeom>
              <a:avLst/>
              <a:gdLst/>
              <a:ahLst/>
              <a:cxnLst>
                <a:cxn ang="0">
                  <a:pos x="92" y="3"/>
                </a:cxn>
                <a:cxn ang="0">
                  <a:pos x="83" y="1"/>
                </a:cxn>
                <a:cxn ang="0">
                  <a:pos x="73" y="0"/>
                </a:cxn>
                <a:cxn ang="0">
                  <a:pos x="62" y="0"/>
                </a:cxn>
                <a:cxn ang="0">
                  <a:pos x="58" y="0"/>
                </a:cxn>
                <a:cxn ang="0">
                  <a:pos x="58" y="0"/>
                </a:cxn>
                <a:cxn ang="0">
                  <a:pos x="46" y="6"/>
                </a:cxn>
                <a:cxn ang="0">
                  <a:pos x="18" y="31"/>
                </a:cxn>
                <a:cxn ang="0">
                  <a:pos x="2" y="64"/>
                </a:cxn>
                <a:cxn ang="0">
                  <a:pos x="2" y="102"/>
                </a:cxn>
                <a:cxn ang="0">
                  <a:pos x="18" y="135"/>
                </a:cxn>
                <a:cxn ang="0">
                  <a:pos x="46" y="160"/>
                </a:cxn>
                <a:cxn ang="0">
                  <a:pos x="82" y="175"/>
                </a:cxn>
                <a:cxn ang="0">
                  <a:pos x="122" y="175"/>
                </a:cxn>
                <a:cxn ang="0">
                  <a:pos x="158" y="160"/>
                </a:cxn>
                <a:cxn ang="0">
                  <a:pos x="186" y="135"/>
                </a:cxn>
                <a:cxn ang="0">
                  <a:pos x="201" y="102"/>
                </a:cxn>
                <a:cxn ang="0">
                  <a:pos x="200" y="92"/>
                </a:cxn>
                <a:cxn ang="0">
                  <a:pos x="199" y="86"/>
                </a:cxn>
                <a:cxn ang="0">
                  <a:pos x="188" y="83"/>
                </a:cxn>
                <a:cxn ang="0">
                  <a:pos x="183" y="60"/>
                </a:cxn>
                <a:cxn ang="0">
                  <a:pos x="191" y="71"/>
                </a:cxn>
                <a:cxn ang="0">
                  <a:pos x="198" y="83"/>
                </a:cxn>
                <a:cxn ang="0">
                  <a:pos x="187" y="99"/>
                </a:cxn>
                <a:cxn ang="0">
                  <a:pos x="174" y="127"/>
                </a:cxn>
                <a:cxn ang="0">
                  <a:pos x="150" y="149"/>
                </a:cxn>
                <a:cxn ang="0">
                  <a:pos x="119" y="162"/>
                </a:cxn>
                <a:cxn ang="0">
                  <a:pos x="85" y="162"/>
                </a:cxn>
                <a:cxn ang="0">
                  <a:pos x="54" y="149"/>
                </a:cxn>
                <a:cxn ang="0">
                  <a:pos x="30" y="127"/>
                </a:cxn>
                <a:cxn ang="0">
                  <a:pos x="17" y="99"/>
                </a:cxn>
                <a:cxn ang="0">
                  <a:pos x="17" y="68"/>
                </a:cxn>
                <a:cxn ang="0">
                  <a:pos x="30" y="39"/>
                </a:cxn>
                <a:cxn ang="0">
                  <a:pos x="54" y="17"/>
                </a:cxn>
                <a:cxn ang="0">
                  <a:pos x="85" y="4"/>
                </a:cxn>
              </a:cxnLst>
              <a:rect l="0" t="0" r="r" b="b"/>
              <a:pathLst>
                <a:path w="201" h="177">
                  <a:moveTo>
                    <a:pt x="97" y="4"/>
                  </a:moveTo>
                  <a:lnTo>
                    <a:pt x="92" y="3"/>
                  </a:lnTo>
                  <a:lnTo>
                    <a:pt x="88" y="2"/>
                  </a:lnTo>
                  <a:lnTo>
                    <a:pt x="83" y="1"/>
                  </a:lnTo>
                  <a:lnTo>
                    <a:pt x="78" y="1"/>
                  </a:lnTo>
                  <a:lnTo>
                    <a:pt x="73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6"/>
                  </a:lnTo>
                  <a:lnTo>
                    <a:pt x="30" y="17"/>
                  </a:lnTo>
                  <a:lnTo>
                    <a:pt x="18" y="31"/>
                  </a:lnTo>
                  <a:lnTo>
                    <a:pt x="8" y="47"/>
                  </a:lnTo>
                  <a:lnTo>
                    <a:pt x="2" y="64"/>
                  </a:lnTo>
                  <a:lnTo>
                    <a:pt x="0" y="83"/>
                  </a:lnTo>
                  <a:lnTo>
                    <a:pt x="2" y="102"/>
                  </a:lnTo>
                  <a:lnTo>
                    <a:pt x="8" y="120"/>
                  </a:lnTo>
                  <a:lnTo>
                    <a:pt x="18" y="135"/>
                  </a:lnTo>
                  <a:lnTo>
                    <a:pt x="30" y="149"/>
                  </a:lnTo>
                  <a:lnTo>
                    <a:pt x="46" y="160"/>
                  </a:lnTo>
                  <a:lnTo>
                    <a:pt x="62" y="169"/>
                  </a:lnTo>
                  <a:lnTo>
                    <a:pt x="82" y="175"/>
                  </a:lnTo>
                  <a:lnTo>
                    <a:pt x="102" y="177"/>
                  </a:lnTo>
                  <a:lnTo>
                    <a:pt x="122" y="175"/>
                  </a:lnTo>
                  <a:lnTo>
                    <a:pt x="142" y="169"/>
                  </a:lnTo>
                  <a:lnTo>
                    <a:pt x="158" y="160"/>
                  </a:lnTo>
                  <a:lnTo>
                    <a:pt x="174" y="149"/>
                  </a:lnTo>
                  <a:lnTo>
                    <a:pt x="186" y="135"/>
                  </a:lnTo>
                  <a:lnTo>
                    <a:pt x="195" y="120"/>
                  </a:lnTo>
                  <a:lnTo>
                    <a:pt x="201" y="102"/>
                  </a:lnTo>
                  <a:lnTo>
                    <a:pt x="201" y="94"/>
                  </a:lnTo>
                  <a:lnTo>
                    <a:pt x="200" y="92"/>
                  </a:lnTo>
                  <a:lnTo>
                    <a:pt x="200" y="89"/>
                  </a:lnTo>
                  <a:lnTo>
                    <a:pt x="199" y="86"/>
                  </a:lnTo>
                  <a:lnTo>
                    <a:pt x="198" y="83"/>
                  </a:lnTo>
                  <a:lnTo>
                    <a:pt x="188" y="83"/>
                  </a:lnTo>
                  <a:lnTo>
                    <a:pt x="187" y="68"/>
                  </a:lnTo>
                  <a:lnTo>
                    <a:pt x="183" y="60"/>
                  </a:lnTo>
                  <a:lnTo>
                    <a:pt x="187" y="65"/>
                  </a:lnTo>
                  <a:lnTo>
                    <a:pt x="191" y="71"/>
                  </a:lnTo>
                  <a:lnTo>
                    <a:pt x="194" y="77"/>
                  </a:lnTo>
                  <a:lnTo>
                    <a:pt x="198" y="83"/>
                  </a:lnTo>
                  <a:lnTo>
                    <a:pt x="188" y="83"/>
                  </a:lnTo>
                  <a:lnTo>
                    <a:pt x="187" y="99"/>
                  </a:lnTo>
                  <a:lnTo>
                    <a:pt x="181" y="114"/>
                  </a:lnTo>
                  <a:lnTo>
                    <a:pt x="174" y="127"/>
                  </a:lnTo>
                  <a:lnTo>
                    <a:pt x="163" y="139"/>
                  </a:lnTo>
                  <a:lnTo>
                    <a:pt x="150" y="149"/>
                  </a:lnTo>
                  <a:lnTo>
                    <a:pt x="136" y="156"/>
                  </a:lnTo>
                  <a:lnTo>
                    <a:pt x="119" y="162"/>
                  </a:lnTo>
                  <a:lnTo>
                    <a:pt x="102" y="163"/>
                  </a:lnTo>
                  <a:lnTo>
                    <a:pt x="85" y="162"/>
                  </a:lnTo>
                  <a:lnTo>
                    <a:pt x="68" y="156"/>
                  </a:lnTo>
                  <a:lnTo>
                    <a:pt x="54" y="149"/>
                  </a:lnTo>
                  <a:lnTo>
                    <a:pt x="41" y="139"/>
                  </a:lnTo>
                  <a:lnTo>
                    <a:pt x="30" y="127"/>
                  </a:lnTo>
                  <a:lnTo>
                    <a:pt x="23" y="114"/>
                  </a:lnTo>
                  <a:lnTo>
                    <a:pt x="17" y="99"/>
                  </a:lnTo>
                  <a:lnTo>
                    <a:pt x="16" y="83"/>
                  </a:lnTo>
                  <a:lnTo>
                    <a:pt x="17" y="68"/>
                  </a:lnTo>
                  <a:lnTo>
                    <a:pt x="23" y="52"/>
                  </a:lnTo>
                  <a:lnTo>
                    <a:pt x="30" y="39"/>
                  </a:lnTo>
                  <a:lnTo>
                    <a:pt x="41" y="27"/>
                  </a:lnTo>
                  <a:lnTo>
                    <a:pt x="54" y="17"/>
                  </a:lnTo>
                  <a:lnTo>
                    <a:pt x="68" y="10"/>
                  </a:lnTo>
                  <a:lnTo>
                    <a:pt x="85" y="4"/>
                  </a:lnTo>
                  <a:lnTo>
                    <a:pt x="97" y="4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0" name="Freeform 48"/>
            <p:cNvSpPr>
              <a:spLocks/>
            </p:cNvSpPr>
            <p:nvPr/>
          </p:nvSpPr>
          <p:spPr bwMode="auto">
            <a:xfrm>
              <a:off x="2821" y="1837"/>
              <a:ext cx="61" cy="53"/>
            </a:xfrm>
            <a:custGeom>
              <a:avLst/>
              <a:gdLst/>
              <a:ahLst/>
              <a:cxnLst>
                <a:cxn ang="0">
                  <a:pos x="165" y="50"/>
                </a:cxn>
                <a:cxn ang="0">
                  <a:pos x="144" y="31"/>
                </a:cxn>
                <a:cxn ang="0">
                  <a:pos x="120" y="16"/>
                </a:cxn>
                <a:cxn ang="0">
                  <a:pos x="94" y="5"/>
                </a:cxn>
                <a:cxn ang="0">
                  <a:pos x="70" y="0"/>
                </a:cxn>
                <a:cxn ang="0">
                  <a:pos x="39" y="14"/>
                </a:cxn>
                <a:cxn ang="0">
                  <a:pos x="16" y="35"/>
                </a:cxn>
                <a:cxn ang="0">
                  <a:pos x="2" y="63"/>
                </a:cxn>
                <a:cxn ang="0">
                  <a:pos x="2" y="97"/>
                </a:cxn>
                <a:cxn ang="0">
                  <a:pos x="16" y="125"/>
                </a:cxn>
                <a:cxn ang="0">
                  <a:pos x="39" y="146"/>
                </a:cxn>
                <a:cxn ang="0">
                  <a:pos x="70" y="160"/>
                </a:cxn>
                <a:cxn ang="0">
                  <a:pos x="106" y="160"/>
                </a:cxn>
                <a:cxn ang="0">
                  <a:pos x="137" y="146"/>
                </a:cxn>
                <a:cxn ang="0">
                  <a:pos x="160" y="125"/>
                </a:cxn>
                <a:cxn ang="0">
                  <a:pos x="174" y="97"/>
                </a:cxn>
                <a:cxn ang="0">
                  <a:pos x="160" y="80"/>
                </a:cxn>
                <a:cxn ang="0">
                  <a:pos x="154" y="55"/>
                </a:cxn>
                <a:cxn ang="0">
                  <a:pos x="138" y="34"/>
                </a:cxn>
                <a:cxn ang="0">
                  <a:pos x="116" y="19"/>
                </a:cxn>
                <a:cxn ang="0">
                  <a:pos x="88" y="14"/>
                </a:cxn>
                <a:cxn ang="0">
                  <a:pos x="60" y="19"/>
                </a:cxn>
                <a:cxn ang="0">
                  <a:pos x="38" y="34"/>
                </a:cxn>
                <a:cxn ang="0">
                  <a:pos x="22" y="55"/>
                </a:cxn>
                <a:cxn ang="0">
                  <a:pos x="16" y="80"/>
                </a:cxn>
                <a:cxn ang="0">
                  <a:pos x="22" y="105"/>
                </a:cxn>
                <a:cxn ang="0">
                  <a:pos x="38" y="126"/>
                </a:cxn>
                <a:cxn ang="0">
                  <a:pos x="60" y="141"/>
                </a:cxn>
                <a:cxn ang="0">
                  <a:pos x="88" y="146"/>
                </a:cxn>
                <a:cxn ang="0">
                  <a:pos x="116" y="141"/>
                </a:cxn>
                <a:cxn ang="0">
                  <a:pos x="138" y="126"/>
                </a:cxn>
                <a:cxn ang="0">
                  <a:pos x="154" y="105"/>
                </a:cxn>
                <a:cxn ang="0">
                  <a:pos x="160" y="80"/>
                </a:cxn>
                <a:cxn ang="0">
                  <a:pos x="174" y="63"/>
                </a:cxn>
              </a:cxnLst>
              <a:rect l="0" t="0" r="r" b="b"/>
              <a:pathLst>
                <a:path w="175" h="161">
                  <a:moveTo>
                    <a:pt x="173" y="61"/>
                  </a:moveTo>
                  <a:lnTo>
                    <a:pt x="165" y="50"/>
                  </a:lnTo>
                  <a:lnTo>
                    <a:pt x="155" y="40"/>
                  </a:lnTo>
                  <a:lnTo>
                    <a:pt x="144" y="31"/>
                  </a:lnTo>
                  <a:lnTo>
                    <a:pt x="134" y="23"/>
                  </a:lnTo>
                  <a:lnTo>
                    <a:pt x="120" y="16"/>
                  </a:lnTo>
                  <a:lnTo>
                    <a:pt x="108" y="9"/>
                  </a:lnTo>
                  <a:lnTo>
                    <a:pt x="94" y="5"/>
                  </a:lnTo>
                  <a:lnTo>
                    <a:pt x="80" y="0"/>
                  </a:lnTo>
                  <a:lnTo>
                    <a:pt x="70" y="0"/>
                  </a:lnTo>
                  <a:lnTo>
                    <a:pt x="54" y="6"/>
                  </a:lnTo>
                  <a:lnTo>
                    <a:pt x="39" y="14"/>
                  </a:lnTo>
                  <a:lnTo>
                    <a:pt x="27" y="23"/>
                  </a:lnTo>
                  <a:lnTo>
                    <a:pt x="16" y="35"/>
                  </a:lnTo>
                  <a:lnTo>
                    <a:pt x="8" y="4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2" y="97"/>
                  </a:lnTo>
                  <a:lnTo>
                    <a:pt x="8" y="111"/>
                  </a:lnTo>
                  <a:lnTo>
                    <a:pt x="16" y="125"/>
                  </a:lnTo>
                  <a:lnTo>
                    <a:pt x="27" y="136"/>
                  </a:lnTo>
                  <a:lnTo>
                    <a:pt x="39" y="146"/>
                  </a:lnTo>
                  <a:lnTo>
                    <a:pt x="54" y="154"/>
                  </a:lnTo>
                  <a:lnTo>
                    <a:pt x="70" y="160"/>
                  </a:lnTo>
                  <a:lnTo>
                    <a:pt x="88" y="161"/>
                  </a:lnTo>
                  <a:lnTo>
                    <a:pt x="106" y="160"/>
                  </a:lnTo>
                  <a:lnTo>
                    <a:pt x="122" y="154"/>
                  </a:lnTo>
                  <a:lnTo>
                    <a:pt x="137" y="146"/>
                  </a:lnTo>
                  <a:lnTo>
                    <a:pt x="150" y="136"/>
                  </a:lnTo>
                  <a:lnTo>
                    <a:pt x="160" y="125"/>
                  </a:lnTo>
                  <a:lnTo>
                    <a:pt x="168" y="111"/>
                  </a:lnTo>
                  <a:lnTo>
                    <a:pt x="174" y="97"/>
                  </a:lnTo>
                  <a:lnTo>
                    <a:pt x="175" y="80"/>
                  </a:lnTo>
                  <a:lnTo>
                    <a:pt x="160" y="80"/>
                  </a:lnTo>
                  <a:lnTo>
                    <a:pt x="159" y="67"/>
                  </a:lnTo>
                  <a:lnTo>
                    <a:pt x="154" y="55"/>
                  </a:lnTo>
                  <a:lnTo>
                    <a:pt x="148" y="44"/>
                  </a:lnTo>
                  <a:lnTo>
                    <a:pt x="138" y="34"/>
                  </a:lnTo>
                  <a:lnTo>
                    <a:pt x="128" y="25"/>
                  </a:lnTo>
                  <a:lnTo>
                    <a:pt x="116" y="19"/>
                  </a:lnTo>
                  <a:lnTo>
                    <a:pt x="102" y="15"/>
                  </a:lnTo>
                  <a:lnTo>
                    <a:pt x="88" y="14"/>
                  </a:lnTo>
                  <a:lnTo>
                    <a:pt x="74" y="15"/>
                  </a:lnTo>
                  <a:lnTo>
                    <a:pt x="60" y="19"/>
                  </a:lnTo>
                  <a:lnTo>
                    <a:pt x="48" y="25"/>
                  </a:lnTo>
                  <a:lnTo>
                    <a:pt x="38" y="34"/>
                  </a:lnTo>
                  <a:lnTo>
                    <a:pt x="28" y="44"/>
                  </a:lnTo>
                  <a:lnTo>
                    <a:pt x="22" y="55"/>
                  </a:lnTo>
                  <a:lnTo>
                    <a:pt x="17" y="67"/>
                  </a:lnTo>
                  <a:lnTo>
                    <a:pt x="16" y="80"/>
                  </a:lnTo>
                  <a:lnTo>
                    <a:pt x="17" y="93"/>
                  </a:lnTo>
                  <a:lnTo>
                    <a:pt x="22" y="105"/>
                  </a:lnTo>
                  <a:lnTo>
                    <a:pt x="28" y="117"/>
                  </a:lnTo>
                  <a:lnTo>
                    <a:pt x="38" y="126"/>
                  </a:lnTo>
                  <a:lnTo>
                    <a:pt x="48" y="135"/>
                  </a:lnTo>
                  <a:lnTo>
                    <a:pt x="60" y="141"/>
                  </a:lnTo>
                  <a:lnTo>
                    <a:pt x="74" y="145"/>
                  </a:lnTo>
                  <a:lnTo>
                    <a:pt x="88" y="146"/>
                  </a:lnTo>
                  <a:lnTo>
                    <a:pt x="102" y="145"/>
                  </a:lnTo>
                  <a:lnTo>
                    <a:pt x="116" y="141"/>
                  </a:lnTo>
                  <a:lnTo>
                    <a:pt x="128" y="135"/>
                  </a:lnTo>
                  <a:lnTo>
                    <a:pt x="138" y="126"/>
                  </a:lnTo>
                  <a:lnTo>
                    <a:pt x="148" y="117"/>
                  </a:lnTo>
                  <a:lnTo>
                    <a:pt x="154" y="105"/>
                  </a:lnTo>
                  <a:lnTo>
                    <a:pt x="159" y="93"/>
                  </a:lnTo>
                  <a:lnTo>
                    <a:pt x="160" y="80"/>
                  </a:lnTo>
                  <a:lnTo>
                    <a:pt x="175" y="80"/>
                  </a:lnTo>
                  <a:lnTo>
                    <a:pt x="174" y="63"/>
                  </a:lnTo>
                  <a:lnTo>
                    <a:pt x="173" y="61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1" name="Freeform 49"/>
            <p:cNvSpPr>
              <a:spLocks/>
            </p:cNvSpPr>
            <p:nvPr/>
          </p:nvSpPr>
          <p:spPr bwMode="auto">
            <a:xfrm>
              <a:off x="2826" y="1841"/>
              <a:ext cx="48" cy="45"/>
            </a:xfrm>
            <a:custGeom>
              <a:avLst/>
              <a:gdLst/>
              <a:ahLst/>
              <a:cxnLst>
                <a:cxn ang="0">
                  <a:pos x="145" y="54"/>
                </a:cxn>
                <a:cxn ang="0">
                  <a:pos x="133" y="29"/>
                </a:cxn>
                <a:cxn ang="0">
                  <a:pos x="114" y="12"/>
                </a:cxn>
                <a:cxn ang="0">
                  <a:pos x="87" y="1"/>
                </a:cxn>
                <a:cxn ang="0">
                  <a:pos x="59" y="1"/>
                </a:cxn>
                <a:cxn ang="0">
                  <a:pos x="32" y="12"/>
                </a:cxn>
                <a:cxn ang="0">
                  <a:pos x="13" y="29"/>
                </a:cxn>
                <a:cxn ang="0">
                  <a:pos x="1" y="54"/>
                </a:cxn>
                <a:cxn ang="0">
                  <a:pos x="1" y="80"/>
                </a:cxn>
                <a:cxn ang="0">
                  <a:pos x="13" y="105"/>
                </a:cxn>
                <a:cxn ang="0">
                  <a:pos x="32" y="122"/>
                </a:cxn>
                <a:cxn ang="0">
                  <a:pos x="59" y="133"/>
                </a:cxn>
                <a:cxn ang="0">
                  <a:pos x="87" y="133"/>
                </a:cxn>
                <a:cxn ang="0">
                  <a:pos x="114" y="122"/>
                </a:cxn>
                <a:cxn ang="0">
                  <a:pos x="133" y="105"/>
                </a:cxn>
                <a:cxn ang="0">
                  <a:pos x="145" y="80"/>
                </a:cxn>
                <a:cxn ang="0">
                  <a:pos x="131" y="67"/>
                </a:cxn>
                <a:cxn ang="0">
                  <a:pos x="126" y="47"/>
                </a:cxn>
                <a:cxn ang="0">
                  <a:pos x="114" y="29"/>
                </a:cxn>
                <a:cxn ang="0">
                  <a:pos x="95" y="18"/>
                </a:cxn>
                <a:cxn ang="0">
                  <a:pos x="73" y="14"/>
                </a:cxn>
                <a:cxn ang="0">
                  <a:pos x="51" y="18"/>
                </a:cxn>
                <a:cxn ang="0">
                  <a:pos x="32" y="29"/>
                </a:cxn>
                <a:cxn ang="0">
                  <a:pos x="20" y="47"/>
                </a:cxn>
                <a:cxn ang="0">
                  <a:pos x="15" y="67"/>
                </a:cxn>
                <a:cxn ang="0">
                  <a:pos x="20" y="87"/>
                </a:cxn>
                <a:cxn ang="0">
                  <a:pos x="32" y="105"/>
                </a:cxn>
                <a:cxn ang="0">
                  <a:pos x="51" y="116"/>
                </a:cxn>
                <a:cxn ang="0">
                  <a:pos x="73" y="120"/>
                </a:cxn>
                <a:cxn ang="0">
                  <a:pos x="95" y="116"/>
                </a:cxn>
                <a:cxn ang="0">
                  <a:pos x="114" y="105"/>
                </a:cxn>
                <a:cxn ang="0">
                  <a:pos x="126" y="87"/>
                </a:cxn>
                <a:cxn ang="0">
                  <a:pos x="131" y="67"/>
                </a:cxn>
              </a:cxnLst>
              <a:rect l="0" t="0" r="r" b="b"/>
              <a:pathLst>
                <a:path w="146" h="135">
                  <a:moveTo>
                    <a:pt x="146" y="67"/>
                  </a:moveTo>
                  <a:lnTo>
                    <a:pt x="145" y="54"/>
                  </a:lnTo>
                  <a:lnTo>
                    <a:pt x="140" y="42"/>
                  </a:lnTo>
                  <a:lnTo>
                    <a:pt x="133" y="29"/>
                  </a:lnTo>
                  <a:lnTo>
                    <a:pt x="125" y="19"/>
                  </a:lnTo>
                  <a:lnTo>
                    <a:pt x="114" y="12"/>
                  </a:lnTo>
                  <a:lnTo>
                    <a:pt x="101" y="5"/>
                  </a:lnTo>
                  <a:lnTo>
                    <a:pt x="87" y="1"/>
                  </a:lnTo>
                  <a:lnTo>
                    <a:pt x="73" y="0"/>
                  </a:lnTo>
                  <a:lnTo>
                    <a:pt x="59" y="1"/>
                  </a:lnTo>
                  <a:lnTo>
                    <a:pt x="45" y="5"/>
                  </a:lnTo>
                  <a:lnTo>
                    <a:pt x="32" y="12"/>
                  </a:lnTo>
                  <a:lnTo>
                    <a:pt x="21" y="19"/>
                  </a:lnTo>
                  <a:lnTo>
                    <a:pt x="13" y="29"/>
                  </a:lnTo>
                  <a:lnTo>
                    <a:pt x="6" y="42"/>
                  </a:lnTo>
                  <a:lnTo>
                    <a:pt x="1" y="54"/>
                  </a:lnTo>
                  <a:lnTo>
                    <a:pt x="0" y="67"/>
                  </a:lnTo>
                  <a:lnTo>
                    <a:pt x="1" y="80"/>
                  </a:lnTo>
                  <a:lnTo>
                    <a:pt x="6" y="92"/>
                  </a:lnTo>
                  <a:lnTo>
                    <a:pt x="13" y="105"/>
                  </a:lnTo>
                  <a:lnTo>
                    <a:pt x="21" y="115"/>
                  </a:lnTo>
                  <a:lnTo>
                    <a:pt x="32" y="122"/>
                  </a:lnTo>
                  <a:lnTo>
                    <a:pt x="45" y="129"/>
                  </a:lnTo>
                  <a:lnTo>
                    <a:pt x="59" y="133"/>
                  </a:lnTo>
                  <a:lnTo>
                    <a:pt x="73" y="135"/>
                  </a:lnTo>
                  <a:lnTo>
                    <a:pt x="87" y="133"/>
                  </a:lnTo>
                  <a:lnTo>
                    <a:pt x="101" y="129"/>
                  </a:lnTo>
                  <a:lnTo>
                    <a:pt x="114" y="122"/>
                  </a:lnTo>
                  <a:lnTo>
                    <a:pt x="125" y="115"/>
                  </a:lnTo>
                  <a:lnTo>
                    <a:pt x="133" y="105"/>
                  </a:lnTo>
                  <a:lnTo>
                    <a:pt x="140" y="92"/>
                  </a:lnTo>
                  <a:lnTo>
                    <a:pt x="145" y="80"/>
                  </a:lnTo>
                  <a:lnTo>
                    <a:pt x="146" y="67"/>
                  </a:lnTo>
                  <a:lnTo>
                    <a:pt x="131" y="67"/>
                  </a:lnTo>
                  <a:lnTo>
                    <a:pt x="129" y="56"/>
                  </a:lnTo>
                  <a:lnTo>
                    <a:pt x="126" y="47"/>
                  </a:lnTo>
                  <a:lnTo>
                    <a:pt x="121" y="37"/>
                  </a:lnTo>
                  <a:lnTo>
                    <a:pt x="114" y="29"/>
                  </a:lnTo>
                  <a:lnTo>
                    <a:pt x="105" y="23"/>
                  </a:lnTo>
                  <a:lnTo>
                    <a:pt x="95" y="18"/>
                  </a:lnTo>
                  <a:lnTo>
                    <a:pt x="85" y="15"/>
                  </a:lnTo>
                  <a:lnTo>
                    <a:pt x="73" y="14"/>
                  </a:lnTo>
                  <a:lnTo>
                    <a:pt x="61" y="15"/>
                  </a:lnTo>
                  <a:lnTo>
                    <a:pt x="51" y="18"/>
                  </a:lnTo>
                  <a:lnTo>
                    <a:pt x="41" y="23"/>
                  </a:lnTo>
                  <a:lnTo>
                    <a:pt x="32" y="29"/>
                  </a:lnTo>
                  <a:lnTo>
                    <a:pt x="25" y="37"/>
                  </a:lnTo>
                  <a:lnTo>
                    <a:pt x="20" y="47"/>
                  </a:lnTo>
                  <a:lnTo>
                    <a:pt x="17" y="56"/>
                  </a:lnTo>
                  <a:lnTo>
                    <a:pt x="15" y="67"/>
                  </a:lnTo>
                  <a:lnTo>
                    <a:pt x="17" y="78"/>
                  </a:lnTo>
                  <a:lnTo>
                    <a:pt x="20" y="87"/>
                  </a:lnTo>
                  <a:lnTo>
                    <a:pt x="25" y="97"/>
                  </a:lnTo>
                  <a:lnTo>
                    <a:pt x="32" y="105"/>
                  </a:lnTo>
                  <a:lnTo>
                    <a:pt x="41" y="111"/>
                  </a:lnTo>
                  <a:lnTo>
                    <a:pt x="51" y="116"/>
                  </a:lnTo>
                  <a:lnTo>
                    <a:pt x="61" y="119"/>
                  </a:lnTo>
                  <a:lnTo>
                    <a:pt x="73" y="120"/>
                  </a:lnTo>
                  <a:lnTo>
                    <a:pt x="85" y="119"/>
                  </a:lnTo>
                  <a:lnTo>
                    <a:pt x="95" y="116"/>
                  </a:lnTo>
                  <a:lnTo>
                    <a:pt x="105" y="111"/>
                  </a:lnTo>
                  <a:lnTo>
                    <a:pt x="114" y="105"/>
                  </a:lnTo>
                  <a:lnTo>
                    <a:pt x="121" y="97"/>
                  </a:lnTo>
                  <a:lnTo>
                    <a:pt x="126" y="87"/>
                  </a:lnTo>
                  <a:lnTo>
                    <a:pt x="129" y="78"/>
                  </a:lnTo>
                  <a:lnTo>
                    <a:pt x="131" y="67"/>
                  </a:lnTo>
                  <a:lnTo>
                    <a:pt x="146" y="67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2" name="Freeform 50"/>
            <p:cNvSpPr>
              <a:spLocks/>
            </p:cNvSpPr>
            <p:nvPr/>
          </p:nvSpPr>
          <p:spPr bwMode="auto">
            <a:xfrm>
              <a:off x="2831" y="1845"/>
              <a:ext cx="39" cy="36"/>
            </a:xfrm>
            <a:custGeom>
              <a:avLst/>
              <a:gdLst/>
              <a:ahLst/>
              <a:cxnLst>
                <a:cxn ang="0">
                  <a:pos x="117" y="43"/>
                </a:cxn>
                <a:cxn ang="0">
                  <a:pos x="108" y="24"/>
                </a:cxn>
                <a:cxn ang="0">
                  <a:pos x="91" y="9"/>
                </a:cxn>
                <a:cxn ang="0">
                  <a:pos x="71" y="1"/>
                </a:cxn>
                <a:cxn ang="0">
                  <a:pos x="47" y="1"/>
                </a:cxn>
                <a:cxn ang="0">
                  <a:pos x="27" y="9"/>
                </a:cxn>
                <a:cxn ang="0">
                  <a:pos x="10" y="24"/>
                </a:cxn>
                <a:cxn ang="0">
                  <a:pos x="1" y="43"/>
                </a:cxn>
                <a:cxn ang="0">
                  <a:pos x="1" y="65"/>
                </a:cxn>
                <a:cxn ang="0">
                  <a:pos x="10" y="84"/>
                </a:cxn>
                <a:cxn ang="0">
                  <a:pos x="27" y="99"/>
                </a:cxn>
                <a:cxn ang="0">
                  <a:pos x="47" y="107"/>
                </a:cxn>
                <a:cxn ang="0">
                  <a:pos x="71" y="107"/>
                </a:cxn>
                <a:cxn ang="0">
                  <a:pos x="91" y="99"/>
                </a:cxn>
                <a:cxn ang="0">
                  <a:pos x="108" y="84"/>
                </a:cxn>
                <a:cxn ang="0">
                  <a:pos x="117" y="65"/>
                </a:cxn>
                <a:cxn ang="0">
                  <a:pos x="102" y="54"/>
                </a:cxn>
                <a:cxn ang="0">
                  <a:pos x="99" y="39"/>
                </a:cxn>
                <a:cxn ang="0">
                  <a:pos x="89" y="26"/>
                </a:cxn>
                <a:cxn ang="0">
                  <a:pos x="76" y="18"/>
                </a:cxn>
                <a:cxn ang="0">
                  <a:pos x="59" y="14"/>
                </a:cxn>
                <a:cxn ang="0">
                  <a:pos x="42" y="18"/>
                </a:cxn>
                <a:cxn ang="0">
                  <a:pos x="29" y="26"/>
                </a:cxn>
                <a:cxn ang="0">
                  <a:pos x="19" y="39"/>
                </a:cxn>
                <a:cxn ang="0">
                  <a:pos x="16" y="54"/>
                </a:cxn>
                <a:cxn ang="0">
                  <a:pos x="19" y="70"/>
                </a:cxn>
                <a:cxn ang="0">
                  <a:pos x="29" y="82"/>
                </a:cxn>
                <a:cxn ang="0">
                  <a:pos x="42" y="91"/>
                </a:cxn>
                <a:cxn ang="0">
                  <a:pos x="59" y="94"/>
                </a:cxn>
                <a:cxn ang="0">
                  <a:pos x="76" y="91"/>
                </a:cxn>
                <a:cxn ang="0">
                  <a:pos x="89" y="82"/>
                </a:cxn>
                <a:cxn ang="0">
                  <a:pos x="99" y="70"/>
                </a:cxn>
                <a:cxn ang="0">
                  <a:pos x="102" y="54"/>
                </a:cxn>
              </a:cxnLst>
              <a:rect l="0" t="0" r="r" b="b"/>
              <a:pathLst>
                <a:path w="118" h="108">
                  <a:moveTo>
                    <a:pt x="118" y="54"/>
                  </a:moveTo>
                  <a:lnTo>
                    <a:pt x="117" y="43"/>
                  </a:lnTo>
                  <a:lnTo>
                    <a:pt x="113" y="33"/>
                  </a:lnTo>
                  <a:lnTo>
                    <a:pt x="108" y="24"/>
                  </a:lnTo>
                  <a:lnTo>
                    <a:pt x="101" y="15"/>
                  </a:lnTo>
                  <a:lnTo>
                    <a:pt x="91" y="9"/>
                  </a:lnTo>
                  <a:lnTo>
                    <a:pt x="82" y="4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7" y="1"/>
                  </a:lnTo>
                  <a:lnTo>
                    <a:pt x="36" y="4"/>
                  </a:lnTo>
                  <a:lnTo>
                    <a:pt x="27" y="9"/>
                  </a:lnTo>
                  <a:lnTo>
                    <a:pt x="17" y="15"/>
                  </a:lnTo>
                  <a:lnTo>
                    <a:pt x="10" y="24"/>
                  </a:lnTo>
                  <a:lnTo>
                    <a:pt x="5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5" y="75"/>
                  </a:lnTo>
                  <a:lnTo>
                    <a:pt x="10" y="84"/>
                  </a:lnTo>
                  <a:lnTo>
                    <a:pt x="17" y="93"/>
                  </a:lnTo>
                  <a:lnTo>
                    <a:pt x="27" y="99"/>
                  </a:lnTo>
                  <a:lnTo>
                    <a:pt x="36" y="104"/>
                  </a:lnTo>
                  <a:lnTo>
                    <a:pt x="47" y="107"/>
                  </a:lnTo>
                  <a:lnTo>
                    <a:pt x="59" y="108"/>
                  </a:lnTo>
                  <a:lnTo>
                    <a:pt x="71" y="107"/>
                  </a:lnTo>
                  <a:lnTo>
                    <a:pt x="82" y="104"/>
                  </a:lnTo>
                  <a:lnTo>
                    <a:pt x="91" y="99"/>
                  </a:lnTo>
                  <a:lnTo>
                    <a:pt x="101" y="93"/>
                  </a:lnTo>
                  <a:lnTo>
                    <a:pt x="108" y="84"/>
                  </a:lnTo>
                  <a:lnTo>
                    <a:pt x="113" y="75"/>
                  </a:lnTo>
                  <a:lnTo>
                    <a:pt x="117" y="65"/>
                  </a:lnTo>
                  <a:lnTo>
                    <a:pt x="118" y="54"/>
                  </a:lnTo>
                  <a:lnTo>
                    <a:pt x="102" y="54"/>
                  </a:lnTo>
                  <a:lnTo>
                    <a:pt x="101" y="46"/>
                  </a:lnTo>
                  <a:lnTo>
                    <a:pt x="99" y="39"/>
                  </a:lnTo>
                  <a:lnTo>
                    <a:pt x="95" y="32"/>
                  </a:lnTo>
                  <a:lnTo>
                    <a:pt x="89" y="26"/>
                  </a:lnTo>
                  <a:lnTo>
                    <a:pt x="83" y="21"/>
                  </a:lnTo>
                  <a:lnTo>
                    <a:pt x="76" y="18"/>
                  </a:lnTo>
                  <a:lnTo>
                    <a:pt x="67" y="15"/>
                  </a:lnTo>
                  <a:lnTo>
                    <a:pt x="59" y="14"/>
                  </a:lnTo>
                  <a:lnTo>
                    <a:pt x="51" y="15"/>
                  </a:lnTo>
                  <a:lnTo>
                    <a:pt x="42" y="18"/>
                  </a:lnTo>
                  <a:lnTo>
                    <a:pt x="35" y="21"/>
                  </a:lnTo>
                  <a:lnTo>
                    <a:pt x="29" y="26"/>
                  </a:lnTo>
                  <a:lnTo>
                    <a:pt x="23" y="32"/>
                  </a:lnTo>
                  <a:lnTo>
                    <a:pt x="19" y="39"/>
                  </a:lnTo>
                  <a:lnTo>
                    <a:pt x="17" y="46"/>
                  </a:lnTo>
                  <a:lnTo>
                    <a:pt x="16" y="54"/>
                  </a:lnTo>
                  <a:lnTo>
                    <a:pt x="17" y="62"/>
                  </a:lnTo>
                  <a:lnTo>
                    <a:pt x="19" y="70"/>
                  </a:lnTo>
                  <a:lnTo>
                    <a:pt x="23" y="76"/>
                  </a:lnTo>
                  <a:lnTo>
                    <a:pt x="29" y="82"/>
                  </a:lnTo>
                  <a:lnTo>
                    <a:pt x="35" y="87"/>
                  </a:lnTo>
                  <a:lnTo>
                    <a:pt x="42" y="91"/>
                  </a:lnTo>
                  <a:lnTo>
                    <a:pt x="51" y="93"/>
                  </a:lnTo>
                  <a:lnTo>
                    <a:pt x="59" y="94"/>
                  </a:lnTo>
                  <a:lnTo>
                    <a:pt x="67" y="93"/>
                  </a:lnTo>
                  <a:lnTo>
                    <a:pt x="76" y="91"/>
                  </a:lnTo>
                  <a:lnTo>
                    <a:pt x="83" y="87"/>
                  </a:lnTo>
                  <a:lnTo>
                    <a:pt x="89" y="82"/>
                  </a:lnTo>
                  <a:lnTo>
                    <a:pt x="95" y="76"/>
                  </a:lnTo>
                  <a:lnTo>
                    <a:pt x="99" y="70"/>
                  </a:lnTo>
                  <a:lnTo>
                    <a:pt x="101" y="62"/>
                  </a:lnTo>
                  <a:lnTo>
                    <a:pt x="102" y="54"/>
                  </a:lnTo>
                  <a:lnTo>
                    <a:pt x="118" y="54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3" name="Freeform 51"/>
            <p:cNvSpPr>
              <a:spLocks/>
            </p:cNvSpPr>
            <p:nvPr/>
          </p:nvSpPr>
          <p:spPr bwMode="auto">
            <a:xfrm>
              <a:off x="2835" y="1850"/>
              <a:ext cx="30" cy="27"/>
            </a:xfrm>
            <a:custGeom>
              <a:avLst/>
              <a:gdLst/>
              <a:ahLst/>
              <a:cxnLst>
                <a:cxn ang="0">
                  <a:pos x="88" y="41"/>
                </a:cxn>
                <a:cxn ang="0">
                  <a:pos x="87" y="33"/>
                </a:cxn>
                <a:cxn ang="0">
                  <a:pos x="85" y="26"/>
                </a:cxn>
                <a:cxn ang="0">
                  <a:pos x="81" y="19"/>
                </a:cxn>
                <a:cxn ang="0">
                  <a:pos x="75" y="12"/>
                </a:cxn>
                <a:cxn ang="0">
                  <a:pos x="68" y="7"/>
                </a:cxn>
                <a:cxn ang="0">
                  <a:pos x="61" y="3"/>
                </a:cxn>
                <a:cxn ang="0">
                  <a:pos x="52" y="1"/>
                </a:cxn>
                <a:cxn ang="0">
                  <a:pos x="44" y="0"/>
                </a:cxn>
                <a:cxn ang="0">
                  <a:pos x="36" y="1"/>
                </a:cxn>
                <a:cxn ang="0">
                  <a:pos x="27" y="3"/>
                </a:cxn>
                <a:cxn ang="0">
                  <a:pos x="20" y="7"/>
                </a:cxn>
                <a:cxn ang="0">
                  <a:pos x="13" y="12"/>
                </a:cxn>
                <a:cxn ang="0">
                  <a:pos x="7" y="19"/>
                </a:cxn>
                <a:cxn ang="0">
                  <a:pos x="3" y="26"/>
                </a:cxn>
                <a:cxn ang="0">
                  <a:pos x="1" y="33"/>
                </a:cxn>
                <a:cxn ang="0">
                  <a:pos x="0" y="41"/>
                </a:cxn>
                <a:cxn ang="0">
                  <a:pos x="1" y="49"/>
                </a:cxn>
                <a:cxn ang="0">
                  <a:pos x="3" y="57"/>
                </a:cxn>
                <a:cxn ang="0">
                  <a:pos x="7" y="63"/>
                </a:cxn>
                <a:cxn ang="0">
                  <a:pos x="13" y="70"/>
                </a:cxn>
                <a:cxn ang="0">
                  <a:pos x="20" y="75"/>
                </a:cxn>
                <a:cxn ang="0">
                  <a:pos x="27" y="79"/>
                </a:cxn>
                <a:cxn ang="0">
                  <a:pos x="36" y="81"/>
                </a:cxn>
                <a:cxn ang="0">
                  <a:pos x="44" y="82"/>
                </a:cxn>
                <a:cxn ang="0">
                  <a:pos x="52" y="81"/>
                </a:cxn>
                <a:cxn ang="0">
                  <a:pos x="61" y="79"/>
                </a:cxn>
                <a:cxn ang="0">
                  <a:pos x="68" y="75"/>
                </a:cxn>
                <a:cxn ang="0">
                  <a:pos x="75" y="70"/>
                </a:cxn>
                <a:cxn ang="0">
                  <a:pos x="81" y="63"/>
                </a:cxn>
                <a:cxn ang="0">
                  <a:pos x="85" y="57"/>
                </a:cxn>
                <a:cxn ang="0">
                  <a:pos x="87" y="49"/>
                </a:cxn>
                <a:cxn ang="0">
                  <a:pos x="88" y="41"/>
                </a:cxn>
                <a:cxn ang="0">
                  <a:pos x="73" y="41"/>
                </a:cxn>
                <a:cxn ang="0">
                  <a:pos x="70" y="31"/>
                </a:cxn>
                <a:cxn ang="0">
                  <a:pos x="64" y="22"/>
                </a:cxn>
                <a:cxn ang="0">
                  <a:pos x="55" y="17"/>
                </a:cxn>
                <a:cxn ang="0">
                  <a:pos x="44" y="14"/>
                </a:cxn>
                <a:cxn ang="0">
                  <a:pos x="33" y="17"/>
                </a:cxn>
                <a:cxn ang="0">
                  <a:pos x="24" y="22"/>
                </a:cxn>
                <a:cxn ang="0">
                  <a:pos x="18" y="31"/>
                </a:cxn>
                <a:cxn ang="0">
                  <a:pos x="15" y="41"/>
                </a:cxn>
                <a:cxn ang="0">
                  <a:pos x="18" y="51"/>
                </a:cxn>
                <a:cxn ang="0">
                  <a:pos x="24" y="60"/>
                </a:cxn>
                <a:cxn ang="0">
                  <a:pos x="33" y="65"/>
                </a:cxn>
                <a:cxn ang="0">
                  <a:pos x="44" y="68"/>
                </a:cxn>
                <a:cxn ang="0">
                  <a:pos x="55" y="65"/>
                </a:cxn>
                <a:cxn ang="0">
                  <a:pos x="64" y="60"/>
                </a:cxn>
                <a:cxn ang="0">
                  <a:pos x="70" y="51"/>
                </a:cxn>
                <a:cxn ang="0">
                  <a:pos x="73" y="41"/>
                </a:cxn>
                <a:cxn ang="0">
                  <a:pos x="88" y="41"/>
                </a:cxn>
              </a:cxnLst>
              <a:rect l="0" t="0" r="r" b="b"/>
              <a:pathLst>
                <a:path w="88" h="82">
                  <a:moveTo>
                    <a:pt x="88" y="41"/>
                  </a:moveTo>
                  <a:lnTo>
                    <a:pt x="87" y="33"/>
                  </a:lnTo>
                  <a:lnTo>
                    <a:pt x="85" y="26"/>
                  </a:lnTo>
                  <a:lnTo>
                    <a:pt x="81" y="19"/>
                  </a:lnTo>
                  <a:lnTo>
                    <a:pt x="75" y="12"/>
                  </a:lnTo>
                  <a:lnTo>
                    <a:pt x="68" y="7"/>
                  </a:lnTo>
                  <a:lnTo>
                    <a:pt x="61" y="3"/>
                  </a:lnTo>
                  <a:lnTo>
                    <a:pt x="52" y="1"/>
                  </a:lnTo>
                  <a:lnTo>
                    <a:pt x="44" y="0"/>
                  </a:ln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2"/>
                  </a:lnTo>
                  <a:lnTo>
                    <a:pt x="7" y="19"/>
                  </a:lnTo>
                  <a:lnTo>
                    <a:pt x="3" y="26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1" y="49"/>
                  </a:lnTo>
                  <a:lnTo>
                    <a:pt x="3" y="57"/>
                  </a:lnTo>
                  <a:lnTo>
                    <a:pt x="7" y="63"/>
                  </a:lnTo>
                  <a:lnTo>
                    <a:pt x="13" y="70"/>
                  </a:lnTo>
                  <a:lnTo>
                    <a:pt x="20" y="75"/>
                  </a:lnTo>
                  <a:lnTo>
                    <a:pt x="27" y="79"/>
                  </a:lnTo>
                  <a:lnTo>
                    <a:pt x="36" y="81"/>
                  </a:lnTo>
                  <a:lnTo>
                    <a:pt x="44" y="82"/>
                  </a:lnTo>
                  <a:lnTo>
                    <a:pt x="52" y="81"/>
                  </a:lnTo>
                  <a:lnTo>
                    <a:pt x="61" y="79"/>
                  </a:lnTo>
                  <a:lnTo>
                    <a:pt x="68" y="75"/>
                  </a:lnTo>
                  <a:lnTo>
                    <a:pt x="75" y="70"/>
                  </a:lnTo>
                  <a:lnTo>
                    <a:pt x="81" y="63"/>
                  </a:lnTo>
                  <a:lnTo>
                    <a:pt x="85" y="57"/>
                  </a:lnTo>
                  <a:lnTo>
                    <a:pt x="87" y="49"/>
                  </a:lnTo>
                  <a:lnTo>
                    <a:pt x="88" y="41"/>
                  </a:lnTo>
                  <a:lnTo>
                    <a:pt x="73" y="41"/>
                  </a:lnTo>
                  <a:lnTo>
                    <a:pt x="70" y="31"/>
                  </a:lnTo>
                  <a:lnTo>
                    <a:pt x="64" y="22"/>
                  </a:lnTo>
                  <a:lnTo>
                    <a:pt x="55" y="17"/>
                  </a:lnTo>
                  <a:lnTo>
                    <a:pt x="44" y="14"/>
                  </a:lnTo>
                  <a:lnTo>
                    <a:pt x="33" y="17"/>
                  </a:lnTo>
                  <a:lnTo>
                    <a:pt x="24" y="22"/>
                  </a:lnTo>
                  <a:lnTo>
                    <a:pt x="18" y="31"/>
                  </a:lnTo>
                  <a:lnTo>
                    <a:pt x="15" y="41"/>
                  </a:lnTo>
                  <a:lnTo>
                    <a:pt x="18" y="51"/>
                  </a:lnTo>
                  <a:lnTo>
                    <a:pt x="24" y="60"/>
                  </a:lnTo>
                  <a:lnTo>
                    <a:pt x="33" y="65"/>
                  </a:lnTo>
                  <a:lnTo>
                    <a:pt x="44" y="68"/>
                  </a:lnTo>
                  <a:lnTo>
                    <a:pt x="55" y="65"/>
                  </a:lnTo>
                  <a:lnTo>
                    <a:pt x="64" y="60"/>
                  </a:lnTo>
                  <a:lnTo>
                    <a:pt x="70" y="51"/>
                  </a:lnTo>
                  <a:lnTo>
                    <a:pt x="73" y="41"/>
                  </a:lnTo>
                  <a:lnTo>
                    <a:pt x="88" y="41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4" name="Freeform 52"/>
            <p:cNvSpPr>
              <a:spLocks/>
            </p:cNvSpPr>
            <p:nvPr/>
          </p:nvSpPr>
          <p:spPr bwMode="auto">
            <a:xfrm>
              <a:off x="2840" y="1854"/>
              <a:ext cx="20" cy="19"/>
            </a:xfrm>
            <a:custGeom>
              <a:avLst/>
              <a:gdLst/>
              <a:ahLst/>
              <a:cxnLst>
                <a:cxn ang="0">
                  <a:pos x="60" y="28"/>
                </a:cxn>
                <a:cxn ang="0">
                  <a:pos x="58" y="18"/>
                </a:cxn>
                <a:cxn ang="0">
                  <a:pos x="50" y="9"/>
                </a:cxn>
                <a:cxn ang="0">
                  <a:pos x="41" y="3"/>
                </a:cxn>
                <a:cxn ang="0">
                  <a:pos x="30" y="0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2" y="18"/>
                </a:cxn>
                <a:cxn ang="0">
                  <a:pos x="0" y="28"/>
                </a:cxn>
                <a:cxn ang="0">
                  <a:pos x="2" y="38"/>
                </a:cxn>
                <a:cxn ang="0">
                  <a:pos x="10" y="47"/>
                </a:cxn>
                <a:cxn ang="0">
                  <a:pos x="19" y="53"/>
                </a:cxn>
                <a:cxn ang="0">
                  <a:pos x="30" y="56"/>
                </a:cxn>
                <a:cxn ang="0">
                  <a:pos x="41" y="53"/>
                </a:cxn>
                <a:cxn ang="0">
                  <a:pos x="50" y="47"/>
                </a:cxn>
                <a:cxn ang="0">
                  <a:pos x="58" y="38"/>
                </a:cxn>
                <a:cxn ang="0">
                  <a:pos x="60" y="28"/>
                </a:cxn>
                <a:cxn ang="0">
                  <a:pos x="60" y="28"/>
                </a:cxn>
              </a:cxnLst>
              <a:rect l="0" t="0" r="r" b="b"/>
              <a:pathLst>
                <a:path w="60" h="56">
                  <a:moveTo>
                    <a:pt x="60" y="28"/>
                  </a:moveTo>
                  <a:lnTo>
                    <a:pt x="58" y="18"/>
                  </a:lnTo>
                  <a:lnTo>
                    <a:pt x="50" y="9"/>
                  </a:lnTo>
                  <a:lnTo>
                    <a:pt x="41" y="3"/>
                  </a:lnTo>
                  <a:lnTo>
                    <a:pt x="30" y="0"/>
                  </a:lnTo>
                  <a:lnTo>
                    <a:pt x="19" y="3"/>
                  </a:lnTo>
                  <a:lnTo>
                    <a:pt x="10" y="9"/>
                  </a:lnTo>
                  <a:lnTo>
                    <a:pt x="2" y="18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10" y="47"/>
                  </a:lnTo>
                  <a:lnTo>
                    <a:pt x="19" y="53"/>
                  </a:lnTo>
                  <a:lnTo>
                    <a:pt x="30" y="56"/>
                  </a:lnTo>
                  <a:lnTo>
                    <a:pt x="41" y="53"/>
                  </a:lnTo>
                  <a:lnTo>
                    <a:pt x="50" y="47"/>
                  </a:lnTo>
                  <a:lnTo>
                    <a:pt x="58" y="38"/>
                  </a:lnTo>
                  <a:lnTo>
                    <a:pt x="60" y="28"/>
                  </a:lnTo>
                  <a:lnTo>
                    <a:pt x="60" y="28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5" name="Freeform 53"/>
            <p:cNvSpPr>
              <a:spLocks/>
            </p:cNvSpPr>
            <p:nvPr/>
          </p:nvSpPr>
          <p:spPr bwMode="auto">
            <a:xfrm>
              <a:off x="2845" y="1859"/>
              <a:ext cx="12" cy="9"/>
            </a:xfrm>
            <a:custGeom>
              <a:avLst/>
              <a:gdLst/>
              <a:ahLst/>
              <a:cxnLst>
                <a:cxn ang="0">
                  <a:pos x="32" y="14"/>
                </a:cxn>
                <a:cxn ang="0">
                  <a:pos x="30" y="8"/>
                </a:cxn>
                <a:cxn ang="0">
                  <a:pos x="27" y="4"/>
                </a:cxn>
                <a:cxn ang="0">
                  <a:pos x="22" y="1"/>
                </a:cxn>
                <a:cxn ang="0">
                  <a:pos x="16" y="0"/>
                </a:cxn>
                <a:cxn ang="0">
                  <a:pos x="10" y="1"/>
                </a:cxn>
                <a:cxn ang="0">
                  <a:pos x="5" y="4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5" y="24"/>
                </a:cxn>
                <a:cxn ang="0">
                  <a:pos x="10" y="27"/>
                </a:cxn>
                <a:cxn ang="0">
                  <a:pos x="16" y="28"/>
                </a:cxn>
                <a:cxn ang="0">
                  <a:pos x="22" y="27"/>
                </a:cxn>
                <a:cxn ang="0">
                  <a:pos x="27" y="24"/>
                </a:cxn>
                <a:cxn ang="0">
                  <a:pos x="30" y="20"/>
                </a:cxn>
                <a:cxn ang="0">
                  <a:pos x="32" y="14"/>
                </a:cxn>
                <a:cxn ang="0">
                  <a:pos x="32" y="14"/>
                </a:cxn>
              </a:cxnLst>
              <a:rect l="0" t="0" r="r" b="b"/>
              <a:pathLst>
                <a:path w="32" h="28">
                  <a:moveTo>
                    <a:pt x="32" y="14"/>
                  </a:moveTo>
                  <a:lnTo>
                    <a:pt x="30" y="8"/>
                  </a:lnTo>
                  <a:lnTo>
                    <a:pt x="27" y="4"/>
                  </a:lnTo>
                  <a:lnTo>
                    <a:pt x="22" y="1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4"/>
                  </a:lnTo>
                  <a:lnTo>
                    <a:pt x="10" y="27"/>
                  </a:lnTo>
                  <a:lnTo>
                    <a:pt x="16" y="28"/>
                  </a:lnTo>
                  <a:lnTo>
                    <a:pt x="22" y="27"/>
                  </a:lnTo>
                  <a:lnTo>
                    <a:pt x="27" y="24"/>
                  </a:lnTo>
                  <a:lnTo>
                    <a:pt x="30" y="20"/>
                  </a:lnTo>
                  <a:lnTo>
                    <a:pt x="32" y="14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6" name="Freeform 54"/>
            <p:cNvSpPr>
              <a:spLocks/>
            </p:cNvSpPr>
            <p:nvPr/>
          </p:nvSpPr>
          <p:spPr bwMode="auto">
            <a:xfrm>
              <a:off x="2785" y="1836"/>
              <a:ext cx="100" cy="92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80" y="3"/>
                </a:cxn>
                <a:cxn ang="0">
                  <a:pos x="208" y="11"/>
                </a:cxn>
                <a:cxn ang="0">
                  <a:pos x="234" y="23"/>
                </a:cxn>
                <a:cxn ang="0">
                  <a:pos x="255" y="41"/>
                </a:cxn>
                <a:cxn ang="0">
                  <a:pos x="274" y="61"/>
                </a:cxn>
                <a:cxn ang="0">
                  <a:pos x="287" y="84"/>
                </a:cxn>
                <a:cxn ang="0">
                  <a:pos x="296" y="111"/>
                </a:cxn>
                <a:cxn ang="0">
                  <a:pos x="299" y="138"/>
                </a:cxn>
                <a:cxn ang="0">
                  <a:pos x="299" y="138"/>
                </a:cxn>
                <a:cxn ang="0">
                  <a:pos x="296" y="166"/>
                </a:cxn>
                <a:cxn ang="0">
                  <a:pos x="287" y="193"/>
                </a:cxn>
                <a:cxn ang="0">
                  <a:pos x="274" y="216"/>
                </a:cxn>
                <a:cxn ang="0">
                  <a:pos x="255" y="236"/>
                </a:cxn>
                <a:cxn ang="0">
                  <a:pos x="234" y="253"/>
                </a:cxn>
                <a:cxn ang="0">
                  <a:pos x="208" y="266"/>
                </a:cxn>
                <a:cxn ang="0">
                  <a:pos x="180" y="273"/>
                </a:cxn>
                <a:cxn ang="0">
                  <a:pos x="150" y="277"/>
                </a:cxn>
                <a:cxn ang="0">
                  <a:pos x="150" y="277"/>
                </a:cxn>
                <a:cxn ang="0">
                  <a:pos x="120" y="273"/>
                </a:cxn>
                <a:cxn ang="0">
                  <a:pos x="91" y="266"/>
                </a:cxn>
                <a:cxn ang="0">
                  <a:pos x="66" y="253"/>
                </a:cxn>
                <a:cxn ang="0">
                  <a:pos x="44" y="236"/>
                </a:cxn>
                <a:cxn ang="0">
                  <a:pos x="25" y="216"/>
                </a:cxn>
                <a:cxn ang="0">
                  <a:pos x="12" y="193"/>
                </a:cxn>
                <a:cxn ang="0">
                  <a:pos x="3" y="166"/>
                </a:cxn>
                <a:cxn ang="0">
                  <a:pos x="0" y="138"/>
                </a:cxn>
                <a:cxn ang="0">
                  <a:pos x="0" y="138"/>
                </a:cxn>
                <a:cxn ang="0">
                  <a:pos x="3" y="111"/>
                </a:cxn>
                <a:cxn ang="0">
                  <a:pos x="12" y="84"/>
                </a:cxn>
                <a:cxn ang="0">
                  <a:pos x="25" y="61"/>
                </a:cxn>
                <a:cxn ang="0">
                  <a:pos x="44" y="41"/>
                </a:cxn>
                <a:cxn ang="0">
                  <a:pos x="66" y="23"/>
                </a:cxn>
                <a:cxn ang="0">
                  <a:pos x="91" y="11"/>
                </a:cxn>
                <a:cxn ang="0">
                  <a:pos x="120" y="3"/>
                </a:cxn>
                <a:cxn ang="0">
                  <a:pos x="150" y="0"/>
                </a:cxn>
              </a:cxnLst>
              <a:rect l="0" t="0" r="r" b="b"/>
              <a:pathLst>
                <a:path w="299" h="277">
                  <a:moveTo>
                    <a:pt x="150" y="0"/>
                  </a:moveTo>
                  <a:lnTo>
                    <a:pt x="150" y="0"/>
                  </a:lnTo>
                  <a:lnTo>
                    <a:pt x="180" y="3"/>
                  </a:lnTo>
                  <a:lnTo>
                    <a:pt x="208" y="11"/>
                  </a:lnTo>
                  <a:lnTo>
                    <a:pt x="234" y="23"/>
                  </a:lnTo>
                  <a:lnTo>
                    <a:pt x="255" y="41"/>
                  </a:lnTo>
                  <a:lnTo>
                    <a:pt x="274" y="61"/>
                  </a:lnTo>
                  <a:lnTo>
                    <a:pt x="287" y="84"/>
                  </a:lnTo>
                  <a:lnTo>
                    <a:pt x="296" y="111"/>
                  </a:lnTo>
                  <a:lnTo>
                    <a:pt x="299" y="138"/>
                  </a:lnTo>
                  <a:lnTo>
                    <a:pt x="299" y="138"/>
                  </a:lnTo>
                  <a:lnTo>
                    <a:pt x="296" y="166"/>
                  </a:lnTo>
                  <a:lnTo>
                    <a:pt x="287" y="193"/>
                  </a:lnTo>
                  <a:lnTo>
                    <a:pt x="274" y="216"/>
                  </a:lnTo>
                  <a:lnTo>
                    <a:pt x="255" y="236"/>
                  </a:lnTo>
                  <a:lnTo>
                    <a:pt x="234" y="253"/>
                  </a:lnTo>
                  <a:lnTo>
                    <a:pt x="208" y="266"/>
                  </a:lnTo>
                  <a:lnTo>
                    <a:pt x="180" y="273"/>
                  </a:lnTo>
                  <a:lnTo>
                    <a:pt x="150" y="277"/>
                  </a:lnTo>
                  <a:lnTo>
                    <a:pt x="150" y="277"/>
                  </a:lnTo>
                  <a:lnTo>
                    <a:pt x="120" y="273"/>
                  </a:lnTo>
                  <a:lnTo>
                    <a:pt x="91" y="266"/>
                  </a:lnTo>
                  <a:lnTo>
                    <a:pt x="66" y="253"/>
                  </a:lnTo>
                  <a:lnTo>
                    <a:pt x="44" y="236"/>
                  </a:lnTo>
                  <a:lnTo>
                    <a:pt x="25" y="216"/>
                  </a:lnTo>
                  <a:lnTo>
                    <a:pt x="12" y="193"/>
                  </a:lnTo>
                  <a:lnTo>
                    <a:pt x="3" y="166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3" y="111"/>
                  </a:lnTo>
                  <a:lnTo>
                    <a:pt x="12" y="84"/>
                  </a:lnTo>
                  <a:lnTo>
                    <a:pt x="25" y="61"/>
                  </a:lnTo>
                  <a:lnTo>
                    <a:pt x="44" y="41"/>
                  </a:lnTo>
                  <a:lnTo>
                    <a:pt x="66" y="23"/>
                  </a:lnTo>
                  <a:lnTo>
                    <a:pt x="91" y="11"/>
                  </a:lnTo>
                  <a:lnTo>
                    <a:pt x="120" y="3"/>
                  </a:lnTo>
                  <a:lnTo>
                    <a:pt x="15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7" name="Freeform 55"/>
            <p:cNvSpPr>
              <a:spLocks/>
            </p:cNvSpPr>
            <p:nvPr/>
          </p:nvSpPr>
          <p:spPr bwMode="auto">
            <a:xfrm>
              <a:off x="3039" y="1897"/>
              <a:ext cx="44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8"/>
                </a:cxn>
                <a:cxn ang="0">
                  <a:pos x="20" y="36"/>
                </a:cxn>
                <a:cxn ang="0">
                  <a:pos x="35" y="51"/>
                </a:cxn>
                <a:cxn ang="0">
                  <a:pos x="51" y="64"/>
                </a:cxn>
                <a:cxn ang="0">
                  <a:pos x="69" y="75"/>
                </a:cxn>
                <a:cxn ang="0">
                  <a:pos x="90" y="84"/>
                </a:cxn>
                <a:cxn ang="0">
                  <a:pos x="112" y="89"/>
                </a:cxn>
                <a:cxn ang="0">
                  <a:pos x="135" y="91"/>
                </a:cxn>
                <a:cxn ang="0">
                  <a:pos x="121" y="88"/>
                </a:cxn>
                <a:cxn ang="0">
                  <a:pos x="102" y="82"/>
                </a:cxn>
                <a:cxn ang="0">
                  <a:pos x="82" y="73"/>
                </a:cxn>
                <a:cxn ang="0">
                  <a:pos x="65" y="63"/>
                </a:cxn>
                <a:cxn ang="0">
                  <a:pos x="48" y="52"/>
                </a:cxn>
                <a:cxn ang="0">
                  <a:pos x="33" y="38"/>
                </a:cxn>
                <a:cxn ang="0">
                  <a:pos x="19" y="25"/>
                </a:cxn>
                <a:cxn ang="0">
                  <a:pos x="7" y="10"/>
                </a:cxn>
                <a:cxn ang="0">
                  <a:pos x="0" y="0"/>
                </a:cxn>
              </a:cxnLst>
              <a:rect l="0" t="0" r="r" b="b"/>
              <a:pathLst>
                <a:path w="135" h="91">
                  <a:moveTo>
                    <a:pt x="0" y="0"/>
                  </a:moveTo>
                  <a:lnTo>
                    <a:pt x="8" y="18"/>
                  </a:lnTo>
                  <a:lnTo>
                    <a:pt x="20" y="36"/>
                  </a:lnTo>
                  <a:lnTo>
                    <a:pt x="35" y="51"/>
                  </a:lnTo>
                  <a:lnTo>
                    <a:pt x="51" y="64"/>
                  </a:lnTo>
                  <a:lnTo>
                    <a:pt x="69" y="75"/>
                  </a:lnTo>
                  <a:lnTo>
                    <a:pt x="90" y="84"/>
                  </a:lnTo>
                  <a:lnTo>
                    <a:pt x="112" y="89"/>
                  </a:lnTo>
                  <a:lnTo>
                    <a:pt x="135" y="91"/>
                  </a:lnTo>
                  <a:lnTo>
                    <a:pt x="121" y="88"/>
                  </a:lnTo>
                  <a:lnTo>
                    <a:pt x="102" y="82"/>
                  </a:lnTo>
                  <a:lnTo>
                    <a:pt x="82" y="73"/>
                  </a:lnTo>
                  <a:lnTo>
                    <a:pt x="65" y="63"/>
                  </a:lnTo>
                  <a:lnTo>
                    <a:pt x="48" y="52"/>
                  </a:lnTo>
                  <a:lnTo>
                    <a:pt x="33" y="38"/>
                  </a:lnTo>
                  <a:lnTo>
                    <a:pt x="19" y="25"/>
                  </a:lnTo>
                  <a:lnTo>
                    <a:pt x="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8" name="Freeform 56"/>
            <p:cNvSpPr>
              <a:spLocks/>
            </p:cNvSpPr>
            <p:nvPr/>
          </p:nvSpPr>
          <p:spPr bwMode="auto">
            <a:xfrm>
              <a:off x="3035" y="1880"/>
              <a:ext cx="67" cy="48"/>
            </a:xfrm>
            <a:custGeom>
              <a:avLst/>
              <a:gdLst/>
              <a:ahLst/>
              <a:cxnLst>
                <a:cxn ang="0">
                  <a:pos x="202" y="136"/>
                </a:cxn>
                <a:cxn ang="0">
                  <a:pos x="196" y="138"/>
                </a:cxn>
                <a:cxn ang="0">
                  <a:pos x="190" y="139"/>
                </a:cxn>
                <a:cxn ang="0">
                  <a:pos x="184" y="141"/>
                </a:cxn>
                <a:cxn ang="0">
                  <a:pos x="178" y="142"/>
                </a:cxn>
                <a:cxn ang="0">
                  <a:pos x="170" y="143"/>
                </a:cxn>
                <a:cxn ang="0">
                  <a:pos x="164" y="143"/>
                </a:cxn>
                <a:cxn ang="0">
                  <a:pos x="158" y="145"/>
                </a:cxn>
                <a:cxn ang="0">
                  <a:pos x="151" y="145"/>
                </a:cxn>
                <a:cxn ang="0">
                  <a:pos x="149" y="145"/>
                </a:cxn>
                <a:cxn ang="0">
                  <a:pos x="145" y="143"/>
                </a:cxn>
                <a:cxn ang="0">
                  <a:pos x="142" y="143"/>
                </a:cxn>
                <a:cxn ang="0">
                  <a:pos x="138" y="143"/>
                </a:cxn>
                <a:cxn ang="0">
                  <a:pos x="131" y="141"/>
                </a:cxn>
                <a:cxn ang="0">
                  <a:pos x="110" y="135"/>
                </a:cxn>
                <a:cxn ang="0">
                  <a:pos x="91" y="126"/>
                </a:cxn>
                <a:cxn ang="0">
                  <a:pos x="75" y="116"/>
                </a:cxn>
                <a:cxn ang="0">
                  <a:pos x="58" y="105"/>
                </a:cxn>
                <a:cxn ang="0">
                  <a:pos x="42" y="92"/>
                </a:cxn>
                <a:cxn ang="0">
                  <a:pos x="28" y="77"/>
                </a:cxn>
                <a:cxn ang="0">
                  <a:pos x="16" y="62"/>
                </a:cxn>
                <a:cxn ang="0">
                  <a:pos x="12" y="57"/>
                </a:cxn>
                <a:cxn ang="0">
                  <a:pos x="10" y="51"/>
                </a:cxn>
                <a:cxn ang="0">
                  <a:pos x="7" y="45"/>
                </a:cxn>
                <a:cxn ang="0">
                  <a:pos x="5" y="38"/>
                </a:cxn>
                <a:cxn ang="0">
                  <a:pos x="4" y="32"/>
                </a:cxn>
                <a:cxn ang="0">
                  <a:pos x="3" y="25"/>
                </a:cxn>
                <a:cxn ang="0">
                  <a:pos x="1" y="19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4" y="6"/>
                </a:cxn>
                <a:cxn ang="0">
                  <a:pos x="10" y="23"/>
                </a:cxn>
                <a:cxn ang="0">
                  <a:pos x="18" y="38"/>
                </a:cxn>
                <a:cxn ang="0">
                  <a:pos x="29" y="54"/>
                </a:cxn>
                <a:cxn ang="0">
                  <a:pos x="40" y="68"/>
                </a:cxn>
                <a:cxn ang="0">
                  <a:pos x="53" y="82"/>
                </a:cxn>
                <a:cxn ang="0">
                  <a:pos x="67" y="94"/>
                </a:cxn>
                <a:cxn ang="0">
                  <a:pos x="83" y="104"/>
                </a:cxn>
                <a:cxn ang="0">
                  <a:pos x="100" y="114"/>
                </a:cxn>
                <a:cxn ang="0">
                  <a:pos x="116" y="121"/>
                </a:cxn>
                <a:cxn ang="0">
                  <a:pos x="134" y="127"/>
                </a:cxn>
                <a:cxn ang="0">
                  <a:pos x="154" y="132"/>
                </a:cxn>
                <a:cxn ang="0">
                  <a:pos x="174" y="135"/>
                </a:cxn>
                <a:cxn ang="0">
                  <a:pos x="194" y="136"/>
                </a:cxn>
                <a:cxn ang="0">
                  <a:pos x="202" y="136"/>
                </a:cxn>
              </a:cxnLst>
              <a:rect l="0" t="0" r="r" b="b"/>
              <a:pathLst>
                <a:path w="202" h="145">
                  <a:moveTo>
                    <a:pt x="202" y="136"/>
                  </a:moveTo>
                  <a:lnTo>
                    <a:pt x="196" y="138"/>
                  </a:lnTo>
                  <a:lnTo>
                    <a:pt x="190" y="139"/>
                  </a:lnTo>
                  <a:lnTo>
                    <a:pt x="184" y="141"/>
                  </a:lnTo>
                  <a:lnTo>
                    <a:pt x="178" y="142"/>
                  </a:lnTo>
                  <a:lnTo>
                    <a:pt x="170" y="143"/>
                  </a:lnTo>
                  <a:lnTo>
                    <a:pt x="164" y="143"/>
                  </a:lnTo>
                  <a:lnTo>
                    <a:pt x="158" y="145"/>
                  </a:lnTo>
                  <a:lnTo>
                    <a:pt x="151" y="145"/>
                  </a:lnTo>
                  <a:lnTo>
                    <a:pt x="149" y="145"/>
                  </a:lnTo>
                  <a:lnTo>
                    <a:pt x="145" y="143"/>
                  </a:lnTo>
                  <a:lnTo>
                    <a:pt x="142" y="143"/>
                  </a:lnTo>
                  <a:lnTo>
                    <a:pt x="138" y="143"/>
                  </a:lnTo>
                  <a:lnTo>
                    <a:pt x="131" y="141"/>
                  </a:lnTo>
                  <a:lnTo>
                    <a:pt x="110" y="135"/>
                  </a:lnTo>
                  <a:lnTo>
                    <a:pt x="91" y="126"/>
                  </a:lnTo>
                  <a:lnTo>
                    <a:pt x="75" y="116"/>
                  </a:lnTo>
                  <a:lnTo>
                    <a:pt x="58" y="105"/>
                  </a:lnTo>
                  <a:lnTo>
                    <a:pt x="42" y="92"/>
                  </a:lnTo>
                  <a:lnTo>
                    <a:pt x="28" y="77"/>
                  </a:lnTo>
                  <a:lnTo>
                    <a:pt x="16" y="62"/>
                  </a:lnTo>
                  <a:lnTo>
                    <a:pt x="12" y="57"/>
                  </a:lnTo>
                  <a:lnTo>
                    <a:pt x="10" y="51"/>
                  </a:lnTo>
                  <a:lnTo>
                    <a:pt x="7" y="45"/>
                  </a:lnTo>
                  <a:lnTo>
                    <a:pt x="5" y="38"/>
                  </a:lnTo>
                  <a:lnTo>
                    <a:pt x="4" y="32"/>
                  </a:lnTo>
                  <a:lnTo>
                    <a:pt x="3" y="25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4" y="6"/>
                  </a:lnTo>
                  <a:lnTo>
                    <a:pt x="10" y="23"/>
                  </a:lnTo>
                  <a:lnTo>
                    <a:pt x="18" y="38"/>
                  </a:lnTo>
                  <a:lnTo>
                    <a:pt x="29" y="54"/>
                  </a:lnTo>
                  <a:lnTo>
                    <a:pt x="40" y="68"/>
                  </a:lnTo>
                  <a:lnTo>
                    <a:pt x="53" y="82"/>
                  </a:lnTo>
                  <a:lnTo>
                    <a:pt x="67" y="94"/>
                  </a:lnTo>
                  <a:lnTo>
                    <a:pt x="83" y="104"/>
                  </a:lnTo>
                  <a:lnTo>
                    <a:pt x="100" y="114"/>
                  </a:lnTo>
                  <a:lnTo>
                    <a:pt x="116" y="121"/>
                  </a:lnTo>
                  <a:lnTo>
                    <a:pt x="134" y="127"/>
                  </a:lnTo>
                  <a:lnTo>
                    <a:pt x="154" y="132"/>
                  </a:lnTo>
                  <a:lnTo>
                    <a:pt x="174" y="135"/>
                  </a:lnTo>
                  <a:lnTo>
                    <a:pt x="194" y="136"/>
                  </a:lnTo>
                  <a:lnTo>
                    <a:pt x="202" y="136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49" name="Freeform 57"/>
            <p:cNvSpPr>
              <a:spLocks/>
            </p:cNvSpPr>
            <p:nvPr/>
          </p:nvSpPr>
          <p:spPr bwMode="auto">
            <a:xfrm>
              <a:off x="3035" y="1866"/>
              <a:ext cx="80" cy="59"/>
            </a:xfrm>
            <a:custGeom>
              <a:avLst/>
              <a:gdLst/>
              <a:ahLst/>
              <a:cxnLst>
                <a:cxn ang="0">
                  <a:pos x="197" y="177"/>
                </a:cxn>
                <a:cxn ang="0">
                  <a:pos x="202" y="175"/>
                </a:cxn>
                <a:cxn ang="0">
                  <a:pos x="208" y="174"/>
                </a:cxn>
                <a:cxn ang="0">
                  <a:pos x="213" y="171"/>
                </a:cxn>
                <a:cxn ang="0">
                  <a:pos x="219" y="168"/>
                </a:cxn>
                <a:cxn ang="0">
                  <a:pos x="223" y="166"/>
                </a:cxn>
                <a:cxn ang="0">
                  <a:pos x="228" y="164"/>
                </a:cxn>
                <a:cxn ang="0">
                  <a:pos x="233" y="160"/>
                </a:cxn>
                <a:cxn ang="0">
                  <a:pos x="238" y="157"/>
                </a:cxn>
                <a:cxn ang="0">
                  <a:pos x="231" y="159"/>
                </a:cxn>
                <a:cxn ang="0">
                  <a:pos x="193" y="162"/>
                </a:cxn>
                <a:cxn ang="0">
                  <a:pos x="156" y="159"/>
                </a:cxn>
                <a:cxn ang="0">
                  <a:pos x="121" y="149"/>
                </a:cxn>
                <a:cxn ang="0">
                  <a:pos x="90" y="133"/>
                </a:cxn>
                <a:cxn ang="0">
                  <a:pos x="63" y="112"/>
                </a:cxn>
                <a:cxn ang="0">
                  <a:pos x="40" y="86"/>
                </a:cxn>
                <a:cxn ang="0">
                  <a:pos x="22" y="57"/>
                </a:cxn>
                <a:cxn ang="0">
                  <a:pos x="11" y="25"/>
                </a:cxn>
                <a:cxn ang="0">
                  <a:pos x="8" y="0"/>
                </a:cxn>
                <a:cxn ang="0">
                  <a:pos x="6" y="5"/>
                </a:cxn>
                <a:cxn ang="0">
                  <a:pos x="4" y="11"/>
                </a:cxn>
                <a:cxn ang="0">
                  <a:pos x="3" y="16"/>
                </a:cxn>
                <a:cxn ang="0">
                  <a:pos x="3" y="21"/>
                </a:cxn>
                <a:cxn ang="0">
                  <a:pos x="2" y="26"/>
                </a:cxn>
                <a:cxn ang="0">
                  <a:pos x="0" y="32"/>
                </a:cxn>
                <a:cxn ang="0">
                  <a:pos x="0" y="37"/>
                </a:cxn>
                <a:cxn ang="0">
                  <a:pos x="0" y="43"/>
                </a:cxn>
                <a:cxn ang="0">
                  <a:pos x="2" y="46"/>
                </a:cxn>
                <a:cxn ang="0">
                  <a:pos x="8" y="63"/>
                </a:cxn>
                <a:cxn ang="0">
                  <a:pos x="16" y="80"/>
                </a:cxn>
                <a:cxn ang="0">
                  <a:pos x="27" y="95"/>
                </a:cxn>
                <a:cxn ang="0">
                  <a:pos x="39" y="109"/>
                </a:cxn>
                <a:cxn ang="0">
                  <a:pos x="52" y="122"/>
                </a:cxn>
                <a:cxn ang="0">
                  <a:pos x="65" y="134"/>
                </a:cxn>
                <a:cxn ang="0">
                  <a:pos x="81" y="145"/>
                </a:cxn>
                <a:cxn ang="0">
                  <a:pos x="97" y="155"/>
                </a:cxn>
                <a:cxn ang="0">
                  <a:pos x="115" y="162"/>
                </a:cxn>
                <a:cxn ang="0">
                  <a:pos x="133" y="168"/>
                </a:cxn>
                <a:cxn ang="0">
                  <a:pos x="153" y="174"/>
                </a:cxn>
                <a:cxn ang="0">
                  <a:pos x="173" y="176"/>
                </a:cxn>
                <a:cxn ang="0">
                  <a:pos x="193" y="177"/>
                </a:cxn>
                <a:cxn ang="0">
                  <a:pos x="197" y="177"/>
                </a:cxn>
              </a:cxnLst>
              <a:rect l="0" t="0" r="r" b="b"/>
              <a:pathLst>
                <a:path w="238" h="177">
                  <a:moveTo>
                    <a:pt x="197" y="177"/>
                  </a:moveTo>
                  <a:lnTo>
                    <a:pt x="202" y="175"/>
                  </a:lnTo>
                  <a:lnTo>
                    <a:pt x="208" y="174"/>
                  </a:lnTo>
                  <a:lnTo>
                    <a:pt x="213" y="171"/>
                  </a:lnTo>
                  <a:lnTo>
                    <a:pt x="219" y="168"/>
                  </a:lnTo>
                  <a:lnTo>
                    <a:pt x="223" y="166"/>
                  </a:lnTo>
                  <a:lnTo>
                    <a:pt x="228" y="164"/>
                  </a:lnTo>
                  <a:lnTo>
                    <a:pt x="233" y="160"/>
                  </a:lnTo>
                  <a:lnTo>
                    <a:pt x="238" y="157"/>
                  </a:lnTo>
                  <a:lnTo>
                    <a:pt x="231" y="159"/>
                  </a:lnTo>
                  <a:lnTo>
                    <a:pt x="193" y="162"/>
                  </a:lnTo>
                  <a:lnTo>
                    <a:pt x="156" y="159"/>
                  </a:lnTo>
                  <a:lnTo>
                    <a:pt x="121" y="149"/>
                  </a:lnTo>
                  <a:lnTo>
                    <a:pt x="90" y="133"/>
                  </a:lnTo>
                  <a:lnTo>
                    <a:pt x="63" y="112"/>
                  </a:lnTo>
                  <a:lnTo>
                    <a:pt x="40" y="86"/>
                  </a:lnTo>
                  <a:lnTo>
                    <a:pt x="22" y="57"/>
                  </a:lnTo>
                  <a:lnTo>
                    <a:pt x="11" y="25"/>
                  </a:lnTo>
                  <a:lnTo>
                    <a:pt x="8" y="0"/>
                  </a:lnTo>
                  <a:lnTo>
                    <a:pt x="6" y="5"/>
                  </a:lnTo>
                  <a:lnTo>
                    <a:pt x="4" y="11"/>
                  </a:lnTo>
                  <a:lnTo>
                    <a:pt x="3" y="16"/>
                  </a:lnTo>
                  <a:lnTo>
                    <a:pt x="3" y="21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0" y="43"/>
                  </a:lnTo>
                  <a:lnTo>
                    <a:pt x="2" y="46"/>
                  </a:lnTo>
                  <a:lnTo>
                    <a:pt x="8" y="63"/>
                  </a:lnTo>
                  <a:lnTo>
                    <a:pt x="16" y="80"/>
                  </a:lnTo>
                  <a:lnTo>
                    <a:pt x="27" y="95"/>
                  </a:lnTo>
                  <a:lnTo>
                    <a:pt x="39" y="109"/>
                  </a:lnTo>
                  <a:lnTo>
                    <a:pt x="52" y="122"/>
                  </a:lnTo>
                  <a:lnTo>
                    <a:pt x="65" y="134"/>
                  </a:lnTo>
                  <a:lnTo>
                    <a:pt x="81" y="145"/>
                  </a:lnTo>
                  <a:lnTo>
                    <a:pt x="97" y="155"/>
                  </a:lnTo>
                  <a:lnTo>
                    <a:pt x="115" y="162"/>
                  </a:lnTo>
                  <a:lnTo>
                    <a:pt x="133" y="168"/>
                  </a:lnTo>
                  <a:lnTo>
                    <a:pt x="153" y="174"/>
                  </a:lnTo>
                  <a:lnTo>
                    <a:pt x="173" y="176"/>
                  </a:lnTo>
                  <a:lnTo>
                    <a:pt x="193" y="177"/>
                  </a:lnTo>
                  <a:lnTo>
                    <a:pt x="197" y="177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0" name="Freeform 58"/>
            <p:cNvSpPr>
              <a:spLocks/>
            </p:cNvSpPr>
            <p:nvPr/>
          </p:nvSpPr>
          <p:spPr bwMode="auto">
            <a:xfrm>
              <a:off x="3037" y="1857"/>
              <a:ext cx="86" cy="64"/>
            </a:xfrm>
            <a:custGeom>
              <a:avLst/>
              <a:gdLst/>
              <a:ahLst/>
              <a:cxnLst>
                <a:cxn ang="0">
                  <a:pos x="229" y="188"/>
                </a:cxn>
                <a:cxn ang="0">
                  <a:pos x="238" y="183"/>
                </a:cxn>
                <a:cxn ang="0">
                  <a:pos x="245" y="177"/>
                </a:cxn>
                <a:cxn ang="0">
                  <a:pos x="252" y="170"/>
                </a:cxn>
                <a:cxn ang="0">
                  <a:pos x="258" y="164"/>
                </a:cxn>
                <a:cxn ang="0">
                  <a:pos x="253" y="166"/>
                </a:cxn>
                <a:cxn ang="0">
                  <a:pos x="222" y="175"/>
                </a:cxn>
                <a:cxn ang="0">
                  <a:pos x="187" y="178"/>
                </a:cxn>
                <a:cxn ang="0">
                  <a:pos x="153" y="175"/>
                </a:cxn>
                <a:cxn ang="0">
                  <a:pos x="121" y="166"/>
                </a:cxn>
                <a:cxn ang="0">
                  <a:pos x="91" y="151"/>
                </a:cxn>
                <a:cxn ang="0">
                  <a:pos x="66" y="132"/>
                </a:cxn>
                <a:cxn ang="0">
                  <a:pos x="46" y="109"/>
                </a:cxn>
                <a:cxn ang="0">
                  <a:pos x="29" y="81"/>
                </a:cxn>
                <a:cxn ang="0">
                  <a:pos x="20" y="52"/>
                </a:cxn>
                <a:cxn ang="0">
                  <a:pos x="16" y="20"/>
                </a:cxn>
                <a:cxn ang="0">
                  <a:pos x="17" y="0"/>
                </a:cxn>
                <a:cxn ang="0">
                  <a:pos x="12" y="8"/>
                </a:cxn>
                <a:cxn ang="0">
                  <a:pos x="9" y="16"/>
                </a:cxn>
                <a:cxn ang="0">
                  <a:pos x="4" y="23"/>
                </a:cxn>
                <a:cxn ang="0">
                  <a:pos x="0" y="32"/>
                </a:cxn>
                <a:cxn ang="0">
                  <a:pos x="4" y="54"/>
                </a:cxn>
                <a:cxn ang="0">
                  <a:pos x="15" y="88"/>
                </a:cxn>
                <a:cxn ang="0">
                  <a:pos x="33" y="116"/>
                </a:cxn>
                <a:cxn ang="0">
                  <a:pos x="56" y="142"/>
                </a:cxn>
                <a:cxn ang="0">
                  <a:pos x="83" y="163"/>
                </a:cxn>
                <a:cxn ang="0">
                  <a:pos x="114" y="179"/>
                </a:cxn>
                <a:cxn ang="0">
                  <a:pos x="150" y="189"/>
                </a:cxn>
                <a:cxn ang="0">
                  <a:pos x="187" y="193"/>
                </a:cxn>
                <a:cxn ang="0">
                  <a:pos x="225" y="189"/>
                </a:cxn>
                <a:cxn ang="0">
                  <a:pos x="229" y="188"/>
                </a:cxn>
              </a:cxnLst>
              <a:rect l="0" t="0" r="r" b="b"/>
              <a:pathLst>
                <a:path w="258" h="193">
                  <a:moveTo>
                    <a:pt x="229" y="188"/>
                  </a:moveTo>
                  <a:lnTo>
                    <a:pt x="238" y="183"/>
                  </a:lnTo>
                  <a:lnTo>
                    <a:pt x="245" y="177"/>
                  </a:lnTo>
                  <a:lnTo>
                    <a:pt x="252" y="170"/>
                  </a:lnTo>
                  <a:lnTo>
                    <a:pt x="258" y="164"/>
                  </a:lnTo>
                  <a:lnTo>
                    <a:pt x="253" y="166"/>
                  </a:lnTo>
                  <a:lnTo>
                    <a:pt x="222" y="175"/>
                  </a:lnTo>
                  <a:lnTo>
                    <a:pt x="187" y="178"/>
                  </a:lnTo>
                  <a:lnTo>
                    <a:pt x="153" y="175"/>
                  </a:lnTo>
                  <a:lnTo>
                    <a:pt x="121" y="166"/>
                  </a:lnTo>
                  <a:lnTo>
                    <a:pt x="91" y="151"/>
                  </a:lnTo>
                  <a:lnTo>
                    <a:pt x="66" y="132"/>
                  </a:lnTo>
                  <a:lnTo>
                    <a:pt x="46" y="109"/>
                  </a:lnTo>
                  <a:lnTo>
                    <a:pt x="29" y="81"/>
                  </a:lnTo>
                  <a:lnTo>
                    <a:pt x="20" y="52"/>
                  </a:lnTo>
                  <a:lnTo>
                    <a:pt x="16" y="20"/>
                  </a:lnTo>
                  <a:lnTo>
                    <a:pt x="17" y="0"/>
                  </a:lnTo>
                  <a:lnTo>
                    <a:pt x="12" y="8"/>
                  </a:lnTo>
                  <a:lnTo>
                    <a:pt x="9" y="16"/>
                  </a:lnTo>
                  <a:lnTo>
                    <a:pt x="4" y="23"/>
                  </a:lnTo>
                  <a:lnTo>
                    <a:pt x="0" y="32"/>
                  </a:lnTo>
                  <a:lnTo>
                    <a:pt x="4" y="54"/>
                  </a:lnTo>
                  <a:lnTo>
                    <a:pt x="15" y="88"/>
                  </a:lnTo>
                  <a:lnTo>
                    <a:pt x="33" y="116"/>
                  </a:lnTo>
                  <a:lnTo>
                    <a:pt x="56" y="142"/>
                  </a:lnTo>
                  <a:lnTo>
                    <a:pt x="83" y="163"/>
                  </a:lnTo>
                  <a:lnTo>
                    <a:pt x="114" y="179"/>
                  </a:lnTo>
                  <a:lnTo>
                    <a:pt x="150" y="189"/>
                  </a:lnTo>
                  <a:lnTo>
                    <a:pt x="187" y="193"/>
                  </a:lnTo>
                  <a:lnTo>
                    <a:pt x="225" y="189"/>
                  </a:lnTo>
                  <a:lnTo>
                    <a:pt x="229" y="188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1" name="Freeform 59"/>
            <p:cNvSpPr>
              <a:spLocks/>
            </p:cNvSpPr>
            <p:nvPr/>
          </p:nvSpPr>
          <p:spPr bwMode="auto">
            <a:xfrm>
              <a:off x="3042" y="1849"/>
              <a:ext cx="88" cy="67"/>
            </a:xfrm>
            <a:custGeom>
              <a:avLst/>
              <a:gdLst/>
              <a:ahLst/>
              <a:cxnLst>
                <a:cxn ang="0">
                  <a:pos x="241" y="190"/>
                </a:cxn>
                <a:cxn ang="0">
                  <a:pos x="246" y="184"/>
                </a:cxn>
                <a:cxn ang="0">
                  <a:pos x="252" y="177"/>
                </a:cxn>
                <a:cxn ang="0">
                  <a:pos x="256" y="170"/>
                </a:cxn>
                <a:cxn ang="0">
                  <a:pos x="260" y="164"/>
                </a:cxn>
                <a:cxn ang="0">
                  <a:pos x="260" y="164"/>
                </a:cxn>
                <a:cxn ang="0">
                  <a:pos x="234" y="177"/>
                </a:cxn>
                <a:cxn ang="0">
                  <a:pos x="204" y="185"/>
                </a:cxn>
                <a:cxn ang="0">
                  <a:pos x="172" y="188"/>
                </a:cxn>
                <a:cxn ang="0">
                  <a:pos x="141" y="185"/>
                </a:cxn>
                <a:cxn ang="0">
                  <a:pos x="111" y="177"/>
                </a:cxn>
                <a:cxn ang="0">
                  <a:pos x="85" y="164"/>
                </a:cxn>
                <a:cxn ang="0">
                  <a:pos x="62" y="145"/>
                </a:cxn>
                <a:cxn ang="0">
                  <a:pos x="42" y="124"/>
                </a:cxn>
                <a:cxn ang="0">
                  <a:pos x="27" y="99"/>
                </a:cxn>
                <a:cxn ang="0">
                  <a:pos x="19" y="72"/>
                </a:cxn>
                <a:cxn ang="0">
                  <a:pos x="15" y="43"/>
                </a:cxn>
                <a:cxn ang="0">
                  <a:pos x="19" y="14"/>
                </a:cxn>
                <a:cxn ang="0">
                  <a:pos x="23" y="0"/>
                </a:cxn>
                <a:cxn ang="0">
                  <a:pos x="17" y="5"/>
                </a:cxn>
                <a:cxn ang="0">
                  <a:pos x="11" y="12"/>
                </a:cxn>
                <a:cxn ang="0">
                  <a:pos x="6" y="18"/>
                </a:cxn>
                <a:cxn ang="0">
                  <a:pos x="1" y="24"/>
                </a:cxn>
                <a:cxn ang="0">
                  <a:pos x="0" y="43"/>
                </a:cxn>
                <a:cxn ang="0">
                  <a:pos x="3" y="75"/>
                </a:cxn>
                <a:cxn ang="0">
                  <a:pos x="13" y="105"/>
                </a:cxn>
                <a:cxn ang="0">
                  <a:pos x="30" y="132"/>
                </a:cxn>
                <a:cxn ang="0">
                  <a:pos x="50" y="156"/>
                </a:cxn>
                <a:cxn ang="0">
                  <a:pos x="76" y="175"/>
                </a:cxn>
                <a:cxn ang="0">
                  <a:pos x="105" y="190"/>
                </a:cxn>
                <a:cxn ang="0">
                  <a:pos x="138" y="199"/>
                </a:cxn>
                <a:cxn ang="0">
                  <a:pos x="172" y="202"/>
                </a:cxn>
                <a:cxn ang="0">
                  <a:pos x="207" y="199"/>
                </a:cxn>
                <a:cxn ang="0">
                  <a:pos x="240" y="190"/>
                </a:cxn>
                <a:cxn ang="0">
                  <a:pos x="241" y="190"/>
                </a:cxn>
              </a:cxnLst>
              <a:rect l="0" t="0" r="r" b="b"/>
              <a:pathLst>
                <a:path w="260" h="202">
                  <a:moveTo>
                    <a:pt x="241" y="190"/>
                  </a:moveTo>
                  <a:lnTo>
                    <a:pt x="246" y="184"/>
                  </a:lnTo>
                  <a:lnTo>
                    <a:pt x="252" y="177"/>
                  </a:lnTo>
                  <a:lnTo>
                    <a:pt x="256" y="170"/>
                  </a:lnTo>
                  <a:lnTo>
                    <a:pt x="260" y="164"/>
                  </a:lnTo>
                  <a:lnTo>
                    <a:pt x="260" y="164"/>
                  </a:lnTo>
                  <a:lnTo>
                    <a:pt x="234" y="177"/>
                  </a:lnTo>
                  <a:lnTo>
                    <a:pt x="204" y="185"/>
                  </a:lnTo>
                  <a:lnTo>
                    <a:pt x="172" y="188"/>
                  </a:lnTo>
                  <a:lnTo>
                    <a:pt x="141" y="185"/>
                  </a:lnTo>
                  <a:lnTo>
                    <a:pt x="111" y="177"/>
                  </a:lnTo>
                  <a:lnTo>
                    <a:pt x="85" y="164"/>
                  </a:lnTo>
                  <a:lnTo>
                    <a:pt x="62" y="145"/>
                  </a:lnTo>
                  <a:lnTo>
                    <a:pt x="42" y="124"/>
                  </a:lnTo>
                  <a:lnTo>
                    <a:pt x="27" y="99"/>
                  </a:lnTo>
                  <a:lnTo>
                    <a:pt x="19" y="72"/>
                  </a:lnTo>
                  <a:lnTo>
                    <a:pt x="15" y="43"/>
                  </a:lnTo>
                  <a:lnTo>
                    <a:pt x="19" y="14"/>
                  </a:lnTo>
                  <a:lnTo>
                    <a:pt x="23" y="0"/>
                  </a:lnTo>
                  <a:lnTo>
                    <a:pt x="17" y="5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1" y="24"/>
                  </a:lnTo>
                  <a:lnTo>
                    <a:pt x="0" y="43"/>
                  </a:lnTo>
                  <a:lnTo>
                    <a:pt x="3" y="75"/>
                  </a:lnTo>
                  <a:lnTo>
                    <a:pt x="13" y="105"/>
                  </a:lnTo>
                  <a:lnTo>
                    <a:pt x="30" y="132"/>
                  </a:lnTo>
                  <a:lnTo>
                    <a:pt x="50" y="156"/>
                  </a:lnTo>
                  <a:lnTo>
                    <a:pt x="76" y="175"/>
                  </a:lnTo>
                  <a:lnTo>
                    <a:pt x="105" y="190"/>
                  </a:lnTo>
                  <a:lnTo>
                    <a:pt x="138" y="199"/>
                  </a:lnTo>
                  <a:lnTo>
                    <a:pt x="172" y="202"/>
                  </a:lnTo>
                  <a:lnTo>
                    <a:pt x="207" y="199"/>
                  </a:lnTo>
                  <a:lnTo>
                    <a:pt x="240" y="190"/>
                  </a:lnTo>
                  <a:lnTo>
                    <a:pt x="241" y="190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2" name="Freeform 60"/>
            <p:cNvSpPr>
              <a:spLocks/>
            </p:cNvSpPr>
            <p:nvPr/>
          </p:nvSpPr>
          <p:spPr bwMode="auto">
            <a:xfrm>
              <a:off x="3047" y="1843"/>
              <a:ext cx="86" cy="69"/>
            </a:xfrm>
            <a:custGeom>
              <a:avLst/>
              <a:gdLst/>
              <a:ahLst/>
              <a:cxnLst>
                <a:cxn ang="0">
                  <a:pos x="246" y="182"/>
                </a:cxn>
                <a:cxn ang="0">
                  <a:pos x="250" y="175"/>
                </a:cxn>
                <a:cxn ang="0">
                  <a:pos x="253" y="168"/>
                </a:cxn>
                <a:cxn ang="0">
                  <a:pos x="256" y="162"/>
                </a:cxn>
                <a:cxn ang="0">
                  <a:pos x="258" y="155"/>
                </a:cxn>
                <a:cxn ang="0">
                  <a:pos x="238" y="169"/>
                </a:cxn>
                <a:cxn ang="0">
                  <a:pos x="214" y="183"/>
                </a:cxn>
                <a:cxn ang="0">
                  <a:pos x="187" y="190"/>
                </a:cxn>
                <a:cxn ang="0">
                  <a:pos x="158" y="193"/>
                </a:cxn>
                <a:cxn ang="0">
                  <a:pos x="130" y="190"/>
                </a:cxn>
                <a:cxn ang="0">
                  <a:pos x="103" y="183"/>
                </a:cxn>
                <a:cxn ang="0">
                  <a:pos x="79" y="169"/>
                </a:cxn>
                <a:cxn ang="0">
                  <a:pos x="58" y="154"/>
                </a:cxn>
                <a:cxn ang="0">
                  <a:pos x="41" y="134"/>
                </a:cxn>
                <a:cxn ang="0">
                  <a:pos x="27" y="112"/>
                </a:cxn>
                <a:cxn ang="0">
                  <a:pos x="18" y="88"/>
                </a:cxn>
                <a:cxn ang="0">
                  <a:pos x="16" y="61"/>
                </a:cxn>
                <a:cxn ang="0">
                  <a:pos x="18" y="34"/>
                </a:cxn>
                <a:cxn ang="0">
                  <a:pos x="27" y="10"/>
                </a:cxn>
                <a:cxn ang="0">
                  <a:pos x="33" y="0"/>
                </a:cxn>
                <a:cxn ang="0">
                  <a:pos x="27" y="5"/>
                </a:cxn>
                <a:cxn ang="0">
                  <a:pos x="21" y="9"/>
                </a:cxn>
                <a:cxn ang="0">
                  <a:pos x="15" y="13"/>
                </a:cxn>
                <a:cxn ang="0">
                  <a:pos x="9" y="19"/>
                </a:cxn>
                <a:cxn ang="0">
                  <a:pos x="4" y="32"/>
                </a:cxn>
                <a:cxn ang="0">
                  <a:pos x="0" y="61"/>
                </a:cxn>
                <a:cxn ang="0">
                  <a:pos x="4" y="90"/>
                </a:cxn>
                <a:cxn ang="0">
                  <a:pos x="13" y="117"/>
                </a:cxn>
                <a:cxn ang="0">
                  <a:pos x="28" y="142"/>
                </a:cxn>
                <a:cxn ang="0">
                  <a:pos x="47" y="164"/>
                </a:cxn>
                <a:cxn ang="0">
                  <a:pos x="71" y="182"/>
                </a:cxn>
                <a:cxn ang="0">
                  <a:pos x="97" y="195"/>
                </a:cxn>
                <a:cxn ang="0">
                  <a:pos x="127" y="204"/>
                </a:cxn>
                <a:cxn ang="0">
                  <a:pos x="158" y="207"/>
                </a:cxn>
                <a:cxn ang="0">
                  <a:pos x="190" y="204"/>
                </a:cxn>
                <a:cxn ang="0">
                  <a:pos x="220" y="195"/>
                </a:cxn>
                <a:cxn ang="0">
                  <a:pos x="246" y="182"/>
                </a:cxn>
                <a:cxn ang="0">
                  <a:pos x="246" y="182"/>
                </a:cxn>
              </a:cxnLst>
              <a:rect l="0" t="0" r="r" b="b"/>
              <a:pathLst>
                <a:path w="258" h="207">
                  <a:moveTo>
                    <a:pt x="246" y="182"/>
                  </a:moveTo>
                  <a:lnTo>
                    <a:pt x="250" y="175"/>
                  </a:lnTo>
                  <a:lnTo>
                    <a:pt x="253" y="168"/>
                  </a:lnTo>
                  <a:lnTo>
                    <a:pt x="256" y="162"/>
                  </a:lnTo>
                  <a:lnTo>
                    <a:pt x="258" y="155"/>
                  </a:lnTo>
                  <a:lnTo>
                    <a:pt x="238" y="169"/>
                  </a:lnTo>
                  <a:lnTo>
                    <a:pt x="214" y="183"/>
                  </a:lnTo>
                  <a:lnTo>
                    <a:pt x="187" y="190"/>
                  </a:lnTo>
                  <a:lnTo>
                    <a:pt x="158" y="193"/>
                  </a:lnTo>
                  <a:lnTo>
                    <a:pt x="130" y="190"/>
                  </a:lnTo>
                  <a:lnTo>
                    <a:pt x="103" y="183"/>
                  </a:lnTo>
                  <a:lnTo>
                    <a:pt x="79" y="169"/>
                  </a:lnTo>
                  <a:lnTo>
                    <a:pt x="58" y="154"/>
                  </a:lnTo>
                  <a:lnTo>
                    <a:pt x="41" y="134"/>
                  </a:lnTo>
                  <a:lnTo>
                    <a:pt x="27" y="112"/>
                  </a:lnTo>
                  <a:lnTo>
                    <a:pt x="18" y="88"/>
                  </a:lnTo>
                  <a:lnTo>
                    <a:pt x="16" y="61"/>
                  </a:lnTo>
                  <a:lnTo>
                    <a:pt x="18" y="34"/>
                  </a:lnTo>
                  <a:lnTo>
                    <a:pt x="27" y="10"/>
                  </a:lnTo>
                  <a:lnTo>
                    <a:pt x="33" y="0"/>
                  </a:lnTo>
                  <a:lnTo>
                    <a:pt x="27" y="5"/>
                  </a:lnTo>
                  <a:lnTo>
                    <a:pt x="21" y="9"/>
                  </a:lnTo>
                  <a:lnTo>
                    <a:pt x="15" y="13"/>
                  </a:lnTo>
                  <a:lnTo>
                    <a:pt x="9" y="19"/>
                  </a:lnTo>
                  <a:lnTo>
                    <a:pt x="4" y="32"/>
                  </a:lnTo>
                  <a:lnTo>
                    <a:pt x="0" y="61"/>
                  </a:lnTo>
                  <a:lnTo>
                    <a:pt x="4" y="90"/>
                  </a:lnTo>
                  <a:lnTo>
                    <a:pt x="13" y="117"/>
                  </a:lnTo>
                  <a:lnTo>
                    <a:pt x="28" y="142"/>
                  </a:lnTo>
                  <a:lnTo>
                    <a:pt x="47" y="164"/>
                  </a:lnTo>
                  <a:lnTo>
                    <a:pt x="71" y="182"/>
                  </a:lnTo>
                  <a:lnTo>
                    <a:pt x="97" y="195"/>
                  </a:lnTo>
                  <a:lnTo>
                    <a:pt x="127" y="204"/>
                  </a:lnTo>
                  <a:lnTo>
                    <a:pt x="158" y="207"/>
                  </a:lnTo>
                  <a:lnTo>
                    <a:pt x="190" y="204"/>
                  </a:lnTo>
                  <a:lnTo>
                    <a:pt x="220" y="195"/>
                  </a:lnTo>
                  <a:lnTo>
                    <a:pt x="246" y="182"/>
                  </a:lnTo>
                  <a:lnTo>
                    <a:pt x="246" y="182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3" name="Freeform 61"/>
            <p:cNvSpPr>
              <a:spLocks/>
            </p:cNvSpPr>
            <p:nvPr/>
          </p:nvSpPr>
          <p:spPr bwMode="auto">
            <a:xfrm>
              <a:off x="3052" y="1839"/>
              <a:ext cx="83" cy="69"/>
            </a:xfrm>
            <a:custGeom>
              <a:avLst/>
              <a:gdLst/>
              <a:ahLst/>
              <a:cxnLst>
                <a:cxn ang="0">
                  <a:pos x="243" y="169"/>
                </a:cxn>
                <a:cxn ang="0">
                  <a:pos x="244" y="163"/>
                </a:cxn>
                <a:cxn ang="0">
                  <a:pos x="247" y="155"/>
                </a:cxn>
                <a:cxn ang="0">
                  <a:pos x="248" y="148"/>
                </a:cxn>
                <a:cxn ang="0">
                  <a:pos x="249" y="141"/>
                </a:cxn>
                <a:cxn ang="0">
                  <a:pos x="235" y="157"/>
                </a:cxn>
                <a:cxn ang="0">
                  <a:pos x="215" y="171"/>
                </a:cxn>
                <a:cxn ang="0">
                  <a:pos x="194" y="183"/>
                </a:cxn>
                <a:cxn ang="0">
                  <a:pos x="170" y="190"/>
                </a:cxn>
                <a:cxn ang="0">
                  <a:pos x="143" y="192"/>
                </a:cxn>
                <a:cxn ang="0">
                  <a:pos x="117" y="190"/>
                </a:cxn>
                <a:cxn ang="0">
                  <a:pos x="93" y="183"/>
                </a:cxn>
                <a:cxn ang="0">
                  <a:pos x="71" y="171"/>
                </a:cxn>
                <a:cxn ang="0">
                  <a:pos x="52" y="157"/>
                </a:cxn>
                <a:cxn ang="0">
                  <a:pos x="37" y="139"/>
                </a:cxn>
                <a:cxn ang="0">
                  <a:pos x="25" y="119"/>
                </a:cxn>
                <a:cxn ang="0">
                  <a:pos x="16" y="97"/>
                </a:cxn>
                <a:cxn ang="0">
                  <a:pos x="14" y="73"/>
                </a:cxn>
                <a:cxn ang="0">
                  <a:pos x="16" y="49"/>
                </a:cxn>
                <a:cxn ang="0">
                  <a:pos x="25" y="27"/>
                </a:cxn>
                <a:cxn ang="0">
                  <a:pos x="37" y="7"/>
                </a:cxn>
                <a:cxn ang="0">
                  <a:pos x="43" y="0"/>
                </a:cxn>
                <a:cxn ang="0">
                  <a:pos x="35" y="3"/>
                </a:cxn>
                <a:cxn ang="0">
                  <a:pos x="28" y="7"/>
                </a:cxn>
                <a:cxn ang="0">
                  <a:pos x="21" y="10"/>
                </a:cxn>
                <a:cxn ang="0">
                  <a:pos x="15" y="14"/>
                </a:cxn>
                <a:cxn ang="0">
                  <a:pos x="10" y="21"/>
                </a:cxn>
                <a:cxn ang="0">
                  <a:pos x="2" y="46"/>
                </a:cxn>
                <a:cxn ang="0">
                  <a:pos x="0" y="73"/>
                </a:cxn>
                <a:cxn ang="0">
                  <a:pos x="2" y="100"/>
                </a:cxn>
                <a:cxn ang="0">
                  <a:pos x="10" y="125"/>
                </a:cxn>
                <a:cxn ang="0">
                  <a:pos x="25" y="147"/>
                </a:cxn>
                <a:cxn ang="0">
                  <a:pos x="41" y="167"/>
                </a:cxn>
                <a:cxn ang="0">
                  <a:pos x="63" y="183"/>
                </a:cxn>
                <a:cxn ang="0">
                  <a:pos x="87" y="196"/>
                </a:cxn>
                <a:cxn ang="0">
                  <a:pos x="115" y="204"/>
                </a:cxn>
                <a:cxn ang="0">
                  <a:pos x="143" y="206"/>
                </a:cxn>
                <a:cxn ang="0">
                  <a:pos x="172" y="204"/>
                </a:cxn>
                <a:cxn ang="0">
                  <a:pos x="200" y="196"/>
                </a:cxn>
                <a:cxn ang="0">
                  <a:pos x="224" y="183"/>
                </a:cxn>
                <a:cxn ang="0">
                  <a:pos x="243" y="169"/>
                </a:cxn>
              </a:cxnLst>
              <a:rect l="0" t="0" r="r" b="b"/>
              <a:pathLst>
                <a:path w="249" h="206">
                  <a:moveTo>
                    <a:pt x="243" y="169"/>
                  </a:moveTo>
                  <a:lnTo>
                    <a:pt x="244" y="163"/>
                  </a:lnTo>
                  <a:lnTo>
                    <a:pt x="247" y="155"/>
                  </a:lnTo>
                  <a:lnTo>
                    <a:pt x="248" y="148"/>
                  </a:lnTo>
                  <a:lnTo>
                    <a:pt x="249" y="141"/>
                  </a:lnTo>
                  <a:lnTo>
                    <a:pt x="235" y="157"/>
                  </a:lnTo>
                  <a:lnTo>
                    <a:pt x="215" y="171"/>
                  </a:lnTo>
                  <a:lnTo>
                    <a:pt x="194" y="183"/>
                  </a:lnTo>
                  <a:lnTo>
                    <a:pt x="170" y="190"/>
                  </a:lnTo>
                  <a:lnTo>
                    <a:pt x="143" y="192"/>
                  </a:lnTo>
                  <a:lnTo>
                    <a:pt x="117" y="190"/>
                  </a:lnTo>
                  <a:lnTo>
                    <a:pt x="93" y="183"/>
                  </a:lnTo>
                  <a:lnTo>
                    <a:pt x="71" y="171"/>
                  </a:lnTo>
                  <a:lnTo>
                    <a:pt x="52" y="157"/>
                  </a:lnTo>
                  <a:lnTo>
                    <a:pt x="37" y="139"/>
                  </a:lnTo>
                  <a:lnTo>
                    <a:pt x="25" y="119"/>
                  </a:lnTo>
                  <a:lnTo>
                    <a:pt x="16" y="97"/>
                  </a:lnTo>
                  <a:lnTo>
                    <a:pt x="14" y="73"/>
                  </a:lnTo>
                  <a:lnTo>
                    <a:pt x="16" y="49"/>
                  </a:lnTo>
                  <a:lnTo>
                    <a:pt x="25" y="27"/>
                  </a:lnTo>
                  <a:lnTo>
                    <a:pt x="37" y="7"/>
                  </a:lnTo>
                  <a:lnTo>
                    <a:pt x="43" y="0"/>
                  </a:lnTo>
                  <a:lnTo>
                    <a:pt x="35" y="3"/>
                  </a:lnTo>
                  <a:lnTo>
                    <a:pt x="28" y="7"/>
                  </a:lnTo>
                  <a:lnTo>
                    <a:pt x="21" y="10"/>
                  </a:lnTo>
                  <a:lnTo>
                    <a:pt x="15" y="14"/>
                  </a:lnTo>
                  <a:lnTo>
                    <a:pt x="10" y="21"/>
                  </a:lnTo>
                  <a:lnTo>
                    <a:pt x="2" y="46"/>
                  </a:lnTo>
                  <a:lnTo>
                    <a:pt x="0" y="73"/>
                  </a:lnTo>
                  <a:lnTo>
                    <a:pt x="2" y="100"/>
                  </a:lnTo>
                  <a:lnTo>
                    <a:pt x="10" y="125"/>
                  </a:lnTo>
                  <a:lnTo>
                    <a:pt x="25" y="147"/>
                  </a:lnTo>
                  <a:lnTo>
                    <a:pt x="41" y="167"/>
                  </a:lnTo>
                  <a:lnTo>
                    <a:pt x="63" y="183"/>
                  </a:lnTo>
                  <a:lnTo>
                    <a:pt x="87" y="196"/>
                  </a:lnTo>
                  <a:lnTo>
                    <a:pt x="115" y="204"/>
                  </a:lnTo>
                  <a:lnTo>
                    <a:pt x="143" y="206"/>
                  </a:lnTo>
                  <a:lnTo>
                    <a:pt x="172" y="204"/>
                  </a:lnTo>
                  <a:lnTo>
                    <a:pt x="200" y="196"/>
                  </a:lnTo>
                  <a:lnTo>
                    <a:pt x="224" y="183"/>
                  </a:lnTo>
                  <a:lnTo>
                    <a:pt x="243" y="169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4" name="Freeform 62"/>
            <p:cNvSpPr>
              <a:spLocks/>
            </p:cNvSpPr>
            <p:nvPr/>
          </p:nvSpPr>
          <p:spPr bwMode="auto">
            <a:xfrm>
              <a:off x="3056" y="1836"/>
              <a:ext cx="79" cy="68"/>
            </a:xfrm>
            <a:custGeom>
              <a:avLst/>
              <a:gdLst/>
              <a:ahLst/>
              <a:cxnLst>
                <a:cxn ang="0">
                  <a:pos x="236" y="121"/>
                </a:cxn>
                <a:cxn ang="0">
                  <a:pos x="236" y="124"/>
                </a:cxn>
                <a:cxn ang="0">
                  <a:pos x="236" y="127"/>
                </a:cxn>
                <a:cxn ang="0">
                  <a:pos x="236" y="131"/>
                </a:cxn>
                <a:cxn ang="0">
                  <a:pos x="236" y="135"/>
                </a:cxn>
                <a:cxn ang="0">
                  <a:pos x="236" y="140"/>
                </a:cxn>
                <a:cxn ang="0">
                  <a:pos x="236" y="143"/>
                </a:cxn>
                <a:cxn ang="0">
                  <a:pos x="236" y="147"/>
                </a:cxn>
                <a:cxn ang="0">
                  <a:pos x="236" y="152"/>
                </a:cxn>
                <a:cxn ang="0">
                  <a:pos x="223" y="166"/>
                </a:cxn>
                <a:cxn ang="0">
                  <a:pos x="204" y="181"/>
                </a:cxn>
                <a:cxn ang="0">
                  <a:pos x="181" y="192"/>
                </a:cxn>
                <a:cxn ang="0">
                  <a:pos x="157" y="199"/>
                </a:cxn>
                <a:cxn ang="0">
                  <a:pos x="130" y="202"/>
                </a:cxn>
                <a:cxn ang="0">
                  <a:pos x="104" y="199"/>
                </a:cxn>
                <a:cxn ang="0">
                  <a:pos x="80" y="192"/>
                </a:cxn>
                <a:cxn ang="0">
                  <a:pos x="57" y="181"/>
                </a:cxn>
                <a:cxn ang="0">
                  <a:pos x="38" y="166"/>
                </a:cxn>
                <a:cxn ang="0">
                  <a:pos x="22" y="149"/>
                </a:cxn>
                <a:cxn ang="0">
                  <a:pos x="11" y="127"/>
                </a:cxn>
                <a:cxn ang="0">
                  <a:pos x="2" y="105"/>
                </a:cxn>
                <a:cxn ang="0">
                  <a:pos x="0" y="81"/>
                </a:cxn>
                <a:cxn ang="0">
                  <a:pos x="2" y="57"/>
                </a:cxn>
                <a:cxn ang="0">
                  <a:pos x="11" y="35"/>
                </a:cxn>
                <a:cxn ang="0">
                  <a:pos x="22" y="14"/>
                </a:cxn>
                <a:cxn ang="0">
                  <a:pos x="26" y="9"/>
                </a:cxn>
                <a:cxn ang="0">
                  <a:pos x="33" y="7"/>
                </a:cxn>
                <a:cxn ang="0">
                  <a:pos x="40" y="5"/>
                </a:cxn>
                <a:cxn ang="0">
                  <a:pos x="48" y="2"/>
                </a:cxn>
                <a:cxn ang="0">
                  <a:pos x="56" y="0"/>
                </a:cxn>
                <a:cxn ang="0">
                  <a:pos x="49" y="6"/>
                </a:cxn>
                <a:cxn ang="0">
                  <a:pos x="34" y="21"/>
                </a:cxn>
                <a:cxn ang="0">
                  <a:pos x="25" y="40"/>
                </a:cxn>
                <a:cxn ang="0">
                  <a:pos x="18" y="60"/>
                </a:cxn>
                <a:cxn ang="0">
                  <a:pos x="15" y="81"/>
                </a:cxn>
                <a:cxn ang="0">
                  <a:pos x="18" y="102"/>
                </a:cxn>
                <a:cxn ang="0">
                  <a:pos x="25" y="122"/>
                </a:cxn>
                <a:cxn ang="0">
                  <a:pos x="34" y="141"/>
                </a:cxn>
                <a:cxn ang="0">
                  <a:pos x="49" y="156"/>
                </a:cxn>
                <a:cxn ang="0">
                  <a:pos x="66" y="170"/>
                </a:cxn>
                <a:cxn ang="0">
                  <a:pos x="86" y="178"/>
                </a:cxn>
                <a:cxn ang="0">
                  <a:pos x="108" y="185"/>
                </a:cxn>
                <a:cxn ang="0">
                  <a:pos x="130" y="187"/>
                </a:cxn>
                <a:cxn ang="0">
                  <a:pos x="153" y="185"/>
                </a:cxn>
                <a:cxn ang="0">
                  <a:pos x="175" y="178"/>
                </a:cxn>
                <a:cxn ang="0">
                  <a:pos x="195" y="170"/>
                </a:cxn>
                <a:cxn ang="0">
                  <a:pos x="212" y="156"/>
                </a:cxn>
                <a:cxn ang="0">
                  <a:pos x="226" y="141"/>
                </a:cxn>
                <a:cxn ang="0">
                  <a:pos x="236" y="122"/>
                </a:cxn>
                <a:cxn ang="0">
                  <a:pos x="236" y="121"/>
                </a:cxn>
              </a:cxnLst>
              <a:rect l="0" t="0" r="r" b="b"/>
              <a:pathLst>
                <a:path w="236" h="202">
                  <a:moveTo>
                    <a:pt x="236" y="121"/>
                  </a:moveTo>
                  <a:lnTo>
                    <a:pt x="236" y="124"/>
                  </a:lnTo>
                  <a:lnTo>
                    <a:pt x="236" y="127"/>
                  </a:lnTo>
                  <a:lnTo>
                    <a:pt x="236" y="131"/>
                  </a:lnTo>
                  <a:lnTo>
                    <a:pt x="236" y="135"/>
                  </a:lnTo>
                  <a:lnTo>
                    <a:pt x="236" y="140"/>
                  </a:lnTo>
                  <a:lnTo>
                    <a:pt x="236" y="143"/>
                  </a:lnTo>
                  <a:lnTo>
                    <a:pt x="236" y="147"/>
                  </a:lnTo>
                  <a:lnTo>
                    <a:pt x="236" y="152"/>
                  </a:lnTo>
                  <a:lnTo>
                    <a:pt x="223" y="166"/>
                  </a:lnTo>
                  <a:lnTo>
                    <a:pt x="204" y="181"/>
                  </a:lnTo>
                  <a:lnTo>
                    <a:pt x="181" y="192"/>
                  </a:lnTo>
                  <a:lnTo>
                    <a:pt x="157" y="199"/>
                  </a:lnTo>
                  <a:lnTo>
                    <a:pt x="130" y="202"/>
                  </a:lnTo>
                  <a:lnTo>
                    <a:pt x="104" y="199"/>
                  </a:lnTo>
                  <a:lnTo>
                    <a:pt x="80" y="192"/>
                  </a:lnTo>
                  <a:lnTo>
                    <a:pt x="57" y="181"/>
                  </a:lnTo>
                  <a:lnTo>
                    <a:pt x="38" y="166"/>
                  </a:lnTo>
                  <a:lnTo>
                    <a:pt x="22" y="149"/>
                  </a:lnTo>
                  <a:lnTo>
                    <a:pt x="11" y="127"/>
                  </a:lnTo>
                  <a:lnTo>
                    <a:pt x="2" y="105"/>
                  </a:lnTo>
                  <a:lnTo>
                    <a:pt x="0" y="81"/>
                  </a:lnTo>
                  <a:lnTo>
                    <a:pt x="2" y="57"/>
                  </a:lnTo>
                  <a:lnTo>
                    <a:pt x="11" y="35"/>
                  </a:lnTo>
                  <a:lnTo>
                    <a:pt x="22" y="14"/>
                  </a:lnTo>
                  <a:lnTo>
                    <a:pt x="26" y="9"/>
                  </a:lnTo>
                  <a:lnTo>
                    <a:pt x="33" y="7"/>
                  </a:lnTo>
                  <a:lnTo>
                    <a:pt x="40" y="5"/>
                  </a:lnTo>
                  <a:lnTo>
                    <a:pt x="48" y="2"/>
                  </a:lnTo>
                  <a:lnTo>
                    <a:pt x="56" y="0"/>
                  </a:lnTo>
                  <a:lnTo>
                    <a:pt x="49" y="6"/>
                  </a:lnTo>
                  <a:lnTo>
                    <a:pt x="34" y="21"/>
                  </a:lnTo>
                  <a:lnTo>
                    <a:pt x="25" y="40"/>
                  </a:lnTo>
                  <a:lnTo>
                    <a:pt x="18" y="60"/>
                  </a:lnTo>
                  <a:lnTo>
                    <a:pt x="15" y="81"/>
                  </a:lnTo>
                  <a:lnTo>
                    <a:pt x="18" y="102"/>
                  </a:lnTo>
                  <a:lnTo>
                    <a:pt x="25" y="122"/>
                  </a:lnTo>
                  <a:lnTo>
                    <a:pt x="34" y="141"/>
                  </a:lnTo>
                  <a:lnTo>
                    <a:pt x="49" y="156"/>
                  </a:lnTo>
                  <a:lnTo>
                    <a:pt x="66" y="170"/>
                  </a:lnTo>
                  <a:lnTo>
                    <a:pt x="86" y="178"/>
                  </a:lnTo>
                  <a:lnTo>
                    <a:pt x="108" y="185"/>
                  </a:lnTo>
                  <a:lnTo>
                    <a:pt x="130" y="187"/>
                  </a:lnTo>
                  <a:lnTo>
                    <a:pt x="153" y="185"/>
                  </a:lnTo>
                  <a:lnTo>
                    <a:pt x="175" y="178"/>
                  </a:lnTo>
                  <a:lnTo>
                    <a:pt x="195" y="170"/>
                  </a:lnTo>
                  <a:lnTo>
                    <a:pt x="212" y="156"/>
                  </a:lnTo>
                  <a:lnTo>
                    <a:pt x="226" y="141"/>
                  </a:lnTo>
                  <a:lnTo>
                    <a:pt x="236" y="122"/>
                  </a:lnTo>
                  <a:lnTo>
                    <a:pt x="236" y="121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5" name="Freeform 63"/>
            <p:cNvSpPr>
              <a:spLocks/>
            </p:cNvSpPr>
            <p:nvPr/>
          </p:nvSpPr>
          <p:spPr bwMode="auto">
            <a:xfrm>
              <a:off x="3061" y="1836"/>
              <a:ext cx="74" cy="63"/>
            </a:xfrm>
            <a:custGeom>
              <a:avLst/>
              <a:gdLst/>
              <a:ahLst/>
              <a:cxnLst>
                <a:cxn ang="0">
                  <a:pos x="222" y="126"/>
                </a:cxn>
                <a:cxn ang="0">
                  <a:pos x="221" y="118"/>
                </a:cxn>
                <a:cxn ang="0">
                  <a:pos x="220" y="110"/>
                </a:cxn>
                <a:cxn ang="0">
                  <a:pos x="217" y="102"/>
                </a:cxn>
                <a:cxn ang="0">
                  <a:pos x="215" y="94"/>
                </a:cxn>
                <a:cxn ang="0">
                  <a:pos x="215" y="102"/>
                </a:cxn>
                <a:cxn ang="0">
                  <a:pos x="209" y="120"/>
                </a:cxn>
                <a:cxn ang="0">
                  <a:pos x="200" y="135"/>
                </a:cxn>
                <a:cxn ang="0">
                  <a:pos x="187" y="148"/>
                </a:cxn>
                <a:cxn ang="0">
                  <a:pos x="173" y="160"/>
                </a:cxn>
                <a:cxn ang="0">
                  <a:pos x="156" y="168"/>
                </a:cxn>
                <a:cxn ang="0">
                  <a:pos x="137" y="174"/>
                </a:cxn>
                <a:cxn ang="0">
                  <a:pos x="116" y="176"/>
                </a:cxn>
                <a:cxn ang="0">
                  <a:pos x="96" y="174"/>
                </a:cxn>
                <a:cxn ang="0">
                  <a:pos x="77" y="168"/>
                </a:cxn>
                <a:cxn ang="0">
                  <a:pos x="60" y="160"/>
                </a:cxn>
                <a:cxn ang="0">
                  <a:pos x="46" y="148"/>
                </a:cxn>
                <a:cxn ang="0">
                  <a:pos x="32" y="135"/>
                </a:cxn>
                <a:cxn ang="0">
                  <a:pos x="24" y="120"/>
                </a:cxn>
                <a:cxn ang="0">
                  <a:pos x="18" y="102"/>
                </a:cxn>
                <a:cxn ang="0">
                  <a:pos x="16" y="83"/>
                </a:cxn>
                <a:cxn ang="0">
                  <a:pos x="18" y="64"/>
                </a:cxn>
                <a:cxn ang="0">
                  <a:pos x="24" y="47"/>
                </a:cxn>
                <a:cxn ang="0">
                  <a:pos x="32" y="31"/>
                </a:cxn>
                <a:cxn ang="0">
                  <a:pos x="46" y="18"/>
                </a:cxn>
                <a:cxn ang="0">
                  <a:pos x="60" y="6"/>
                </a:cxn>
                <a:cxn ang="0">
                  <a:pos x="73" y="0"/>
                </a:cxn>
                <a:cxn ang="0">
                  <a:pos x="65" y="0"/>
                </a:cxn>
                <a:cxn ang="0">
                  <a:pos x="58" y="0"/>
                </a:cxn>
                <a:cxn ang="0">
                  <a:pos x="49" y="1"/>
                </a:cxn>
                <a:cxn ang="0">
                  <a:pos x="41" y="2"/>
                </a:cxn>
                <a:cxn ang="0">
                  <a:pos x="35" y="8"/>
                </a:cxn>
                <a:cxn ang="0">
                  <a:pos x="20" y="23"/>
                </a:cxn>
                <a:cxn ang="0">
                  <a:pos x="10" y="41"/>
                </a:cxn>
                <a:cxn ang="0">
                  <a:pos x="3" y="62"/>
                </a:cxn>
                <a:cxn ang="0">
                  <a:pos x="0" y="83"/>
                </a:cxn>
                <a:cxn ang="0">
                  <a:pos x="3" y="104"/>
                </a:cxn>
                <a:cxn ang="0">
                  <a:pos x="10" y="125"/>
                </a:cxn>
                <a:cxn ang="0">
                  <a:pos x="20" y="143"/>
                </a:cxn>
                <a:cxn ang="0">
                  <a:pos x="35" y="158"/>
                </a:cxn>
                <a:cxn ang="0">
                  <a:pos x="52" y="172"/>
                </a:cxn>
                <a:cxn ang="0">
                  <a:pos x="71" y="181"/>
                </a:cxn>
                <a:cxn ang="0">
                  <a:pos x="94" y="188"/>
                </a:cxn>
                <a:cxn ang="0">
                  <a:pos x="116" y="190"/>
                </a:cxn>
                <a:cxn ang="0">
                  <a:pos x="139" y="188"/>
                </a:cxn>
                <a:cxn ang="0">
                  <a:pos x="162" y="181"/>
                </a:cxn>
                <a:cxn ang="0">
                  <a:pos x="181" y="172"/>
                </a:cxn>
                <a:cxn ang="0">
                  <a:pos x="198" y="158"/>
                </a:cxn>
                <a:cxn ang="0">
                  <a:pos x="212" y="143"/>
                </a:cxn>
                <a:cxn ang="0">
                  <a:pos x="222" y="126"/>
                </a:cxn>
              </a:cxnLst>
              <a:rect l="0" t="0" r="r" b="b"/>
              <a:pathLst>
                <a:path w="222" h="190">
                  <a:moveTo>
                    <a:pt x="222" y="126"/>
                  </a:moveTo>
                  <a:lnTo>
                    <a:pt x="221" y="118"/>
                  </a:lnTo>
                  <a:lnTo>
                    <a:pt x="220" y="110"/>
                  </a:lnTo>
                  <a:lnTo>
                    <a:pt x="217" y="102"/>
                  </a:lnTo>
                  <a:lnTo>
                    <a:pt x="215" y="94"/>
                  </a:lnTo>
                  <a:lnTo>
                    <a:pt x="215" y="102"/>
                  </a:lnTo>
                  <a:lnTo>
                    <a:pt x="209" y="120"/>
                  </a:lnTo>
                  <a:lnTo>
                    <a:pt x="200" y="135"/>
                  </a:lnTo>
                  <a:lnTo>
                    <a:pt x="187" y="148"/>
                  </a:lnTo>
                  <a:lnTo>
                    <a:pt x="173" y="160"/>
                  </a:lnTo>
                  <a:lnTo>
                    <a:pt x="156" y="168"/>
                  </a:lnTo>
                  <a:lnTo>
                    <a:pt x="137" y="174"/>
                  </a:lnTo>
                  <a:lnTo>
                    <a:pt x="116" y="176"/>
                  </a:lnTo>
                  <a:lnTo>
                    <a:pt x="96" y="174"/>
                  </a:lnTo>
                  <a:lnTo>
                    <a:pt x="77" y="168"/>
                  </a:lnTo>
                  <a:lnTo>
                    <a:pt x="60" y="160"/>
                  </a:lnTo>
                  <a:lnTo>
                    <a:pt x="46" y="148"/>
                  </a:lnTo>
                  <a:lnTo>
                    <a:pt x="32" y="135"/>
                  </a:lnTo>
                  <a:lnTo>
                    <a:pt x="24" y="120"/>
                  </a:lnTo>
                  <a:lnTo>
                    <a:pt x="18" y="102"/>
                  </a:lnTo>
                  <a:lnTo>
                    <a:pt x="16" y="83"/>
                  </a:lnTo>
                  <a:lnTo>
                    <a:pt x="18" y="64"/>
                  </a:lnTo>
                  <a:lnTo>
                    <a:pt x="24" y="47"/>
                  </a:lnTo>
                  <a:lnTo>
                    <a:pt x="32" y="31"/>
                  </a:lnTo>
                  <a:lnTo>
                    <a:pt x="46" y="18"/>
                  </a:lnTo>
                  <a:lnTo>
                    <a:pt x="60" y="6"/>
                  </a:lnTo>
                  <a:lnTo>
                    <a:pt x="73" y="0"/>
                  </a:lnTo>
                  <a:lnTo>
                    <a:pt x="65" y="0"/>
                  </a:lnTo>
                  <a:lnTo>
                    <a:pt x="58" y="0"/>
                  </a:lnTo>
                  <a:lnTo>
                    <a:pt x="49" y="1"/>
                  </a:lnTo>
                  <a:lnTo>
                    <a:pt x="41" y="2"/>
                  </a:lnTo>
                  <a:lnTo>
                    <a:pt x="35" y="8"/>
                  </a:lnTo>
                  <a:lnTo>
                    <a:pt x="20" y="23"/>
                  </a:lnTo>
                  <a:lnTo>
                    <a:pt x="10" y="41"/>
                  </a:lnTo>
                  <a:lnTo>
                    <a:pt x="3" y="62"/>
                  </a:lnTo>
                  <a:lnTo>
                    <a:pt x="0" y="83"/>
                  </a:lnTo>
                  <a:lnTo>
                    <a:pt x="3" y="104"/>
                  </a:lnTo>
                  <a:lnTo>
                    <a:pt x="10" y="125"/>
                  </a:lnTo>
                  <a:lnTo>
                    <a:pt x="20" y="143"/>
                  </a:lnTo>
                  <a:lnTo>
                    <a:pt x="35" y="158"/>
                  </a:lnTo>
                  <a:lnTo>
                    <a:pt x="52" y="172"/>
                  </a:lnTo>
                  <a:lnTo>
                    <a:pt x="71" y="181"/>
                  </a:lnTo>
                  <a:lnTo>
                    <a:pt x="94" y="188"/>
                  </a:lnTo>
                  <a:lnTo>
                    <a:pt x="116" y="190"/>
                  </a:lnTo>
                  <a:lnTo>
                    <a:pt x="139" y="188"/>
                  </a:lnTo>
                  <a:lnTo>
                    <a:pt x="162" y="181"/>
                  </a:lnTo>
                  <a:lnTo>
                    <a:pt x="181" y="172"/>
                  </a:lnTo>
                  <a:lnTo>
                    <a:pt x="198" y="158"/>
                  </a:lnTo>
                  <a:lnTo>
                    <a:pt x="212" y="143"/>
                  </a:lnTo>
                  <a:lnTo>
                    <a:pt x="222" y="126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6" name="Freeform 64"/>
            <p:cNvSpPr>
              <a:spLocks/>
            </p:cNvSpPr>
            <p:nvPr/>
          </p:nvSpPr>
          <p:spPr bwMode="auto">
            <a:xfrm>
              <a:off x="3066" y="1836"/>
              <a:ext cx="67" cy="59"/>
            </a:xfrm>
            <a:custGeom>
              <a:avLst/>
              <a:gdLst/>
              <a:ahLst/>
              <a:cxnLst>
                <a:cxn ang="0">
                  <a:pos x="93" y="3"/>
                </a:cxn>
                <a:cxn ang="0">
                  <a:pos x="84" y="1"/>
                </a:cxn>
                <a:cxn ang="0">
                  <a:pos x="75" y="0"/>
                </a:cxn>
                <a:cxn ang="0">
                  <a:pos x="64" y="0"/>
                </a:cxn>
                <a:cxn ang="0">
                  <a:pos x="59" y="0"/>
                </a:cxn>
                <a:cxn ang="0">
                  <a:pos x="58" y="0"/>
                </a:cxn>
                <a:cxn ang="0">
                  <a:pos x="46" y="6"/>
                </a:cxn>
                <a:cxn ang="0">
                  <a:pos x="18" y="31"/>
                </a:cxn>
                <a:cxn ang="0">
                  <a:pos x="3" y="64"/>
                </a:cxn>
                <a:cxn ang="0">
                  <a:pos x="3" y="102"/>
                </a:cxn>
                <a:cxn ang="0">
                  <a:pos x="18" y="135"/>
                </a:cxn>
                <a:cxn ang="0">
                  <a:pos x="46" y="160"/>
                </a:cxn>
                <a:cxn ang="0">
                  <a:pos x="82" y="175"/>
                </a:cxn>
                <a:cxn ang="0">
                  <a:pos x="123" y="175"/>
                </a:cxn>
                <a:cxn ang="0">
                  <a:pos x="159" y="160"/>
                </a:cxn>
                <a:cxn ang="0">
                  <a:pos x="186" y="135"/>
                </a:cxn>
                <a:cxn ang="0">
                  <a:pos x="202" y="102"/>
                </a:cxn>
                <a:cxn ang="0">
                  <a:pos x="201" y="93"/>
                </a:cxn>
                <a:cxn ang="0">
                  <a:pos x="198" y="86"/>
                </a:cxn>
                <a:cxn ang="0">
                  <a:pos x="189" y="83"/>
                </a:cxn>
                <a:cxn ang="0">
                  <a:pos x="185" y="63"/>
                </a:cxn>
                <a:cxn ang="0">
                  <a:pos x="191" y="73"/>
                </a:cxn>
                <a:cxn ang="0">
                  <a:pos x="197" y="83"/>
                </a:cxn>
                <a:cxn ang="0">
                  <a:pos x="188" y="99"/>
                </a:cxn>
                <a:cxn ang="0">
                  <a:pos x="174" y="127"/>
                </a:cxn>
                <a:cxn ang="0">
                  <a:pos x="150" y="149"/>
                </a:cxn>
                <a:cxn ang="0">
                  <a:pos x="119" y="162"/>
                </a:cxn>
                <a:cxn ang="0">
                  <a:pos x="86" y="162"/>
                </a:cxn>
                <a:cxn ang="0">
                  <a:pos x="54" y="149"/>
                </a:cxn>
                <a:cxn ang="0">
                  <a:pos x="30" y="127"/>
                </a:cxn>
                <a:cxn ang="0">
                  <a:pos x="17" y="99"/>
                </a:cxn>
                <a:cxn ang="0">
                  <a:pos x="17" y="68"/>
                </a:cxn>
                <a:cxn ang="0">
                  <a:pos x="30" y="39"/>
                </a:cxn>
                <a:cxn ang="0">
                  <a:pos x="54" y="17"/>
                </a:cxn>
                <a:cxn ang="0">
                  <a:pos x="86" y="4"/>
                </a:cxn>
              </a:cxnLst>
              <a:rect l="0" t="0" r="r" b="b"/>
              <a:pathLst>
                <a:path w="202" h="177">
                  <a:moveTo>
                    <a:pt x="98" y="4"/>
                  </a:moveTo>
                  <a:lnTo>
                    <a:pt x="93" y="3"/>
                  </a:lnTo>
                  <a:lnTo>
                    <a:pt x="88" y="2"/>
                  </a:lnTo>
                  <a:lnTo>
                    <a:pt x="84" y="1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4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6"/>
                  </a:lnTo>
                  <a:lnTo>
                    <a:pt x="30" y="17"/>
                  </a:lnTo>
                  <a:lnTo>
                    <a:pt x="18" y="31"/>
                  </a:lnTo>
                  <a:lnTo>
                    <a:pt x="9" y="47"/>
                  </a:lnTo>
                  <a:lnTo>
                    <a:pt x="3" y="64"/>
                  </a:lnTo>
                  <a:lnTo>
                    <a:pt x="0" y="83"/>
                  </a:lnTo>
                  <a:lnTo>
                    <a:pt x="3" y="102"/>
                  </a:lnTo>
                  <a:lnTo>
                    <a:pt x="9" y="120"/>
                  </a:lnTo>
                  <a:lnTo>
                    <a:pt x="18" y="135"/>
                  </a:lnTo>
                  <a:lnTo>
                    <a:pt x="30" y="149"/>
                  </a:lnTo>
                  <a:lnTo>
                    <a:pt x="46" y="160"/>
                  </a:lnTo>
                  <a:lnTo>
                    <a:pt x="63" y="169"/>
                  </a:lnTo>
                  <a:lnTo>
                    <a:pt x="82" y="175"/>
                  </a:lnTo>
                  <a:lnTo>
                    <a:pt x="102" y="177"/>
                  </a:lnTo>
                  <a:lnTo>
                    <a:pt x="123" y="175"/>
                  </a:lnTo>
                  <a:lnTo>
                    <a:pt x="142" y="169"/>
                  </a:lnTo>
                  <a:lnTo>
                    <a:pt x="159" y="160"/>
                  </a:lnTo>
                  <a:lnTo>
                    <a:pt x="174" y="149"/>
                  </a:lnTo>
                  <a:lnTo>
                    <a:pt x="186" y="135"/>
                  </a:lnTo>
                  <a:lnTo>
                    <a:pt x="196" y="120"/>
                  </a:lnTo>
                  <a:lnTo>
                    <a:pt x="202" y="102"/>
                  </a:lnTo>
                  <a:lnTo>
                    <a:pt x="202" y="96"/>
                  </a:lnTo>
                  <a:lnTo>
                    <a:pt x="201" y="93"/>
                  </a:lnTo>
                  <a:lnTo>
                    <a:pt x="200" y="90"/>
                  </a:lnTo>
                  <a:lnTo>
                    <a:pt x="198" y="86"/>
                  </a:lnTo>
                  <a:lnTo>
                    <a:pt x="197" y="83"/>
                  </a:lnTo>
                  <a:lnTo>
                    <a:pt x="189" y="83"/>
                  </a:lnTo>
                  <a:lnTo>
                    <a:pt x="188" y="68"/>
                  </a:lnTo>
                  <a:lnTo>
                    <a:pt x="185" y="63"/>
                  </a:lnTo>
                  <a:lnTo>
                    <a:pt x="189" y="68"/>
                  </a:lnTo>
                  <a:lnTo>
                    <a:pt x="191" y="73"/>
                  </a:lnTo>
                  <a:lnTo>
                    <a:pt x="195" y="77"/>
                  </a:lnTo>
                  <a:lnTo>
                    <a:pt x="197" y="83"/>
                  </a:lnTo>
                  <a:lnTo>
                    <a:pt x="189" y="83"/>
                  </a:lnTo>
                  <a:lnTo>
                    <a:pt x="188" y="99"/>
                  </a:lnTo>
                  <a:lnTo>
                    <a:pt x="182" y="114"/>
                  </a:lnTo>
                  <a:lnTo>
                    <a:pt x="174" y="127"/>
                  </a:lnTo>
                  <a:lnTo>
                    <a:pt x="164" y="139"/>
                  </a:lnTo>
                  <a:lnTo>
                    <a:pt x="150" y="149"/>
                  </a:lnTo>
                  <a:lnTo>
                    <a:pt x="136" y="156"/>
                  </a:lnTo>
                  <a:lnTo>
                    <a:pt x="119" y="162"/>
                  </a:lnTo>
                  <a:lnTo>
                    <a:pt x="102" y="163"/>
                  </a:lnTo>
                  <a:lnTo>
                    <a:pt x="86" y="162"/>
                  </a:lnTo>
                  <a:lnTo>
                    <a:pt x="69" y="156"/>
                  </a:lnTo>
                  <a:lnTo>
                    <a:pt x="54" y="149"/>
                  </a:lnTo>
                  <a:lnTo>
                    <a:pt x="41" y="139"/>
                  </a:lnTo>
                  <a:lnTo>
                    <a:pt x="30" y="127"/>
                  </a:lnTo>
                  <a:lnTo>
                    <a:pt x="23" y="114"/>
                  </a:lnTo>
                  <a:lnTo>
                    <a:pt x="17" y="99"/>
                  </a:lnTo>
                  <a:lnTo>
                    <a:pt x="16" y="83"/>
                  </a:lnTo>
                  <a:lnTo>
                    <a:pt x="17" y="68"/>
                  </a:lnTo>
                  <a:lnTo>
                    <a:pt x="23" y="52"/>
                  </a:lnTo>
                  <a:lnTo>
                    <a:pt x="30" y="39"/>
                  </a:lnTo>
                  <a:lnTo>
                    <a:pt x="41" y="27"/>
                  </a:lnTo>
                  <a:lnTo>
                    <a:pt x="54" y="17"/>
                  </a:lnTo>
                  <a:lnTo>
                    <a:pt x="69" y="10"/>
                  </a:lnTo>
                  <a:lnTo>
                    <a:pt x="86" y="4"/>
                  </a:lnTo>
                  <a:lnTo>
                    <a:pt x="98" y="4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7" name="Freeform 65"/>
            <p:cNvSpPr>
              <a:spLocks/>
            </p:cNvSpPr>
            <p:nvPr/>
          </p:nvSpPr>
          <p:spPr bwMode="auto">
            <a:xfrm>
              <a:off x="3071" y="1837"/>
              <a:ext cx="59" cy="53"/>
            </a:xfrm>
            <a:custGeom>
              <a:avLst/>
              <a:gdLst/>
              <a:ahLst/>
              <a:cxnLst>
                <a:cxn ang="0">
                  <a:pos x="165" y="53"/>
                </a:cxn>
                <a:cxn ang="0">
                  <a:pos x="145" y="32"/>
                </a:cxn>
                <a:cxn ang="0">
                  <a:pos x="121" y="16"/>
                </a:cxn>
                <a:cxn ang="0">
                  <a:pos x="93" y="5"/>
                </a:cxn>
                <a:cxn ang="0">
                  <a:pos x="69" y="0"/>
                </a:cxn>
                <a:cxn ang="0">
                  <a:pos x="38" y="14"/>
                </a:cxn>
                <a:cxn ang="0">
                  <a:pos x="15" y="35"/>
                </a:cxn>
                <a:cxn ang="0">
                  <a:pos x="1" y="63"/>
                </a:cxn>
                <a:cxn ang="0">
                  <a:pos x="1" y="97"/>
                </a:cxn>
                <a:cxn ang="0">
                  <a:pos x="15" y="125"/>
                </a:cxn>
                <a:cxn ang="0">
                  <a:pos x="38" y="146"/>
                </a:cxn>
                <a:cxn ang="0">
                  <a:pos x="69" y="160"/>
                </a:cxn>
                <a:cxn ang="0">
                  <a:pos x="105" y="160"/>
                </a:cxn>
                <a:cxn ang="0">
                  <a:pos x="137" y="146"/>
                </a:cxn>
                <a:cxn ang="0">
                  <a:pos x="159" y="125"/>
                </a:cxn>
                <a:cxn ang="0">
                  <a:pos x="174" y="97"/>
                </a:cxn>
                <a:cxn ang="0">
                  <a:pos x="159" y="80"/>
                </a:cxn>
                <a:cxn ang="0">
                  <a:pos x="153" y="55"/>
                </a:cxn>
                <a:cxn ang="0">
                  <a:pos x="138" y="34"/>
                </a:cxn>
                <a:cxn ang="0">
                  <a:pos x="115" y="19"/>
                </a:cxn>
                <a:cxn ang="0">
                  <a:pos x="87" y="14"/>
                </a:cxn>
                <a:cxn ang="0">
                  <a:pos x="60" y="19"/>
                </a:cxn>
                <a:cxn ang="0">
                  <a:pos x="37" y="34"/>
                </a:cxn>
                <a:cxn ang="0">
                  <a:pos x="21" y="55"/>
                </a:cxn>
                <a:cxn ang="0">
                  <a:pos x="15" y="80"/>
                </a:cxn>
                <a:cxn ang="0">
                  <a:pos x="21" y="105"/>
                </a:cxn>
                <a:cxn ang="0">
                  <a:pos x="37" y="126"/>
                </a:cxn>
                <a:cxn ang="0">
                  <a:pos x="60" y="141"/>
                </a:cxn>
                <a:cxn ang="0">
                  <a:pos x="87" y="146"/>
                </a:cxn>
                <a:cxn ang="0">
                  <a:pos x="115" y="141"/>
                </a:cxn>
                <a:cxn ang="0">
                  <a:pos x="138" y="126"/>
                </a:cxn>
                <a:cxn ang="0">
                  <a:pos x="153" y="105"/>
                </a:cxn>
                <a:cxn ang="0">
                  <a:pos x="159" y="80"/>
                </a:cxn>
                <a:cxn ang="0">
                  <a:pos x="174" y="65"/>
                </a:cxn>
              </a:cxnLst>
              <a:rect l="0" t="0" r="r" b="b"/>
              <a:pathLst>
                <a:path w="175" h="161">
                  <a:moveTo>
                    <a:pt x="174" y="65"/>
                  </a:moveTo>
                  <a:lnTo>
                    <a:pt x="165" y="53"/>
                  </a:lnTo>
                  <a:lnTo>
                    <a:pt x="156" y="42"/>
                  </a:lnTo>
                  <a:lnTo>
                    <a:pt x="145" y="32"/>
                  </a:lnTo>
                  <a:lnTo>
                    <a:pt x="134" y="24"/>
                  </a:lnTo>
                  <a:lnTo>
                    <a:pt x="121" y="16"/>
                  </a:lnTo>
                  <a:lnTo>
                    <a:pt x="108" y="9"/>
                  </a:lnTo>
                  <a:lnTo>
                    <a:pt x="93" y="5"/>
                  </a:lnTo>
                  <a:lnTo>
                    <a:pt x="79" y="0"/>
                  </a:lnTo>
                  <a:lnTo>
                    <a:pt x="69" y="0"/>
                  </a:lnTo>
                  <a:lnTo>
                    <a:pt x="54" y="6"/>
                  </a:lnTo>
                  <a:lnTo>
                    <a:pt x="38" y="14"/>
                  </a:lnTo>
                  <a:lnTo>
                    <a:pt x="26" y="23"/>
                  </a:lnTo>
                  <a:lnTo>
                    <a:pt x="15" y="35"/>
                  </a:lnTo>
                  <a:lnTo>
                    <a:pt x="7" y="49"/>
                  </a:lnTo>
                  <a:lnTo>
                    <a:pt x="1" y="63"/>
                  </a:lnTo>
                  <a:lnTo>
                    <a:pt x="0" y="80"/>
                  </a:lnTo>
                  <a:lnTo>
                    <a:pt x="1" y="97"/>
                  </a:lnTo>
                  <a:lnTo>
                    <a:pt x="7" y="111"/>
                  </a:lnTo>
                  <a:lnTo>
                    <a:pt x="15" y="125"/>
                  </a:lnTo>
                  <a:lnTo>
                    <a:pt x="26" y="136"/>
                  </a:lnTo>
                  <a:lnTo>
                    <a:pt x="38" y="146"/>
                  </a:lnTo>
                  <a:lnTo>
                    <a:pt x="54" y="154"/>
                  </a:lnTo>
                  <a:lnTo>
                    <a:pt x="69" y="160"/>
                  </a:lnTo>
                  <a:lnTo>
                    <a:pt x="87" y="161"/>
                  </a:lnTo>
                  <a:lnTo>
                    <a:pt x="105" y="160"/>
                  </a:lnTo>
                  <a:lnTo>
                    <a:pt x="121" y="154"/>
                  </a:lnTo>
                  <a:lnTo>
                    <a:pt x="137" y="146"/>
                  </a:lnTo>
                  <a:lnTo>
                    <a:pt x="150" y="136"/>
                  </a:lnTo>
                  <a:lnTo>
                    <a:pt x="159" y="125"/>
                  </a:lnTo>
                  <a:lnTo>
                    <a:pt x="168" y="111"/>
                  </a:lnTo>
                  <a:lnTo>
                    <a:pt x="174" y="97"/>
                  </a:lnTo>
                  <a:lnTo>
                    <a:pt x="175" y="80"/>
                  </a:lnTo>
                  <a:lnTo>
                    <a:pt x="159" y="80"/>
                  </a:lnTo>
                  <a:lnTo>
                    <a:pt x="158" y="67"/>
                  </a:lnTo>
                  <a:lnTo>
                    <a:pt x="153" y="55"/>
                  </a:lnTo>
                  <a:lnTo>
                    <a:pt x="147" y="44"/>
                  </a:lnTo>
                  <a:lnTo>
                    <a:pt x="138" y="34"/>
                  </a:lnTo>
                  <a:lnTo>
                    <a:pt x="127" y="25"/>
                  </a:lnTo>
                  <a:lnTo>
                    <a:pt x="115" y="19"/>
                  </a:lnTo>
                  <a:lnTo>
                    <a:pt x="102" y="15"/>
                  </a:lnTo>
                  <a:lnTo>
                    <a:pt x="87" y="14"/>
                  </a:lnTo>
                  <a:lnTo>
                    <a:pt x="73" y="15"/>
                  </a:lnTo>
                  <a:lnTo>
                    <a:pt x="60" y="19"/>
                  </a:lnTo>
                  <a:lnTo>
                    <a:pt x="48" y="25"/>
                  </a:lnTo>
                  <a:lnTo>
                    <a:pt x="37" y="34"/>
                  </a:lnTo>
                  <a:lnTo>
                    <a:pt x="27" y="44"/>
                  </a:lnTo>
                  <a:lnTo>
                    <a:pt x="21" y="55"/>
                  </a:lnTo>
                  <a:lnTo>
                    <a:pt x="17" y="67"/>
                  </a:lnTo>
                  <a:lnTo>
                    <a:pt x="15" y="80"/>
                  </a:lnTo>
                  <a:lnTo>
                    <a:pt x="17" y="93"/>
                  </a:lnTo>
                  <a:lnTo>
                    <a:pt x="21" y="105"/>
                  </a:lnTo>
                  <a:lnTo>
                    <a:pt x="27" y="117"/>
                  </a:lnTo>
                  <a:lnTo>
                    <a:pt x="37" y="126"/>
                  </a:lnTo>
                  <a:lnTo>
                    <a:pt x="48" y="135"/>
                  </a:lnTo>
                  <a:lnTo>
                    <a:pt x="60" y="141"/>
                  </a:lnTo>
                  <a:lnTo>
                    <a:pt x="73" y="145"/>
                  </a:lnTo>
                  <a:lnTo>
                    <a:pt x="87" y="146"/>
                  </a:lnTo>
                  <a:lnTo>
                    <a:pt x="102" y="145"/>
                  </a:lnTo>
                  <a:lnTo>
                    <a:pt x="115" y="141"/>
                  </a:lnTo>
                  <a:lnTo>
                    <a:pt x="127" y="135"/>
                  </a:lnTo>
                  <a:lnTo>
                    <a:pt x="138" y="126"/>
                  </a:lnTo>
                  <a:lnTo>
                    <a:pt x="147" y="117"/>
                  </a:lnTo>
                  <a:lnTo>
                    <a:pt x="153" y="105"/>
                  </a:lnTo>
                  <a:lnTo>
                    <a:pt x="158" y="93"/>
                  </a:lnTo>
                  <a:lnTo>
                    <a:pt x="159" y="80"/>
                  </a:lnTo>
                  <a:lnTo>
                    <a:pt x="175" y="80"/>
                  </a:lnTo>
                  <a:lnTo>
                    <a:pt x="174" y="65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8" name="Freeform 66"/>
            <p:cNvSpPr>
              <a:spLocks/>
            </p:cNvSpPr>
            <p:nvPr/>
          </p:nvSpPr>
          <p:spPr bwMode="auto">
            <a:xfrm>
              <a:off x="3075" y="1841"/>
              <a:ext cx="49" cy="45"/>
            </a:xfrm>
            <a:custGeom>
              <a:avLst/>
              <a:gdLst/>
              <a:ahLst/>
              <a:cxnLst>
                <a:cxn ang="0">
                  <a:pos x="145" y="54"/>
                </a:cxn>
                <a:cxn ang="0">
                  <a:pos x="133" y="29"/>
                </a:cxn>
                <a:cxn ang="0">
                  <a:pos x="114" y="12"/>
                </a:cxn>
                <a:cxn ang="0">
                  <a:pos x="88" y="1"/>
                </a:cxn>
                <a:cxn ang="0">
                  <a:pos x="59" y="1"/>
                </a:cxn>
                <a:cxn ang="0">
                  <a:pos x="33" y="12"/>
                </a:cxn>
                <a:cxn ang="0">
                  <a:pos x="13" y="29"/>
                </a:cxn>
                <a:cxn ang="0">
                  <a:pos x="1" y="54"/>
                </a:cxn>
                <a:cxn ang="0">
                  <a:pos x="1" y="80"/>
                </a:cxn>
                <a:cxn ang="0">
                  <a:pos x="13" y="105"/>
                </a:cxn>
                <a:cxn ang="0">
                  <a:pos x="33" y="122"/>
                </a:cxn>
                <a:cxn ang="0">
                  <a:pos x="59" y="133"/>
                </a:cxn>
                <a:cxn ang="0">
                  <a:pos x="88" y="133"/>
                </a:cxn>
                <a:cxn ang="0">
                  <a:pos x="114" y="122"/>
                </a:cxn>
                <a:cxn ang="0">
                  <a:pos x="133" y="105"/>
                </a:cxn>
                <a:cxn ang="0">
                  <a:pos x="145" y="80"/>
                </a:cxn>
                <a:cxn ang="0">
                  <a:pos x="131" y="67"/>
                </a:cxn>
                <a:cxn ang="0">
                  <a:pos x="126" y="47"/>
                </a:cxn>
                <a:cxn ang="0">
                  <a:pos x="114" y="29"/>
                </a:cxn>
                <a:cxn ang="0">
                  <a:pos x="95" y="18"/>
                </a:cxn>
                <a:cxn ang="0">
                  <a:pos x="73" y="14"/>
                </a:cxn>
                <a:cxn ang="0">
                  <a:pos x="52" y="18"/>
                </a:cxn>
                <a:cxn ang="0">
                  <a:pos x="33" y="29"/>
                </a:cxn>
                <a:cxn ang="0">
                  <a:pos x="21" y="47"/>
                </a:cxn>
                <a:cxn ang="0">
                  <a:pos x="16" y="67"/>
                </a:cxn>
                <a:cxn ang="0">
                  <a:pos x="21" y="87"/>
                </a:cxn>
                <a:cxn ang="0">
                  <a:pos x="33" y="105"/>
                </a:cxn>
                <a:cxn ang="0">
                  <a:pos x="52" y="116"/>
                </a:cxn>
                <a:cxn ang="0">
                  <a:pos x="73" y="120"/>
                </a:cxn>
                <a:cxn ang="0">
                  <a:pos x="95" y="116"/>
                </a:cxn>
                <a:cxn ang="0">
                  <a:pos x="114" y="105"/>
                </a:cxn>
                <a:cxn ang="0">
                  <a:pos x="126" y="87"/>
                </a:cxn>
                <a:cxn ang="0">
                  <a:pos x="131" y="67"/>
                </a:cxn>
              </a:cxnLst>
              <a:rect l="0" t="0" r="r" b="b"/>
              <a:pathLst>
                <a:path w="147" h="135">
                  <a:moveTo>
                    <a:pt x="147" y="67"/>
                  </a:moveTo>
                  <a:lnTo>
                    <a:pt x="145" y="54"/>
                  </a:lnTo>
                  <a:lnTo>
                    <a:pt x="141" y="42"/>
                  </a:lnTo>
                  <a:lnTo>
                    <a:pt x="133" y="29"/>
                  </a:lnTo>
                  <a:lnTo>
                    <a:pt x="125" y="19"/>
                  </a:lnTo>
                  <a:lnTo>
                    <a:pt x="114" y="12"/>
                  </a:lnTo>
                  <a:lnTo>
                    <a:pt x="101" y="5"/>
                  </a:lnTo>
                  <a:lnTo>
                    <a:pt x="88" y="1"/>
                  </a:lnTo>
                  <a:lnTo>
                    <a:pt x="73" y="0"/>
                  </a:lnTo>
                  <a:lnTo>
                    <a:pt x="59" y="1"/>
                  </a:lnTo>
                  <a:lnTo>
                    <a:pt x="46" y="5"/>
                  </a:lnTo>
                  <a:lnTo>
                    <a:pt x="33" y="12"/>
                  </a:lnTo>
                  <a:lnTo>
                    <a:pt x="22" y="19"/>
                  </a:lnTo>
                  <a:lnTo>
                    <a:pt x="13" y="29"/>
                  </a:lnTo>
                  <a:lnTo>
                    <a:pt x="6" y="42"/>
                  </a:lnTo>
                  <a:lnTo>
                    <a:pt x="1" y="54"/>
                  </a:lnTo>
                  <a:lnTo>
                    <a:pt x="0" y="67"/>
                  </a:lnTo>
                  <a:lnTo>
                    <a:pt x="1" y="80"/>
                  </a:lnTo>
                  <a:lnTo>
                    <a:pt x="6" y="92"/>
                  </a:lnTo>
                  <a:lnTo>
                    <a:pt x="13" y="105"/>
                  </a:lnTo>
                  <a:lnTo>
                    <a:pt x="22" y="115"/>
                  </a:lnTo>
                  <a:lnTo>
                    <a:pt x="33" y="122"/>
                  </a:lnTo>
                  <a:lnTo>
                    <a:pt x="46" y="129"/>
                  </a:lnTo>
                  <a:lnTo>
                    <a:pt x="59" y="133"/>
                  </a:lnTo>
                  <a:lnTo>
                    <a:pt x="73" y="135"/>
                  </a:lnTo>
                  <a:lnTo>
                    <a:pt x="88" y="133"/>
                  </a:lnTo>
                  <a:lnTo>
                    <a:pt x="101" y="129"/>
                  </a:lnTo>
                  <a:lnTo>
                    <a:pt x="114" y="122"/>
                  </a:lnTo>
                  <a:lnTo>
                    <a:pt x="125" y="115"/>
                  </a:lnTo>
                  <a:lnTo>
                    <a:pt x="133" y="105"/>
                  </a:lnTo>
                  <a:lnTo>
                    <a:pt x="141" y="92"/>
                  </a:lnTo>
                  <a:lnTo>
                    <a:pt x="145" y="80"/>
                  </a:lnTo>
                  <a:lnTo>
                    <a:pt x="147" y="67"/>
                  </a:lnTo>
                  <a:lnTo>
                    <a:pt x="131" y="67"/>
                  </a:lnTo>
                  <a:lnTo>
                    <a:pt x="130" y="56"/>
                  </a:lnTo>
                  <a:lnTo>
                    <a:pt x="126" y="47"/>
                  </a:lnTo>
                  <a:lnTo>
                    <a:pt x="121" y="37"/>
                  </a:lnTo>
                  <a:lnTo>
                    <a:pt x="114" y="29"/>
                  </a:lnTo>
                  <a:lnTo>
                    <a:pt x="106" y="23"/>
                  </a:lnTo>
                  <a:lnTo>
                    <a:pt x="95" y="18"/>
                  </a:lnTo>
                  <a:lnTo>
                    <a:pt x="85" y="15"/>
                  </a:lnTo>
                  <a:lnTo>
                    <a:pt x="73" y="14"/>
                  </a:lnTo>
                  <a:lnTo>
                    <a:pt x="61" y="15"/>
                  </a:lnTo>
                  <a:lnTo>
                    <a:pt x="52" y="18"/>
                  </a:lnTo>
                  <a:lnTo>
                    <a:pt x="41" y="23"/>
                  </a:lnTo>
                  <a:lnTo>
                    <a:pt x="33" y="29"/>
                  </a:lnTo>
                  <a:lnTo>
                    <a:pt x="25" y="37"/>
                  </a:lnTo>
                  <a:lnTo>
                    <a:pt x="21" y="47"/>
                  </a:lnTo>
                  <a:lnTo>
                    <a:pt x="17" y="56"/>
                  </a:lnTo>
                  <a:lnTo>
                    <a:pt x="16" y="67"/>
                  </a:lnTo>
                  <a:lnTo>
                    <a:pt x="17" y="78"/>
                  </a:lnTo>
                  <a:lnTo>
                    <a:pt x="21" y="87"/>
                  </a:lnTo>
                  <a:lnTo>
                    <a:pt x="25" y="97"/>
                  </a:lnTo>
                  <a:lnTo>
                    <a:pt x="33" y="105"/>
                  </a:lnTo>
                  <a:lnTo>
                    <a:pt x="41" y="111"/>
                  </a:lnTo>
                  <a:lnTo>
                    <a:pt x="52" y="116"/>
                  </a:lnTo>
                  <a:lnTo>
                    <a:pt x="61" y="119"/>
                  </a:lnTo>
                  <a:lnTo>
                    <a:pt x="73" y="120"/>
                  </a:lnTo>
                  <a:lnTo>
                    <a:pt x="85" y="119"/>
                  </a:lnTo>
                  <a:lnTo>
                    <a:pt x="95" y="116"/>
                  </a:lnTo>
                  <a:lnTo>
                    <a:pt x="106" y="111"/>
                  </a:lnTo>
                  <a:lnTo>
                    <a:pt x="114" y="105"/>
                  </a:lnTo>
                  <a:lnTo>
                    <a:pt x="121" y="97"/>
                  </a:lnTo>
                  <a:lnTo>
                    <a:pt x="126" y="87"/>
                  </a:lnTo>
                  <a:lnTo>
                    <a:pt x="130" y="78"/>
                  </a:lnTo>
                  <a:lnTo>
                    <a:pt x="131" y="67"/>
                  </a:lnTo>
                  <a:lnTo>
                    <a:pt x="147" y="67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59" name="Freeform 67"/>
            <p:cNvSpPr>
              <a:spLocks/>
            </p:cNvSpPr>
            <p:nvPr/>
          </p:nvSpPr>
          <p:spPr bwMode="auto">
            <a:xfrm>
              <a:off x="3080" y="1845"/>
              <a:ext cx="39" cy="36"/>
            </a:xfrm>
            <a:custGeom>
              <a:avLst/>
              <a:gdLst/>
              <a:ahLst/>
              <a:cxnLst>
                <a:cxn ang="0">
                  <a:pos x="116" y="43"/>
                </a:cxn>
                <a:cxn ang="0">
                  <a:pos x="108" y="24"/>
                </a:cxn>
                <a:cxn ang="0">
                  <a:pos x="91" y="9"/>
                </a:cxn>
                <a:cxn ang="0">
                  <a:pos x="70" y="1"/>
                </a:cxn>
                <a:cxn ang="0">
                  <a:pos x="46" y="1"/>
                </a:cxn>
                <a:cxn ang="0">
                  <a:pos x="26" y="9"/>
                </a:cxn>
                <a:cxn ang="0">
                  <a:pos x="9" y="24"/>
                </a:cxn>
                <a:cxn ang="0">
                  <a:pos x="1" y="43"/>
                </a:cxn>
                <a:cxn ang="0">
                  <a:pos x="1" y="65"/>
                </a:cxn>
                <a:cxn ang="0">
                  <a:pos x="9" y="84"/>
                </a:cxn>
                <a:cxn ang="0">
                  <a:pos x="26" y="99"/>
                </a:cxn>
                <a:cxn ang="0">
                  <a:pos x="46" y="107"/>
                </a:cxn>
                <a:cxn ang="0">
                  <a:pos x="70" y="107"/>
                </a:cxn>
                <a:cxn ang="0">
                  <a:pos x="91" y="99"/>
                </a:cxn>
                <a:cxn ang="0">
                  <a:pos x="108" y="84"/>
                </a:cxn>
                <a:cxn ang="0">
                  <a:pos x="116" y="65"/>
                </a:cxn>
                <a:cxn ang="0">
                  <a:pos x="102" y="54"/>
                </a:cxn>
                <a:cxn ang="0">
                  <a:pos x="98" y="39"/>
                </a:cxn>
                <a:cxn ang="0">
                  <a:pos x="88" y="26"/>
                </a:cxn>
                <a:cxn ang="0">
                  <a:pos x="75" y="18"/>
                </a:cxn>
                <a:cxn ang="0">
                  <a:pos x="58" y="14"/>
                </a:cxn>
                <a:cxn ang="0">
                  <a:pos x="42" y="18"/>
                </a:cxn>
                <a:cxn ang="0">
                  <a:pos x="28" y="26"/>
                </a:cxn>
                <a:cxn ang="0">
                  <a:pos x="19" y="39"/>
                </a:cxn>
                <a:cxn ang="0">
                  <a:pos x="15" y="54"/>
                </a:cxn>
                <a:cxn ang="0">
                  <a:pos x="19" y="70"/>
                </a:cxn>
                <a:cxn ang="0">
                  <a:pos x="28" y="82"/>
                </a:cxn>
                <a:cxn ang="0">
                  <a:pos x="42" y="91"/>
                </a:cxn>
                <a:cxn ang="0">
                  <a:pos x="58" y="94"/>
                </a:cxn>
                <a:cxn ang="0">
                  <a:pos x="75" y="91"/>
                </a:cxn>
                <a:cxn ang="0">
                  <a:pos x="88" y="82"/>
                </a:cxn>
                <a:cxn ang="0">
                  <a:pos x="98" y="70"/>
                </a:cxn>
                <a:cxn ang="0">
                  <a:pos x="102" y="54"/>
                </a:cxn>
              </a:cxnLst>
              <a:rect l="0" t="0" r="r" b="b"/>
              <a:pathLst>
                <a:path w="117" h="108">
                  <a:moveTo>
                    <a:pt x="117" y="54"/>
                  </a:moveTo>
                  <a:lnTo>
                    <a:pt x="116" y="43"/>
                  </a:lnTo>
                  <a:lnTo>
                    <a:pt x="112" y="33"/>
                  </a:lnTo>
                  <a:lnTo>
                    <a:pt x="108" y="24"/>
                  </a:lnTo>
                  <a:lnTo>
                    <a:pt x="100" y="15"/>
                  </a:lnTo>
                  <a:lnTo>
                    <a:pt x="91" y="9"/>
                  </a:lnTo>
                  <a:lnTo>
                    <a:pt x="81" y="4"/>
                  </a:lnTo>
                  <a:lnTo>
                    <a:pt x="70" y="1"/>
                  </a:lnTo>
                  <a:lnTo>
                    <a:pt x="58" y="0"/>
                  </a:lnTo>
                  <a:lnTo>
                    <a:pt x="46" y="1"/>
                  </a:lnTo>
                  <a:lnTo>
                    <a:pt x="36" y="4"/>
                  </a:lnTo>
                  <a:lnTo>
                    <a:pt x="26" y="9"/>
                  </a:lnTo>
                  <a:lnTo>
                    <a:pt x="16" y="15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4" y="75"/>
                  </a:lnTo>
                  <a:lnTo>
                    <a:pt x="9" y="84"/>
                  </a:lnTo>
                  <a:lnTo>
                    <a:pt x="16" y="93"/>
                  </a:lnTo>
                  <a:lnTo>
                    <a:pt x="26" y="99"/>
                  </a:lnTo>
                  <a:lnTo>
                    <a:pt x="36" y="104"/>
                  </a:lnTo>
                  <a:lnTo>
                    <a:pt x="46" y="107"/>
                  </a:lnTo>
                  <a:lnTo>
                    <a:pt x="58" y="108"/>
                  </a:lnTo>
                  <a:lnTo>
                    <a:pt x="70" y="107"/>
                  </a:lnTo>
                  <a:lnTo>
                    <a:pt x="81" y="104"/>
                  </a:lnTo>
                  <a:lnTo>
                    <a:pt x="91" y="99"/>
                  </a:lnTo>
                  <a:lnTo>
                    <a:pt x="100" y="93"/>
                  </a:lnTo>
                  <a:lnTo>
                    <a:pt x="108" y="84"/>
                  </a:lnTo>
                  <a:lnTo>
                    <a:pt x="112" y="75"/>
                  </a:lnTo>
                  <a:lnTo>
                    <a:pt x="116" y="65"/>
                  </a:lnTo>
                  <a:lnTo>
                    <a:pt x="117" y="54"/>
                  </a:lnTo>
                  <a:lnTo>
                    <a:pt x="102" y="54"/>
                  </a:lnTo>
                  <a:lnTo>
                    <a:pt x="100" y="46"/>
                  </a:lnTo>
                  <a:lnTo>
                    <a:pt x="98" y="39"/>
                  </a:lnTo>
                  <a:lnTo>
                    <a:pt x="94" y="32"/>
                  </a:lnTo>
                  <a:lnTo>
                    <a:pt x="88" y="26"/>
                  </a:lnTo>
                  <a:lnTo>
                    <a:pt x="82" y="21"/>
                  </a:lnTo>
                  <a:lnTo>
                    <a:pt x="75" y="18"/>
                  </a:lnTo>
                  <a:lnTo>
                    <a:pt x="67" y="15"/>
                  </a:lnTo>
                  <a:lnTo>
                    <a:pt x="58" y="14"/>
                  </a:lnTo>
                  <a:lnTo>
                    <a:pt x="50" y="15"/>
                  </a:lnTo>
                  <a:lnTo>
                    <a:pt x="42" y="18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2" y="32"/>
                  </a:lnTo>
                  <a:lnTo>
                    <a:pt x="19" y="39"/>
                  </a:lnTo>
                  <a:lnTo>
                    <a:pt x="16" y="46"/>
                  </a:lnTo>
                  <a:lnTo>
                    <a:pt x="15" y="54"/>
                  </a:lnTo>
                  <a:lnTo>
                    <a:pt x="16" y="62"/>
                  </a:lnTo>
                  <a:lnTo>
                    <a:pt x="19" y="70"/>
                  </a:lnTo>
                  <a:lnTo>
                    <a:pt x="22" y="76"/>
                  </a:lnTo>
                  <a:lnTo>
                    <a:pt x="28" y="82"/>
                  </a:lnTo>
                  <a:lnTo>
                    <a:pt x="34" y="87"/>
                  </a:lnTo>
                  <a:lnTo>
                    <a:pt x="42" y="91"/>
                  </a:lnTo>
                  <a:lnTo>
                    <a:pt x="50" y="93"/>
                  </a:lnTo>
                  <a:lnTo>
                    <a:pt x="58" y="94"/>
                  </a:lnTo>
                  <a:lnTo>
                    <a:pt x="67" y="93"/>
                  </a:lnTo>
                  <a:lnTo>
                    <a:pt x="75" y="91"/>
                  </a:lnTo>
                  <a:lnTo>
                    <a:pt x="82" y="87"/>
                  </a:lnTo>
                  <a:lnTo>
                    <a:pt x="88" y="82"/>
                  </a:lnTo>
                  <a:lnTo>
                    <a:pt x="94" y="76"/>
                  </a:lnTo>
                  <a:lnTo>
                    <a:pt x="98" y="70"/>
                  </a:lnTo>
                  <a:lnTo>
                    <a:pt x="100" y="62"/>
                  </a:lnTo>
                  <a:lnTo>
                    <a:pt x="102" y="54"/>
                  </a:lnTo>
                  <a:lnTo>
                    <a:pt x="117" y="54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0" name="Freeform 68"/>
            <p:cNvSpPr>
              <a:spLocks/>
            </p:cNvSpPr>
            <p:nvPr/>
          </p:nvSpPr>
          <p:spPr bwMode="auto">
            <a:xfrm>
              <a:off x="3085" y="1850"/>
              <a:ext cx="30" cy="27"/>
            </a:xfrm>
            <a:custGeom>
              <a:avLst/>
              <a:gdLst/>
              <a:ahLst/>
              <a:cxnLst>
                <a:cxn ang="0">
                  <a:pos x="89" y="41"/>
                </a:cxn>
                <a:cxn ang="0">
                  <a:pos x="88" y="33"/>
                </a:cxn>
                <a:cxn ang="0">
                  <a:pos x="85" y="26"/>
                </a:cxn>
                <a:cxn ang="0">
                  <a:pos x="82" y="19"/>
                </a:cxn>
                <a:cxn ang="0">
                  <a:pos x="76" y="12"/>
                </a:cxn>
                <a:cxn ang="0">
                  <a:pos x="68" y="7"/>
                </a:cxn>
                <a:cxn ang="0">
                  <a:pos x="61" y="3"/>
                </a:cxn>
                <a:cxn ang="0">
                  <a:pos x="53" y="1"/>
                </a:cxn>
                <a:cxn ang="0">
                  <a:pos x="44" y="0"/>
                </a:cxn>
                <a:cxn ang="0">
                  <a:pos x="36" y="1"/>
                </a:cxn>
                <a:cxn ang="0">
                  <a:pos x="28" y="3"/>
                </a:cxn>
                <a:cxn ang="0">
                  <a:pos x="20" y="7"/>
                </a:cxn>
                <a:cxn ang="0">
                  <a:pos x="13" y="12"/>
                </a:cxn>
                <a:cxn ang="0">
                  <a:pos x="7" y="19"/>
                </a:cxn>
                <a:cxn ang="0">
                  <a:pos x="4" y="26"/>
                </a:cxn>
                <a:cxn ang="0">
                  <a:pos x="1" y="33"/>
                </a:cxn>
                <a:cxn ang="0">
                  <a:pos x="0" y="41"/>
                </a:cxn>
                <a:cxn ang="0">
                  <a:pos x="1" y="49"/>
                </a:cxn>
                <a:cxn ang="0">
                  <a:pos x="4" y="57"/>
                </a:cxn>
                <a:cxn ang="0">
                  <a:pos x="7" y="63"/>
                </a:cxn>
                <a:cxn ang="0">
                  <a:pos x="13" y="70"/>
                </a:cxn>
                <a:cxn ang="0">
                  <a:pos x="20" y="75"/>
                </a:cxn>
                <a:cxn ang="0">
                  <a:pos x="28" y="79"/>
                </a:cxn>
                <a:cxn ang="0">
                  <a:pos x="36" y="81"/>
                </a:cxn>
                <a:cxn ang="0">
                  <a:pos x="44" y="82"/>
                </a:cxn>
                <a:cxn ang="0">
                  <a:pos x="53" y="81"/>
                </a:cxn>
                <a:cxn ang="0">
                  <a:pos x="61" y="79"/>
                </a:cxn>
                <a:cxn ang="0">
                  <a:pos x="68" y="75"/>
                </a:cxn>
                <a:cxn ang="0">
                  <a:pos x="76" y="70"/>
                </a:cxn>
                <a:cxn ang="0">
                  <a:pos x="82" y="63"/>
                </a:cxn>
                <a:cxn ang="0">
                  <a:pos x="85" y="57"/>
                </a:cxn>
                <a:cxn ang="0">
                  <a:pos x="88" y="49"/>
                </a:cxn>
                <a:cxn ang="0">
                  <a:pos x="89" y="41"/>
                </a:cxn>
                <a:cxn ang="0">
                  <a:pos x="73" y="41"/>
                </a:cxn>
                <a:cxn ang="0">
                  <a:pos x="71" y="31"/>
                </a:cxn>
                <a:cxn ang="0">
                  <a:pos x="65" y="22"/>
                </a:cxn>
                <a:cxn ang="0">
                  <a:pos x="55" y="17"/>
                </a:cxn>
                <a:cxn ang="0">
                  <a:pos x="44" y="14"/>
                </a:cxn>
                <a:cxn ang="0">
                  <a:pos x="34" y="17"/>
                </a:cxn>
                <a:cxn ang="0">
                  <a:pos x="24" y="22"/>
                </a:cxn>
                <a:cxn ang="0">
                  <a:pos x="18" y="31"/>
                </a:cxn>
                <a:cxn ang="0">
                  <a:pos x="16" y="41"/>
                </a:cxn>
                <a:cxn ang="0">
                  <a:pos x="18" y="51"/>
                </a:cxn>
                <a:cxn ang="0">
                  <a:pos x="24" y="60"/>
                </a:cxn>
                <a:cxn ang="0">
                  <a:pos x="34" y="65"/>
                </a:cxn>
                <a:cxn ang="0">
                  <a:pos x="44" y="68"/>
                </a:cxn>
                <a:cxn ang="0">
                  <a:pos x="55" y="65"/>
                </a:cxn>
                <a:cxn ang="0">
                  <a:pos x="65" y="60"/>
                </a:cxn>
                <a:cxn ang="0">
                  <a:pos x="71" y="51"/>
                </a:cxn>
                <a:cxn ang="0">
                  <a:pos x="73" y="41"/>
                </a:cxn>
                <a:cxn ang="0">
                  <a:pos x="89" y="41"/>
                </a:cxn>
              </a:cxnLst>
              <a:rect l="0" t="0" r="r" b="b"/>
              <a:pathLst>
                <a:path w="89" h="82">
                  <a:moveTo>
                    <a:pt x="89" y="41"/>
                  </a:moveTo>
                  <a:lnTo>
                    <a:pt x="88" y="33"/>
                  </a:lnTo>
                  <a:lnTo>
                    <a:pt x="85" y="26"/>
                  </a:lnTo>
                  <a:lnTo>
                    <a:pt x="82" y="19"/>
                  </a:lnTo>
                  <a:lnTo>
                    <a:pt x="76" y="12"/>
                  </a:lnTo>
                  <a:lnTo>
                    <a:pt x="68" y="7"/>
                  </a:lnTo>
                  <a:lnTo>
                    <a:pt x="61" y="3"/>
                  </a:lnTo>
                  <a:lnTo>
                    <a:pt x="53" y="1"/>
                  </a:lnTo>
                  <a:lnTo>
                    <a:pt x="44" y="0"/>
                  </a:ln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2"/>
                  </a:lnTo>
                  <a:lnTo>
                    <a:pt x="7" y="19"/>
                  </a:lnTo>
                  <a:lnTo>
                    <a:pt x="4" y="26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1" y="49"/>
                  </a:lnTo>
                  <a:lnTo>
                    <a:pt x="4" y="57"/>
                  </a:lnTo>
                  <a:lnTo>
                    <a:pt x="7" y="63"/>
                  </a:lnTo>
                  <a:lnTo>
                    <a:pt x="13" y="70"/>
                  </a:lnTo>
                  <a:lnTo>
                    <a:pt x="20" y="75"/>
                  </a:lnTo>
                  <a:lnTo>
                    <a:pt x="28" y="79"/>
                  </a:lnTo>
                  <a:lnTo>
                    <a:pt x="36" y="81"/>
                  </a:lnTo>
                  <a:lnTo>
                    <a:pt x="44" y="82"/>
                  </a:lnTo>
                  <a:lnTo>
                    <a:pt x="53" y="81"/>
                  </a:lnTo>
                  <a:lnTo>
                    <a:pt x="61" y="79"/>
                  </a:lnTo>
                  <a:lnTo>
                    <a:pt x="68" y="75"/>
                  </a:lnTo>
                  <a:lnTo>
                    <a:pt x="76" y="70"/>
                  </a:lnTo>
                  <a:lnTo>
                    <a:pt x="82" y="63"/>
                  </a:lnTo>
                  <a:lnTo>
                    <a:pt x="85" y="57"/>
                  </a:lnTo>
                  <a:lnTo>
                    <a:pt x="88" y="49"/>
                  </a:lnTo>
                  <a:lnTo>
                    <a:pt x="89" y="41"/>
                  </a:lnTo>
                  <a:lnTo>
                    <a:pt x="73" y="41"/>
                  </a:lnTo>
                  <a:lnTo>
                    <a:pt x="71" y="31"/>
                  </a:lnTo>
                  <a:lnTo>
                    <a:pt x="65" y="22"/>
                  </a:lnTo>
                  <a:lnTo>
                    <a:pt x="55" y="17"/>
                  </a:lnTo>
                  <a:lnTo>
                    <a:pt x="44" y="14"/>
                  </a:lnTo>
                  <a:lnTo>
                    <a:pt x="34" y="17"/>
                  </a:lnTo>
                  <a:lnTo>
                    <a:pt x="24" y="22"/>
                  </a:lnTo>
                  <a:lnTo>
                    <a:pt x="18" y="31"/>
                  </a:lnTo>
                  <a:lnTo>
                    <a:pt x="16" y="41"/>
                  </a:lnTo>
                  <a:lnTo>
                    <a:pt x="18" y="51"/>
                  </a:lnTo>
                  <a:lnTo>
                    <a:pt x="24" y="60"/>
                  </a:lnTo>
                  <a:lnTo>
                    <a:pt x="34" y="65"/>
                  </a:lnTo>
                  <a:lnTo>
                    <a:pt x="44" y="68"/>
                  </a:lnTo>
                  <a:lnTo>
                    <a:pt x="55" y="65"/>
                  </a:lnTo>
                  <a:lnTo>
                    <a:pt x="65" y="60"/>
                  </a:lnTo>
                  <a:lnTo>
                    <a:pt x="71" y="51"/>
                  </a:lnTo>
                  <a:lnTo>
                    <a:pt x="73" y="41"/>
                  </a:lnTo>
                  <a:lnTo>
                    <a:pt x="89" y="41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1" name="Freeform 69"/>
            <p:cNvSpPr>
              <a:spLocks/>
            </p:cNvSpPr>
            <p:nvPr/>
          </p:nvSpPr>
          <p:spPr bwMode="auto">
            <a:xfrm>
              <a:off x="3091" y="1854"/>
              <a:ext cx="22" cy="19"/>
            </a:xfrm>
            <a:custGeom>
              <a:avLst/>
              <a:gdLst/>
              <a:ahLst/>
              <a:cxnLst>
                <a:cxn ang="0">
                  <a:pos x="60" y="28"/>
                </a:cxn>
                <a:cxn ang="0">
                  <a:pos x="58" y="18"/>
                </a:cxn>
                <a:cxn ang="0">
                  <a:pos x="51" y="9"/>
                </a:cxn>
                <a:cxn ang="0">
                  <a:pos x="41" y="3"/>
                </a:cxn>
                <a:cxn ang="0">
                  <a:pos x="30" y="0"/>
                </a:cxn>
                <a:cxn ang="0">
                  <a:pos x="20" y="3"/>
                </a:cxn>
                <a:cxn ang="0">
                  <a:pos x="10" y="9"/>
                </a:cxn>
                <a:cxn ang="0">
                  <a:pos x="3" y="18"/>
                </a:cxn>
                <a:cxn ang="0">
                  <a:pos x="0" y="28"/>
                </a:cxn>
                <a:cxn ang="0">
                  <a:pos x="3" y="38"/>
                </a:cxn>
                <a:cxn ang="0">
                  <a:pos x="10" y="47"/>
                </a:cxn>
                <a:cxn ang="0">
                  <a:pos x="20" y="53"/>
                </a:cxn>
                <a:cxn ang="0">
                  <a:pos x="30" y="56"/>
                </a:cxn>
                <a:cxn ang="0">
                  <a:pos x="41" y="53"/>
                </a:cxn>
                <a:cxn ang="0">
                  <a:pos x="51" y="47"/>
                </a:cxn>
                <a:cxn ang="0">
                  <a:pos x="58" y="38"/>
                </a:cxn>
                <a:cxn ang="0">
                  <a:pos x="60" y="28"/>
                </a:cxn>
                <a:cxn ang="0">
                  <a:pos x="60" y="28"/>
                </a:cxn>
              </a:cxnLst>
              <a:rect l="0" t="0" r="r" b="b"/>
              <a:pathLst>
                <a:path w="60" h="56">
                  <a:moveTo>
                    <a:pt x="60" y="28"/>
                  </a:moveTo>
                  <a:lnTo>
                    <a:pt x="58" y="18"/>
                  </a:lnTo>
                  <a:lnTo>
                    <a:pt x="51" y="9"/>
                  </a:lnTo>
                  <a:lnTo>
                    <a:pt x="41" y="3"/>
                  </a:lnTo>
                  <a:lnTo>
                    <a:pt x="30" y="0"/>
                  </a:lnTo>
                  <a:lnTo>
                    <a:pt x="20" y="3"/>
                  </a:lnTo>
                  <a:lnTo>
                    <a:pt x="10" y="9"/>
                  </a:lnTo>
                  <a:lnTo>
                    <a:pt x="3" y="18"/>
                  </a:lnTo>
                  <a:lnTo>
                    <a:pt x="0" y="28"/>
                  </a:lnTo>
                  <a:lnTo>
                    <a:pt x="3" y="38"/>
                  </a:lnTo>
                  <a:lnTo>
                    <a:pt x="10" y="47"/>
                  </a:lnTo>
                  <a:lnTo>
                    <a:pt x="20" y="53"/>
                  </a:lnTo>
                  <a:lnTo>
                    <a:pt x="30" y="56"/>
                  </a:lnTo>
                  <a:lnTo>
                    <a:pt x="41" y="53"/>
                  </a:lnTo>
                  <a:lnTo>
                    <a:pt x="51" y="47"/>
                  </a:lnTo>
                  <a:lnTo>
                    <a:pt x="58" y="38"/>
                  </a:lnTo>
                  <a:lnTo>
                    <a:pt x="60" y="28"/>
                  </a:lnTo>
                  <a:lnTo>
                    <a:pt x="60" y="28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2" name="Freeform 70"/>
            <p:cNvSpPr>
              <a:spLocks/>
            </p:cNvSpPr>
            <p:nvPr/>
          </p:nvSpPr>
          <p:spPr bwMode="auto">
            <a:xfrm>
              <a:off x="3095" y="1859"/>
              <a:ext cx="10" cy="9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30" y="8"/>
                </a:cxn>
                <a:cxn ang="0">
                  <a:pos x="26" y="4"/>
                </a:cxn>
                <a:cxn ang="0">
                  <a:pos x="21" y="1"/>
                </a:cxn>
                <a:cxn ang="0">
                  <a:pos x="15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4"/>
                </a:cxn>
                <a:cxn ang="0">
                  <a:pos x="1" y="20"/>
                </a:cxn>
                <a:cxn ang="0">
                  <a:pos x="5" y="24"/>
                </a:cxn>
                <a:cxn ang="0">
                  <a:pos x="9" y="27"/>
                </a:cxn>
                <a:cxn ang="0">
                  <a:pos x="15" y="28"/>
                </a:cxn>
                <a:cxn ang="0">
                  <a:pos x="21" y="27"/>
                </a:cxn>
                <a:cxn ang="0">
                  <a:pos x="26" y="24"/>
                </a:cxn>
                <a:cxn ang="0">
                  <a:pos x="30" y="20"/>
                </a:cxn>
                <a:cxn ang="0">
                  <a:pos x="31" y="14"/>
                </a:cxn>
                <a:cxn ang="0">
                  <a:pos x="31" y="14"/>
                </a:cxn>
              </a:cxnLst>
              <a:rect l="0" t="0" r="r" b="b"/>
              <a:pathLst>
                <a:path w="31" h="28">
                  <a:moveTo>
                    <a:pt x="31" y="14"/>
                  </a:moveTo>
                  <a:lnTo>
                    <a:pt x="30" y="8"/>
                  </a:lnTo>
                  <a:lnTo>
                    <a:pt x="26" y="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0"/>
                  </a:lnTo>
                  <a:lnTo>
                    <a:pt x="5" y="24"/>
                  </a:lnTo>
                  <a:lnTo>
                    <a:pt x="9" y="27"/>
                  </a:lnTo>
                  <a:lnTo>
                    <a:pt x="15" y="28"/>
                  </a:lnTo>
                  <a:lnTo>
                    <a:pt x="21" y="27"/>
                  </a:lnTo>
                  <a:lnTo>
                    <a:pt x="26" y="24"/>
                  </a:lnTo>
                  <a:lnTo>
                    <a:pt x="30" y="20"/>
                  </a:lnTo>
                  <a:lnTo>
                    <a:pt x="31" y="14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3" name="Freeform 71"/>
            <p:cNvSpPr>
              <a:spLocks/>
            </p:cNvSpPr>
            <p:nvPr/>
          </p:nvSpPr>
          <p:spPr bwMode="auto">
            <a:xfrm>
              <a:off x="3035" y="1836"/>
              <a:ext cx="100" cy="92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80" y="3"/>
                </a:cxn>
                <a:cxn ang="0">
                  <a:pos x="209" y="11"/>
                </a:cxn>
                <a:cxn ang="0">
                  <a:pos x="234" y="23"/>
                </a:cxn>
                <a:cxn ang="0">
                  <a:pos x="256" y="41"/>
                </a:cxn>
                <a:cxn ang="0">
                  <a:pos x="275" y="61"/>
                </a:cxn>
                <a:cxn ang="0">
                  <a:pos x="288" y="84"/>
                </a:cxn>
                <a:cxn ang="0">
                  <a:pos x="296" y="111"/>
                </a:cxn>
                <a:cxn ang="0">
                  <a:pos x="300" y="138"/>
                </a:cxn>
                <a:cxn ang="0">
                  <a:pos x="300" y="138"/>
                </a:cxn>
                <a:cxn ang="0">
                  <a:pos x="296" y="166"/>
                </a:cxn>
                <a:cxn ang="0">
                  <a:pos x="288" y="193"/>
                </a:cxn>
                <a:cxn ang="0">
                  <a:pos x="275" y="216"/>
                </a:cxn>
                <a:cxn ang="0">
                  <a:pos x="256" y="236"/>
                </a:cxn>
                <a:cxn ang="0">
                  <a:pos x="234" y="253"/>
                </a:cxn>
                <a:cxn ang="0">
                  <a:pos x="209" y="266"/>
                </a:cxn>
                <a:cxn ang="0">
                  <a:pos x="180" y="273"/>
                </a:cxn>
                <a:cxn ang="0">
                  <a:pos x="150" y="277"/>
                </a:cxn>
                <a:cxn ang="0">
                  <a:pos x="150" y="277"/>
                </a:cxn>
                <a:cxn ang="0">
                  <a:pos x="120" y="273"/>
                </a:cxn>
                <a:cxn ang="0">
                  <a:pos x="91" y="266"/>
                </a:cxn>
                <a:cxn ang="0">
                  <a:pos x="66" y="253"/>
                </a:cxn>
                <a:cxn ang="0">
                  <a:pos x="45" y="236"/>
                </a:cxn>
                <a:cxn ang="0">
                  <a:pos x="25" y="216"/>
                </a:cxn>
                <a:cxn ang="0">
                  <a:pos x="12" y="193"/>
                </a:cxn>
                <a:cxn ang="0">
                  <a:pos x="4" y="166"/>
                </a:cxn>
                <a:cxn ang="0">
                  <a:pos x="0" y="138"/>
                </a:cxn>
                <a:cxn ang="0">
                  <a:pos x="0" y="138"/>
                </a:cxn>
                <a:cxn ang="0">
                  <a:pos x="4" y="111"/>
                </a:cxn>
                <a:cxn ang="0">
                  <a:pos x="12" y="84"/>
                </a:cxn>
                <a:cxn ang="0">
                  <a:pos x="25" y="61"/>
                </a:cxn>
                <a:cxn ang="0">
                  <a:pos x="45" y="41"/>
                </a:cxn>
                <a:cxn ang="0">
                  <a:pos x="66" y="23"/>
                </a:cxn>
                <a:cxn ang="0">
                  <a:pos x="91" y="11"/>
                </a:cxn>
                <a:cxn ang="0">
                  <a:pos x="120" y="3"/>
                </a:cxn>
                <a:cxn ang="0">
                  <a:pos x="150" y="0"/>
                </a:cxn>
              </a:cxnLst>
              <a:rect l="0" t="0" r="r" b="b"/>
              <a:pathLst>
                <a:path w="300" h="277">
                  <a:moveTo>
                    <a:pt x="150" y="0"/>
                  </a:moveTo>
                  <a:lnTo>
                    <a:pt x="150" y="0"/>
                  </a:lnTo>
                  <a:lnTo>
                    <a:pt x="180" y="3"/>
                  </a:lnTo>
                  <a:lnTo>
                    <a:pt x="209" y="11"/>
                  </a:lnTo>
                  <a:lnTo>
                    <a:pt x="234" y="23"/>
                  </a:lnTo>
                  <a:lnTo>
                    <a:pt x="256" y="41"/>
                  </a:lnTo>
                  <a:lnTo>
                    <a:pt x="275" y="61"/>
                  </a:lnTo>
                  <a:lnTo>
                    <a:pt x="288" y="84"/>
                  </a:lnTo>
                  <a:lnTo>
                    <a:pt x="296" y="111"/>
                  </a:lnTo>
                  <a:lnTo>
                    <a:pt x="300" y="138"/>
                  </a:lnTo>
                  <a:lnTo>
                    <a:pt x="300" y="138"/>
                  </a:lnTo>
                  <a:lnTo>
                    <a:pt x="296" y="166"/>
                  </a:lnTo>
                  <a:lnTo>
                    <a:pt x="288" y="193"/>
                  </a:lnTo>
                  <a:lnTo>
                    <a:pt x="275" y="216"/>
                  </a:lnTo>
                  <a:lnTo>
                    <a:pt x="256" y="236"/>
                  </a:lnTo>
                  <a:lnTo>
                    <a:pt x="234" y="253"/>
                  </a:lnTo>
                  <a:lnTo>
                    <a:pt x="209" y="266"/>
                  </a:lnTo>
                  <a:lnTo>
                    <a:pt x="180" y="273"/>
                  </a:lnTo>
                  <a:lnTo>
                    <a:pt x="150" y="277"/>
                  </a:lnTo>
                  <a:lnTo>
                    <a:pt x="150" y="277"/>
                  </a:lnTo>
                  <a:lnTo>
                    <a:pt x="120" y="273"/>
                  </a:lnTo>
                  <a:lnTo>
                    <a:pt x="91" y="266"/>
                  </a:lnTo>
                  <a:lnTo>
                    <a:pt x="66" y="253"/>
                  </a:lnTo>
                  <a:lnTo>
                    <a:pt x="45" y="236"/>
                  </a:lnTo>
                  <a:lnTo>
                    <a:pt x="25" y="216"/>
                  </a:lnTo>
                  <a:lnTo>
                    <a:pt x="12" y="193"/>
                  </a:lnTo>
                  <a:lnTo>
                    <a:pt x="4" y="166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4" y="111"/>
                  </a:lnTo>
                  <a:lnTo>
                    <a:pt x="12" y="84"/>
                  </a:lnTo>
                  <a:lnTo>
                    <a:pt x="25" y="61"/>
                  </a:lnTo>
                  <a:lnTo>
                    <a:pt x="45" y="41"/>
                  </a:lnTo>
                  <a:lnTo>
                    <a:pt x="66" y="23"/>
                  </a:lnTo>
                  <a:lnTo>
                    <a:pt x="91" y="11"/>
                  </a:lnTo>
                  <a:lnTo>
                    <a:pt x="120" y="3"/>
                  </a:lnTo>
                  <a:lnTo>
                    <a:pt x="15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4" name="Freeform 72"/>
            <p:cNvSpPr>
              <a:spLocks/>
            </p:cNvSpPr>
            <p:nvPr/>
          </p:nvSpPr>
          <p:spPr bwMode="auto">
            <a:xfrm>
              <a:off x="3489" y="1898"/>
              <a:ext cx="43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8"/>
                </a:cxn>
                <a:cxn ang="0">
                  <a:pos x="22" y="34"/>
                </a:cxn>
                <a:cxn ang="0">
                  <a:pos x="36" y="50"/>
                </a:cxn>
                <a:cxn ang="0">
                  <a:pos x="53" y="62"/>
                </a:cxn>
                <a:cxn ang="0">
                  <a:pos x="71" y="72"/>
                </a:cxn>
                <a:cxn ang="0">
                  <a:pos x="90" y="81"/>
                </a:cxn>
                <a:cxn ang="0">
                  <a:pos x="112" y="85"/>
                </a:cxn>
                <a:cxn ang="0">
                  <a:pos x="133" y="87"/>
                </a:cxn>
                <a:cxn ang="0">
                  <a:pos x="119" y="84"/>
                </a:cxn>
                <a:cxn ang="0">
                  <a:pos x="100" y="78"/>
                </a:cxn>
                <a:cxn ang="0">
                  <a:pos x="81" y="69"/>
                </a:cxn>
                <a:cxn ang="0">
                  <a:pos x="63" y="59"/>
                </a:cxn>
                <a:cxn ang="0">
                  <a:pos x="46" y="48"/>
                </a:cxn>
                <a:cxn ang="0">
                  <a:pos x="31" y="34"/>
                </a:cxn>
                <a:cxn ang="0">
                  <a:pos x="17" y="21"/>
                </a:cxn>
                <a:cxn ang="0">
                  <a:pos x="5" y="6"/>
                </a:cxn>
                <a:cxn ang="0">
                  <a:pos x="0" y="0"/>
                </a:cxn>
              </a:cxnLst>
              <a:rect l="0" t="0" r="r" b="b"/>
              <a:pathLst>
                <a:path w="133" h="87">
                  <a:moveTo>
                    <a:pt x="0" y="0"/>
                  </a:moveTo>
                  <a:lnTo>
                    <a:pt x="10" y="18"/>
                  </a:lnTo>
                  <a:lnTo>
                    <a:pt x="22" y="34"/>
                  </a:lnTo>
                  <a:lnTo>
                    <a:pt x="36" y="50"/>
                  </a:lnTo>
                  <a:lnTo>
                    <a:pt x="53" y="62"/>
                  </a:lnTo>
                  <a:lnTo>
                    <a:pt x="71" y="72"/>
                  </a:lnTo>
                  <a:lnTo>
                    <a:pt x="90" y="81"/>
                  </a:lnTo>
                  <a:lnTo>
                    <a:pt x="112" y="85"/>
                  </a:lnTo>
                  <a:lnTo>
                    <a:pt x="133" y="87"/>
                  </a:lnTo>
                  <a:lnTo>
                    <a:pt x="119" y="84"/>
                  </a:lnTo>
                  <a:lnTo>
                    <a:pt x="100" y="78"/>
                  </a:lnTo>
                  <a:lnTo>
                    <a:pt x="81" y="69"/>
                  </a:lnTo>
                  <a:lnTo>
                    <a:pt x="63" y="59"/>
                  </a:lnTo>
                  <a:lnTo>
                    <a:pt x="46" y="48"/>
                  </a:lnTo>
                  <a:lnTo>
                    <a:pt x="31" y="34"/>
                  </a:lnTo>
                  <a:lnTo>
                    <a:pt x="17" y="21"/>
                  </a:ln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5" name="Freeform 73"/>
            <p:cNvSpPr>
              <a:spLocks/>
            </p:cNvSpPr>
            <p:nvPr/>
          </p:nvSpPr>
          <p:spPr bwMode="auto">
            <a:xfrm>
              <a:off x="3485" y="1881"/>
              <a:ext cx="67" cy="47"/>
            </a:xfrm>
            <a:custGeom>
              <a:avLst/>
              <a:gdLst/>
              <a:ahLst/>
              <a:cxnLst>
                <a:cxn ang="0">
                  <a:pos x="201" y="133"/>
                </a:cxn>
                <a:cxn ang="0">
                  <a:pos x="195" y="135"/>
                </a:cxn>
                <a:cxn ang="0">
                  <a:pos x="189" y="136"/>
                </a:cxn>
                <a:cxn ang="0">
                  <a:pos x="183" y="138"/>
                </a:cxn>
                <a:cxn ang="0">
                  <a:pos x="177" y="139"/>
                </a:cxn>
                <a:cxn ang="0">
                  <a:pos x="169" y="140"/>
                </a:cxn>
                <a:cxn ang="0">
                  <a:pos x="163" y="140"/>
                </a:cxn>
                <a:cxn ang="0">
                  <a:pos x="156" y="142"/>
                </a:cxn>
                <a:cxn ang="0">
                  <a:pos x="149" y="142"/>
                </a:cxn>
                <a:cxn ang="0">
                  <a:pos x="147" y="142"/>
                </a:cxn>
                <a:cxn ang="0">
                  <a:pos x="143" y="140"/>
                </a:cxn>
                <a:cxn ang="0">
                  <a:pos x="141" y="140"/>
                </a:cxn>
                <a:cxn ang="0">
                  <a:pos x="137" y="140"/>
                </a:cxn>
                <a:cxn ang="0">
                  <a:pos x="130" y="138"/>
                </a:cxn>
                <a:cxn ang="0">
                  <a:pos x="110" y="132"/>
                </a:cxn>
                <a:cxn ang="0">
                  <a:pos x="90" y="123"/>
                </a:cxn>
                <a:cxn ang="0">
                  <a:pos x="74" y="113"/>
                </a:cxn>
                <a:cxn ang="0">
                  <a:pos x="57" y="102"/>
                </a:cxn>
                <a:cxn ang="0">
                  <a:pos x="41" y="89"/>
                </a:cxn>
                <a:cxn ang="0">
                  <a:pos x="27" y="74"/>
                </a:cxn>
                <a:cxn ang="0">
                  <a:pos x="15" y="60"/>
                </a:cxn>
                <a:cxn ang="0">
                  <a:pos x="11" y="53"/>
                </a:cxn>
                <a:cxn ang="0">
                  <a:pos x="9" y="46"/>
                </a:cxn>
                <a:cxn ang="0">
                  <a:pos x="6" y="39"/>
                </a:cxn>
                <a:cxn ang="0">
                  <a:pos x="4" y="32"/>
                </a:cxn>
                <a:cxn ang="0">
                  <a:pos x="3" y="24"/>
                </a:cxn>
                <a:cxn ang="0">
                  <a:pos x="2" y="17"/>
                </a:cxn>
                <a:cxn ang="0">
                  <a:pos x="0" y="10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3" y="3"/>
                </a:cxn>
                <a:cxn ang="0">
                  <a:pos x="9" y="20"/>
                </a:cxn>
                <a:cxn ang="0">
                  <a:pos x="17" y="35"/>
                </a:cxn>
                <a:cxn ang="0">
                  <a:pos x="28" y="51"/>
                </a:cxn>
                <a:cxn ang="0">
                  <a:pos x="39" y="65"/>
                </a:cxn>
                <a:cxn ang="0">
                  <a:pos x="52" y="79"/>
                </a:cxn>
                <a:cxn ang="0">
                  <a:pos x="66" y="91"/>
                </a:cxn>
                <a:cxn ang="0">
                  <a:pos x="82" y="101"/>
                </a:cxn>
                <a:cxn ang="0">
                  <a:pos x="99" y="111"/>
                </a:cxn>
                <a:cxn ang="0">
                  <a:pos x="116" y="118"/>
                </a:cxn>
                <a:cxn ang="0">
                  <a:pos x="134" y="124"/>
                </a:cxn>
                <a:cxn ang="0">
                  <a:pos x="153" y="129"/>
                </a:cxn>
                <a:cxn ang="0">
                  <a:pos x="173" y="132"/>
                </a:cxn>
                <a:cxn ang="0">
                  <a:pos x="193" y="133"/>
                </a:cxn>
                <a:cxn ang="0">
                  <a:pos x="201" y="133"/>
                </a:cxn>
              </a:cxnLst>
              <a:rect l="0" t="0" r="r" b="b"/>
              <a:pathLst>
                <a:path w="201" h="142">
                  <a:moveTo>
                    <a:pt x="201" y="133"/>
                  </a:moveTo>
                  <a:lnTo>
                    <a:pt x="195" y="135"/>
                  </a:lnTo>
                  <a:lnTo>
                    <a:pt x="189" y="136"/>
                  </a:lnTo>
                  <a:lnTo>
                    <a:pt x="183" y="138"/>
                  </a:lnTo>
                  <a:lnTo>
                    <a:pt x="177" y="139"/>
                  </a:lnTo>
                  <a:lnTo>
                    <a:pt x="169" y="140"/>
                  </a:lnTo>
                  <a:lnTo>
                    <a:pt x="163" y="140"/>
                  </a:lnTo>
                  <a:lnTo>
                    <a:pt x="156" y="142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3" y="140"/>
                  </a:lnTo>
                  <a:lnTo>
                    <a:pt x="141" y="140"/>
                  </a:lnTo>
                  <a:lnTo>
                    <a:pt x="137" y="140"/>
                  </a:lnTo>
                  <a:lnTo>
                    <a:pt x="130" y="138"/>
                  </a:lnTo>
                  <a:lnTo>
                    <a:pt x="110" y="132"/>
                  </a:lnTo>
                  <a:lnTo>
                    <a:pt x="90" y="123"/>
                  </a:lnTo>
                  <a:lnTo>
                    <a:pt x="74" y="113"/>
                  </a:lnTo>
                  <a:lnTo>
                    <a:pt x="57" y="102"/>
                  </a:lnTo>
                  <a:lnTo>
                    <a:pt x="41" y="89"/>
                  </a:lnTo>
                  <a:lnTo>
                    <a:pt x="27" y="74"/>
                  </a:lnTo>
                  <a:lnTo>
                    <a:pt x="15" y="60"/>
                  </a:lnTo>
                  <a:lnTo>
                    <a:pt x="11" y="53"/>
                  </a:lnTo>
                  <a:lnTo>
                    <a:pt x="9" y="46"/>
                  </a:lnTo>
                  <a:lnTo>
                    <a:pt x="6" y="39"/>
                  </a:lnTo>
                  <a:lnTo>
                    <a:pt x="4" y="32"/>
                  </a:lnTo>
                  <a:lnTo>
                    <a:pt x="3" y="24"/>
                  </a:lnTo>
                  <a:lnTo>
                    <a:pt x="2" y="17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3"/>
                  </a:lnTo>
                  <a:lnTo>
                    <a:pt x="9" y="20"/>
                  </a:lnTo>
                  <a:lnTo>
                    <a:pt x="17" y="35"/>
                  </a:lnTo>
                  <a:lnTo>
                    <a:pt x="28" y="51"/>
                  </a:lnTo>
                  <a:lnTo>
                    <a:pt x="39" y="65"/>
                  </a:lnTo>
                  <a:lnTo>
                    <a:pt x="52" y="79"/>
                  </a:lnTo>
                  <a:lnTo>
                    <a:pt x="66" y="91"/>
                  </a:lnTo>
                  <a:lnTo>
                    <a:pt x="82" y="101"/>
                  </a:lnTo>
                  <a:lnTo>
                    <a:pt x="99" y="111"/>
                  </a:lnTo>
                  <a:lnTo>
                    <a:pt x="116" y="118"/>
                  </a:lnTo>
                  <a:lnTo>
                    <a:pt x="134" y="124"/>
                  </a:lnTo>
                  <a:lnTo>
                    <a:pt x="153" y="129"/>
                  </a:lnTo>
                  <a:lnTo>
                    <a:pt x="173" y="132"/>
                  </a:lnTo>
                  <a:lnTo>
                    <a:pt x="193" y="133"/>
                  </a:lnTo>
                  <a:lnTo>
                    <a:pt x="201" y="133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6" name="Freeform 74"/>
            <p:cNvSpPr>
              <a:spLocks/>
            </p:cNvSpPr>
            <p:nvPr/>
          </p:nvSpPr>
          <p:spPr bwMode="auto">
            <a:xfrm>
              <a:off x="3485" y="1867"/>
              <a:ext cx="80" cy="58"/>
            </a:xfrm>
            <a:custGeom>
              <a:avLst/>
              <a:gdLst/>
              <a:ahLst/>
              <a:cxnLst>
                <a:cxn ang="0">
                  <a:pos x="197" y="174"/>
                </a:cxn>
                <a:cxn ang="0">
                  <a:pos x="203" y="172"/>
                </a:cxn>
                <a:cxn ang="0">
                  <a:pos x="209" y="171"/>
                </a:cxn>
                <a:cxn ang="0">
                  <a:pos x="214" y="168"/>
                </a:cxn>
                <a:cxn ang="0">
                  <a:pos x="220" y="165"/>
                </a:cxn>
                <a:cxn ang="0">
                  <a:pos x="225" y="163"/>
                </a:cxn>
                <a:cxn ang="0">
                  <a:pos x="229" y="161"/>
                </a:cxn>
                <a:cxn ang="0">
                  <a:pos x="234" y="157"/>
                </a:cxn>
                <a:cxn ang="0">
                  <a:pos x="239" y="154"/>
                </a:cxn>
                <a:cxn ang="0">
                  <a:pos x="231" y="156"/>
                </a:cxn>
                <a:cxn ang="0">
                  <a:pos x="193" y="159"/>
                </a:cxn>
                <a:cxn ang="0">
                  <a:pos x="156" y="156"/>
                </a:cxn>
                <a:cxn ang="0">
                  <a:pos x="122" y="146"/>
                </a:cxn>
                <a:cxn ang="0">
                  <a:pos x="90" y="130"/>
                </a:cxn>
                <a:cxn ang="0">
                  <a:pos x="63" y="109"/>
                </a:cxn>
                <a:cxn ang="0">
                  <a:pos x="40" y="83"/>
                </a:cxn>
                <a:cxn ang="0">
                  <a:pos x="22" y="54"/>
                </a:cxn>
                <a:cxn ang="0">
                  <a:pos x="11" y="22"/>
                </a:cxn>
                <a:cxn ang="0">
                  <a:pos x="8" y="0"/>
                </a:cxn>
                <a:cxn ang="0">
                  <a:pos x="6" y="6"/>
                </a:cxn>
                <a:cxn ang="0">
                  <a:pos x="5" y="10"/>
                </a:cxn>
                <a:cxn ang="0">
                  <a:pos x="4" y="16"/>
                </a:cxn>
                <a:cxn ang="0">
                  <a:pos x="3" y="20"/>
                </a:cxn>
                <a:cxn ang="0">
                  <a:pos x="2" y="26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2" y="43"/>
                </a:cxn>
                <a:cxn ang="0">
                  <a:pos x="2" y="43"/>
                </a:cxn>
                <a:cxn ang="0">
                  <a:pos x="2" y="44"/>
                </a:cxn>
                <a:cxn ang="0">
                  <a:pos x="8" y="60"/>
                </a:cxn>
                <a:cxn ang="0">
                  <a:pos x="16" y="77"/>
                </a:cxn>
                <a:cxn ang="0">
                  <a:pos x="27" y="92"/>
                </a:cxn>
                <a:cxn ang="0">
                  <a:pos x="39" y="106"/>
                </a:cxn>
                <a:cxn ang="0">
                  <a:pos x="52" y="119"/>
                </a:cxn>
                <a:cxn ang="0">
                  <a:pos x="65" y="131"/>
                </a:cxn>
                <a:cxn ang="0">
                  <a:pos x="81" y="142"/>
                </a:cxn>
                <a:cxn ang="0">
                  <a:pos x="98" y="152"/>
                </a:cxn>
                <a:cxn ang="0">
                  <a:pos x="116" y="159"/>
                </a:cxn>
                <a:cxn ang="0">
                  <a:pos x="134" y="165"/>
                </a:cxn>
                <a:cxn ang="0">
                  <a:pos x="153" y="171"/>
                </a:cxn>
                <a:cxn ang="0">
                  <a:pos x="173" y="173"/>
                </a:cxn>
                <a:cxn ang="0">
                  <a:pos x="193" y="174"/>
                </a:cxn>
                <a:cxn ang="0">
                  <a:pos x="197" y="174"/>
                </a:cxn>
              </a:cxnLst>
              <a:rect l="0" t="0" r="r" b="b"/>
              <a:pathLst>
                <a:path w="239" h="174">
                  <a:moveTo>
                    <a:pt x="197" y="174"/>
                  </a:moveTo>
                  <a:lnTo>
                    <a:pt x="203" y="172"/>
                  </a:lnTo>
                  <a:lnTo>
                    <a:pt x="209" y="171"/>
                  </a:lnTo>
                  <a:lnTo>
                    <a:pt x="214" y="168"/>
                  </a:lnTo>
                  <a:lnTo>
                    <a:pt x="220" y="165"/>
                  </a:lnTo>
                  <a:lnTo>
                    <a:pt x="225" y="163"/>
                  </a:lnTo>
                  <a:lnTo>
                    <a:pt x="229" y="161"/>
                  </a:lnTo>
                  <a:lnTo>
                    <a:pt x="234" y="157"/>
                  </a:lnTo>
                  <a:lnTo>
                    <a:pt x="239" y="154"/>
                  </a:lnTo>
                  <a:lnTo>
                    <a:pt x="231" y="156"/>
                  </a:lnTo>
                  <a:lnTo>
                    <a:pt x="193" y="159"/>
                  </a:lnTo>
                  <a:lnTo>
                    <a:pt x="156" y="156"/>
                  </a:lnTo>
                  <a:lnTo>
                    <a:pt x="122" y="146"/>
                  </a:lnTo>
                  <a:lnTo>
                    <a:pt x="90" y="130"/>
                  </a:lnTo>
                  <a:lnTo>
                    <a:pt x="63" y="109"/>
                  </a:lnTo>
                  <a:lnTo>
                    <a:pt x="40" y="83"/>
                  </a:lnTo>
                  <a:lnTo>
                    <a:pt x="22" y="54"/>
                  </a:lnTo>
                  <a:lnTo>
                    <a:pt x="11" y="22"/>
                  </a:lnTo>
                  <a:lnTo>
                    <a:pt x="8" y="0"/>
                  </a:lnTo>
                  <a:lnTo>
                    <a:pt x="6" y="6"/>
                  </a:lnTo>
                  <a:lnTo>
                    <a:pt x="5" y="10"/>
                  </a:lnTo>
                  <a:lnTo>
                    <a:pt x="4" y="16"/>
                  </a:lnTo>
                  <a:lnTo>
                    <a:pt x="3" y="20"/>
                  </a:lnTo>
                  <a:lnTo>
                    <a:pt x="2" y="26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4"/>
                  </a:lnTo>
                  <a:lnTo>
                    <a:pt x="8" y="60"/>
                  </a:lnTo>
                  <a:lnTo>
                    <a:pt x="16" y="77"/>
                  </a:lnTo>
                  <a:lnTo>
                    <a:pt x="27" y="92"/>
                  </a:lnTo>
                  <a:lnTo>
                    <a:pt x="39" y="106"/>
                  </a:lnTo>
                  <a:lnTo>
                    <a:pt x="52" y="119"/>
                  </a:lnTo>
                  <a:lnTo>
                    <a:pt x="65" y="131"/>
                  </a:lnTo>
                  <a:lnTo>
                    <a:pt x="81" y="142"/>
                  </a:lnTo>
                  <a:lnTo>
                    <a:pt x="98" y="152"/>
                  </a:lnTo>
                  <a:lnTo>
                    <a:pt x="116" y="159"/>
                  </a:lnTo>
                  <a:lnTo>
                    <a:pt x="134" y="165"/>
                  </a:lnTo>
                  <a:lnTo>
                    <a:pt x="153" y="171"/>
                  </a:lnTo>
                  <a:lnTo>
                    <a:pt x="173" y="173"/>
                  </a:lnTo>
                  <a:lnTo>
                    <a:pt x="193" y="174"/>
                  </a:lnTo>
                  <a:lnTo>
                    <a:pt x="197" y="174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7" name="Freeform 75"/>
            <p:cNvSpPr>
              <a:spLocks/>
            </p:cNvSpPr>
            <p:nvPr/>
          </p:nvSpPr>
          <p:spPr bwMode="auto">
            <a:xfrm>
              <a:off x="3488" y="1857"/>
              <a:ext cx="86" cy="64"/>
            </a:xfrm>
            <a:custGeom>
              <a:avLst/>
              <a:gdLst/>
              <a:ahLst/>
              <a:cxnLst>
                <a:cxn ang="0">
                  <a:pos x="229" y="187"/>
                </a:cxn>
                <a:cxn ang="0">
                  <a:pos x="237" y="182"/>
                </a:cxn>
                <a:cxn ang="0">
                  <a:pos x="244" y="175"/>
                </a:cxn>
                <a:cxn ang="0">
                  <a:pos x="251" y="168"/>
                </a:cxn>
                <a:cxn ang="0">
                  <a:pos x="259" y="162"/>
                </a:cxn>
                <a:cxn ang="0">
                  <a:pos x="251" y="165"/>
                </a:cxn>
                <a:cxn ang="0">
                  <a:pos x="220" y="174"/>
                </a:cxn>
                <a:cxn ang="0">
                  <a:pos x="185" y="177"/>
                </a:cxn>
                <a:cxn ang="0">
                  <a:pos x="151" y="174"/>
                </a:cxn>
                <a:cxn ang="0">
                  <a:pos x="120" y="165"/>
                </a:cxn>
                <a:cxn ang="0">
                  <a:pos x="90" y="150"/>
                </a:cxn>
                <a:cxn ang="0">
                  <a:pos x="64" y="131"/>
                </a:cxn>
                <a:cxn ang="0">
                  <a:pos x="44" y="108"/>
                </a:cxn>
                <a:cxn ang="0">
                  <a:pos x="27" y="80"/>
                </a:cxn>
                <a:cxn ang="0">
                  <a:pos x="18" y="51"/>
                </a:cxn>
                <a:cxn ang="0">
                  <a:pos x="14" y="19"/>
                </a:cxn>
                <a:cxn ang="0">
                  <a:pos x="15" y="0"/>
                </a:cxn>
                <a:cxn ang="0">
                  <a:pos x="13" y="4"/>
                </a:cxn>
                <a:cxn ang="0">
                  <a:pos x="10" y="8"/>
                </a:cxn>
                <a:cxn ang="0">
                  <a:pos x="8" y="12"/>
                </a:cxn>
                <a:cxn ang="0">
                  <a:pos x="7" y="17"/>
                </a:cxn>
                <a:cxn ang="0">
                  <a:pos x="4" y="20"/>
                </a:cxn>
                <a:cxn ang="0">
                  <a:pos x="3" y="25"/>
                </a:cxn>
                <a:cxn ang="0">
                  <a:pos x="1" y="29"/>
                </a:cxn>
                <a:cxn ang="0">
                  <a:pos x="0" y="33"/>
                </a:cxn>
                <a:cxn ang="0">
                  <a:pos x="2" y="53"/>
                </a:cxn>
                <a:cxn ang="0">
                  <a:pos x="13" y="87"/>
                </a:cxn>
                <a:cxn ang="0">
                  <a:pos x="31" y="115"/>
                </a:cxn>
                <a:cxn ang="0">
                  <a:pos x="54" y="141"/>
                </a:cxn>
                <a:cxn ang="0">
                  <a:pos x="81" y="162"/>
                </a:cxn>
                <a:cxn ang="0">
                  <a:pos x="112" y="178"/>
                </a:cxn>
                <a:cxn ang="0">
                  <a:pos x="148" y="188"/>
                </a:cxn>
                <a:cxn ang="0">
                  <a:pos x="185" y="192"/>
                </a:cxn>
                <a:cxn ang="0">
                  <a:pos x="223" y="188"/>
                </a:cxn>
                <a:cxn ang="0">
                  <a:pos x="229" y="187"/>
                </a:cxn>
              </a:cxnLst>
              <a:rect l="0" t="0" r="r" b="b"/>
              <a:pathLst>
                <a:path w="259" h="192">
                  <a:moveTo>
                    <a:pt x="229" y="187"/>
                  </a:moveTo>
                  <a:lnTo>
                    <a:pt x="237" y="182"/>
                  </a:lnTo>
                  <a:lnTo>
                    <a:pt x="244" y="175"/>
                  </a:lnTo>
                  <a:lnTo>
                    <a:pt x="251" y="168"/>
                  </a:lnTo>
                  <a:lnTo>
                    <a:pt x="259" y="162"/>
                  </a:lnTo>
                  <a:lnTo>
                    <a:pt x="251" y="165"/>
                  </a:lnTo>
                  <a:lnTo>
                    <a:pt x="220" y="174"/>
                  </a:lnTo>
                  <a:lnTo>
                    <a:pt x="185" y="177"/>
                  </a:lnTo>
                  <a:lnTo>
                    <a:pt x="151" y="174"/>
                  </a:lnTo>
                  <a:lnTo>
                    <a:pt x="120" y="165"/>
                  </a:lnTo>
                  <a:lnTo>
                    <a:pt x="90" y="150"/>
                  </a:lnTo>
                  <a:lnTo>
                    <a:pt x="64" y="131"/>
                  </a:lnTo>
                  <a:lnTo>
                    <a:pt x="44" y="108"/>
                  </a:lnTo>
                  <a:lnTo>
                    <a:pt x="27" y="80"/>
                  </a:lnTo>
                  <a:lnTo>
                    <a:pt x="18" y="51"/>
                  </a:lnTo>
                  <a:lnTo>
                    <a:pt x="14" y="19"/>
                  </a:lnTo>
                  <a:lnTo>
                    <a:pt x="15" y="0"/>
                  </a:lnTo>
                  <a:lnTo>
                    <a:pt x="13" y="4"/>
                  </a:lnTo>
                  <a:lnTo>
                    <a:pt x="10" y="8"/>
                  </a:lnTo>
                  <a:lnTo>
                    <a:pt x="8" y="12"/>
                  </a:lnTo>
                  <a:lnTo>
                    <a:pt x="7" y="17"/>
                  </a:lnTo>
                  <a:lnTo>
                    <a:pt x="4" y="20"/>
                  </a:lnTo>
                  <a:lnTo>
                    <a:pt x="3" y="25"/>
                  </a:lnTo>
                  <a:lnTo>
                    <a:pt x="1" y="29"/>
                  </a:lnTo>
                  <a:lnTo>
                    <a:pt x="0" y="33"/>
                  </a:lnTo>
                  <a:lnTo>
                    <a:pt x="2" y="53"/>
                  </a:lnTo>
                  <a:lnTo>
                    <a:pt x="13" y="87"/>
                  </a:lnTo>
                  <a:lnTo>
                    <a:pt x="31" y="115"/>
                  </a:lnTo>
                  <a:lnTo>
                    <a:pt x="54" y="141"/>
                  </a:lnTo>
                  <a:lnTo>
                    <a:pt x="81" y="162"/>
                  </a:lnTo>
                  <a:lnTo>
                    <a:pt x="112" y="178"/>
                  </a:lnTo>
                  <a:lnTo>
                    <a:pt x="148" y="188"/>
                  </a:lnTo>
                  <a:lnTo>
                    <a:pt x="185" y="192"/>
                  </a:lnTo>
                  <a:lnTo>
                    <a:pt x="223" y="188"/>
                  </a:lnTo>
                  <a:lnTo>
                    <a:pt x="229" y="187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8" name="Freeform 76"/>
            <p:cNvSpPr>
              <a:spLocks/>
            </p:cNvSpPr>
            <p:nvPr/>
          </p:nvSpPr>
          <p:spPr bwMode="auto">
            <a:xfrm>
              <a:off x="3492" y="1849"/>
              <a:ext cx="87" cy="67"/>
            </a:xfrm>
            <a:custGeom>
              <a:avLst/>
              <a:gdLst/>
              <a:ahLst/>
              <a:cxnLst>
                <a:cxn ang="0">
                  <a:pos x="242" y="188"/>
                </a:cxn>
                <a:cxn ang="0">
                  <a:pos x="248" y="181"/>
                </a:cxn>
                <a:cxn ang="0">
                  <a:pos x="254" y="175"/>
                </a:cxn>
                <a:cxn ang="0">
                  <a:pos x="259" y="168"/>
                </a:cxn>
                <a:cxn ang="0">
                  <a:pos x="262" y="160"/>
                </a:cxn>
                <a:cxn ang="0">
                  <a:pos x="260" y="163"/>
                </a:cxn>
                <a:cxn ang="0">
                  <a:pos x="234" y="176"/>
                </a:cxn>
                <a:cxn ang="0">
                  <a:pos x="204" y="184"/>
                </a:cxn>
                <a:cxn ang="0">
                  <a:pos x="172" y="187"/>
                </a:cxn>
                <a:cxn ang="0">
                  <a:pos x="141" y="184"/>
                </a:cxn>
                <a:cxn ang="0">
                  <a:pos x="111" y="176"/>
                </a:cxn>
                <a:cxn ang="0">
                  <a:pos x="85" y="163"/>
                </a:cxn>
                <a:cxn ang="0">
                  <a:pos x="62" y="144"/>
                </a:cxn>
                <a:cxn ang="0">
                  <a:pos x="42" y="123"/>
                </a:cxn>
                <a:cxn ang="0">
                  <a:pos x="27" y="98"/>
                </a:cxn>
                <a:cxn ang="0">
                  <a:pos x="19" y="71"/>
                </a:cxn>
                <a:cxn ang="0">
                  <a:pos x="15" y="42"/>
                </a:cxn>
                <a:cxn ang="0">
                  <a:pos x="19" y="13"/>
                </a:cxn>
                <a:cxn ang="0">
                  <a:pos x="23" y="0"/>
                </a:cxn>
                <a:cxn ang="0">
                  <a:pos x="17" y="6"/>
                </a:cxn>
                <a:cxn ang="0">
                  <a:pos x="11" y="12"/>
                </a:cxn>
                <a:cxn ang="0">
                  <a:pos x="6" y="19"/>
                </a:cxn>
                <a:cxn ang="0">
                  <a:pos x="1" y="25"/>
                </a:cxn>
                <a:cxn ang="0">
                  <a:pos x="0" y="42"/>
                </a:cxn>
                <a:cxn ang="0">
                  <a:pos x="3" y="74"/>
                </a:cxn>
                <a:cxn ang="0">
                  <a:pos x="13" y="104"/>
                </a:cxn>
                <a:cxn ang="0">
                  <a:pos x="30" y="131"/>
                </a:cxn>
                <a:cxn ang="0">
                  <a:pos x="50" y="155"/>
                </a:cxn>
                <a:cxn ang="0">
                  <a:pos x="77" y="174"/>
                </a:cxn>
                <a:cxn ang="0">
                  <a:pos x="105" y="189"/>
                </a:cxn>
                <a:cxn ang="0">
                  <a:pos x="138" y="198"/>
                </a:cxn>
                <a:cxn ang="0">
                  <a:pos x="172" y="201"/>
                </a:cxn>
                <a:cxn ang="0">
                  <a:pos x="207" y="198"/>
                </a:cxn>
                <a:cxn ang="0">
                  <a:pos x="240" y="189"/>
                </a:cxn>
                <a:cxn ang="0">
                  <a:pos x="242" y="188"/>
                </a:cxn>
              </a:cxnLst>
              <a:rect l="0" t="0" r="r" b="b"/>
              <a:pathLst>
                <a:path w="262" h="201">
                  <a:moveTo>
                    <a:pt x="242" y="188"/>
                  </a:moveTo>
                  <a:lnTo>
                    <a:pt x="248" y="181"/>
                  </a:lnTo>
                  <a:lnTo>
                    <a:pt x="254" y="175"/>
                  </a:lnTo>
                  <a:lnTo>
                    <a:pt x="259" y="168"/>
                  </a:lnTo>
                  <a:lnTo>
                    <a:pt x="262" y="160"/>
                  </a:lnTo>
                  <a:lnTo>
                    <a:pt x="260" y="163"/>
                  </a:lnTo>
                  <a:lnTo>
                    <a:pt x="234" y="176"/>
                  </a:lnTo>
                  <a:lnTo>
                    <a:pt x="204" y="184"/>
                  </a:lnTo>
                  <a:lnTo>
                    <a:pt x="172" y="187"/>
                  </a:lnTo>
                  <a:lnTo>
                    <a:pt x="141" y="184"/>
                  </a:lnTo>
                  <a:lnTo>
                    <a:pt x="111" y="176"/>
                  </a:lnTo>
                  <a:lnTo>
                    <a:pt x="85" y="163"/>
                  </a:lnTo>
                  <a:lnTo>
                    <a:pt x="62" y="144"/>
                  </a:lnTo>
                  <a:lnTo>
                    <a:pt x="42" y="123"/>
                  </a:lnTo>
                  <a:lnTo>
                    <a:pt x="27" y="98"/>
                  </a:lnTo>
                  <a:lnTo>
                    <a:pt x="19" y="71"/>
                  </a:lnTo>
                  <a:lnTo>
                    <a:pt x="15" y="42"/>
                  </a:lnTo>
                  <a:lnTo>
                    <a:pt x="19" y="13"/>
                  </a:lnTo>
                  <a:lnTo>
                    <a:pt x="23" y="0"/>
                  </a:lnTo>
                  <a:lnTo>
                    <a:pt x="17" y="6"/>
                  </a:lnTo>
                  <a:lnTo>
                    <a:pt x="11" y="12"/>
                  </a:lnTo>
                  <a:lnTo>
                    <a:pt x="6" y="19"/>
                  </a:lnTo>
                  <a:lnTo>
                    <a:pt x="1" y="25"/>
                  </a:lnTo>
                  <a:lnTo>
                    <a:pt x="0" y="42"/>
                  </a:lnTo>
                  <a:lnTo>
                    <a:pt x="3" y="74"/>
                  </a:lnTo>
                  <a:lnTo>
                    <a:pt x="13" y="104"/>
                  </a:lnTo>
                  <a:lnTo>
                    <a:pt x="30" y="131"/>
                  </a:lnTo>
                  <a:lnTo>
                    <a:pt x="50" y="155"/>
                  </a:lnTo>
                  <a:lnTo>
                    <a:pt x="77" y="174"/>
                  </a:lnTo>
                  <a:lnTo>
                    <a:pt x="105" y="189"/>
                  </a:lnTo>
                  <a:lnTo>
                    <a:pt x="138" y="198"/>
                  </a:lnTo>
                  <a:lnTo>
                    <a:pt x="172" y="201"/>
                  </a:lnTo>
                  <a:lnTo>
                    <a:pt x="207" y="198"/>
                  </a:lnTo>
                  <a:lnTo>
                    <a:pt x="240" y="189"/>
                  </a:lnTo>
                  <a:lnTo>
                    <a:pt x="242" y="188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69" name="Freeform 77"/>
            <p:cNvSpPr>
              <a:spLocks/>
            </p:cNvSpPr>
            <p:nvPr/>
          </p:nvSpPr>
          <p:spPr bwMode="auto">
            <a:xfrm>
              <a:off x="3497" y="1843"/>
              <a:ext cx="88" cy="69"/>
            </a:xfrm>
            <a:custGeom>
              <a:avLst/>
              <a:gdLst/>
              <a:ahLst/>
              <a:cxnLst>
                <a:cxn ang="0">
                  <a:pos x="248" y="179"/>
                </a:cxn>
                <a:cxn ang="0">
                  <a:pos x="252" y="173"/>
                </a:cxn>
                <a:cxn ang="0">
                  <a:pos x="254" y="166"/>
                </a:cxn>
                <a:cxn ang="0">
                  <a:pos x="258" y="159"/>
                </a:cxn>
                <a:cxn ang="0">
                  <a:pos x="260" y="153"/>
                </a:cxn>
                <a:cxn ang="0">
                  <a:pos x="259" y="154"/>
                </a:cxn>
                <a:cxn ang="0">
                  <a:pos x="238" y="169"/>
                </a:cxn>
                <a:cxn ang="0">
                  <a:pos x="214" y="183"/>
                </a:cxn>
                <a:cxn ang="0">
                  <a:pos x="187" y="190"/>
                </a:cxn>
                <a:cxn ang="0">
                  <a:pos x="158" y="193"/>
                </a:cxn>
                <a:cxn ang="0">
                  <a:pos x="130" y="190"/>
                </a:cxn>
                <a:cxn ang="0">
                  <a:pos x="103" y="183"/>
                </a:cxn>
                <a:cxn ang="0">
                  <a:pos x="79" y="169"/>
                </a:cxn>
                <a:cxn ang="0">
                  <a:pos x="58" y="154"/>
                </a:cxn>
                <a:cxn ang="0">
                  <a:pos x="41" y="134"/>
                </a:cxn>
                <a:cxn ang="0">
                  <a:pos x="27" y="112"/>
                </a:cxn>
                <a:cxn ang="0">
                  <a:pos x="18" y="88"/>
                </a:cxn>
                <a:cxn ang="0">
                  <a:pos x="16" y="61"/>
                </a:cxn>
                <a:cxn ang="0">
                  <a:pos x="18" y="34"/>
                </a:cxn>
                <a:cxn ang="0">
                  <a:pos x="27" y="10"/>
                </a:cxn>
                <a:cxn ang="0">
                  <a:pos x="33" y="0"/>
                </a:cxn>
                <a:cxn ang="0">
                  <a:pos x="25" y="5"/>
                </a:cxn>
                <a:cxn ang="0">
                  <a:pos x="19" y="9"/>
                </a:cxn>
                <a:cxn ang="0">
                  <a:pos x="13" y="15"/>
                </a:cxn>
                <a:cxn ang="0">
                  <a:pos x="7" y="20"/>
                </a:cxn>
                <a:cxn ang="0">
                  <a:pos x="4" y="32"/>
                </a:cxn>
                <a:cxn ang="0">
                  <a:pos x="0" y="61"/>
                </a:cxn>
                <a:cxn ang="0">
                  <a:pos x="4" y="90"/>
                </a:cxn>
                <a:cxn ang="0">
                  <a:pos x="13" y="117"/>
                </a:cxn>
                <a:cxn ang="0">
                  <a:pos x="28" y="142"/>
                </a:cxn>
                <a:cxn ang="0">
                  <a:pos x="47" y="164"/>
                </a:cxn>
                <a:cxn ang="0">
                  <a:pos x="71" y="182"/>
                </a:cxn>
                <a:cxn ang="0">
                  <a:pos x="97" y="195"/>
                </a:cxn>
                <a:cxn ang="0">
                  <a:pos x="127" y="204"/>
                </a:cxn>
                <a:cxn ang="0">
                  <a:pos x="158" y="207"/>
                </a:cxn>
                <a:cxn ang="0">
                  <a:pos x="190" y="204"/>
                </a:cxn>
                <a:cxn ang="0">
                  <a:pos x="220" y="195"/>
                </a:cxn>
                <a:cxn ang="0">
                  <a:pos x="246" y="182"/>
                </a:cxn>
                <a:cxn ang="0">
                  <a:pos x="248" y="179"/>
                </a:cxn>
              </a:cxnLst>
              <a:rect l="0" t="0" r="r" b="b"/>
              <a:pathLst>
                <a:path w="260" h="207">
                  <a:moveTo>
                    <a:pt x="248" y="179"/>
                  </a:moveTo>
                  <a:lnTo>
                    <a:pt x="252" y="173"/>
                  </a:lnTo>
                  <a:lnTo>
                    <a:pt x="254" y="166"/>
                  </a:lnTo>
                  <a:lnTo>
                    <a:pt x="258" y="159"/>
                  </a:lnTo>
                  <a:lnTo>
                    <a:pt x="260" y="153"/>
                  </a:lnTo>
                  <a:lnTo>
                    <a:pt x="259" y="154"/>
                  </a:lnTo>
                  <a:lnTo>
                    <a:pt x="238" y="169"/>
                  </a:lnTo>
                  <a:lnTo>
                    <a:pt x="214" y="183"/>
                  </a:lnTo>
                  <a:lnTo>
                    <a:pt x="187" y="190"/>
                  </a:lnTo>
                  <a:lnTo>
                    <a:pt x="158" y="193"/>
                  </a:lnTo>
                  <a:lnTo>
                    <a:pt x="130" y="190"/>
                  </a:lnTo>
                  <a:lnTo>
                    <a:pt x="103" y="183"/>
                  </a:lnTo>
                  <a:lnTo>
                    <a:pt x="79" y="169"/>
                  </a:lnTo>
                  <a:lnTo>
                    <a:pt x="58" y="154"/>
                  </a:lnTo>
                  <a:lnTo>
                    <a:pt x="41" y="134"/>
                  </a:lnTo>
                  <a:lnTo>
                    <a:pt x="27" y="112"/>
                  </a:lnTo>
                  <a:lnTo>
                    <a:pt x="18" y="88"/>
                  </a:lnTo>
                  <a:lnTo>
                    <a:pt x="16" y="61"/>
                  </a:lnTo>
                  <a:lnTo>
                    <a:pt x="18" y="34"/>
                  </a:lnTo>
                  <a:lnTo>
                    <a:pt x="27" y="10"/>
                  </a:lnTo>
                  <a:lnTo>
                    <a:pt x="33" y="0"/>
                  </a:lnTo>
                  <a:lnTo>
                    <a:pt x="25" y="5"/>
                  </a:lnTo>
                  <a:lnTo>
                    <a:pt x="19" y="9"/>
                  </a:lnTo>
                  <a:lnTo>
                    <a:pt x="13" y="15"/>
                  </a:lnTo>
                  <a:lnTo>
                    <a:pt x="7" y="20"/>
                  </a:lnTo>
                  <a:lnTo>
                    <a:pt x="4" y="32"/>
                  </a:lnTo>
                  <a:lnTo>
                    <a:pt x="0" y="61"/>
                  </a:lnTo>
                  <a:lnTo>
                    <a:pt x="4" y="90"/>
                  </a:lnTo>
                  <a:lnTo>
                    <a:pt x="13" y="117"/>
                  </a:lnTo>
                  <a:lnTo>
                    <a:pt x="28" y="142"/>
                  </a:lnTo>
                  <a:lnTo>
                    <a:pt x="47" y="164"/>
                  </a:lnTo>
                  <a:lnTo>
                    <a:pt x="71" y="182"/>
                  </a:lnTo>
                  <a:lnTo>
                    <a:pt x="97" y="195"/>
                  </a:lnTo>
                  <a:lnTo>
                    <a:pt x="127" y="204"/>
                  </a:lnTo>
                  <a:lnTo>
                    <a:pt x="158" y="207"/>
                  </a:lnTo>
                  <a:lnTo>
                    <a:pt x="190" y="204"/>
                  </a:lnTo>
                  <a:lnTo>
                    <a:pt x="220" y="195"/>
                  </a:lnTo>
                  <a:lnTo>
                    <a:pt x="246" y="182"/>
                  </a:lnTo>
                  <a:lnTo>
                    <a:pt x="248" y="179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0" name="Freeform 78"/>
            <p:cNvSpPr>
              <a:spLocks/>
            </p:cNvSpPr>
            <p:nvPr/>
          </p:nvSpPr>
          <p:spPr bwMode="auto">
            <a:xfrm>
              <a:off x="3502" y="1839"/>
              <a:ext cx="82" cy="69"/>
            </a:xfrm>
            <a:custGeom>
              <a:avLst/>
              <a:gdLst/>
              <a:ahLst/>
              <a:cxnLst>
                <a:cxn ang="0">
                  <a:pos x="244" y="168"/>
                </a:cxn>
                <a:cxn ang="0">
                  <a:pos x="247" y="162"/>
                </a:cxn>
                <a:cxn ang="0">
                  <a:pos x="248" y="154"/>
                </a:cxn>
                <a:cxn ang="0">
                  <a:pos x="249" y="147"/>
                </a:cxn>
                <a:cxn ang="0">
                  <a:pos x="250" y="139"/>
                </a:cxn>
                <a:cxn ang="0">
                  <a:pos x="250" y="139"/>
                </a:cxn>
                <a:cxn ang="0">
                  <a:pos x="235" y="157"/>
                </a:cxn>
                <a:cxn ang="0">
                  <a:pos x="215" y="171"/>
                </a:cxn>
                <a:cxn ang="0">
                  <a:pos x="194" y="183"/>
                </a:cxn>
                <a:cxn ang="0">
                  <a:pos x="170" y="190"/>
                </a:cxn>
                <a:cxn ang="0">
                  <a:pos x="143" y="192"/>
                </a:cxn>
                <a:cxn ang="0">
                  <a:pos x="117" y="190"/>
                </a:cxn>
                <a:cxn ang="0">
                  <a:pos x="93" y="183"/>
                </a:cxn>
                <a:cxn ang="0">
                  <a:pos x="72" y="171"/>
                </a:cxn>
                <a:cxn ang="0">
                  <a:pos x="52" y="157"/>
                </a:cxn>
                <a:cxn ang="0">
                  <a:pos x="37" y="139"/>
                </a:cxn>
                <a:cxn ang="0">
                  <a:pos x="25" y="119"/>
                </a:cxn>
                <a:cxn ang="0">
                  <a:pos x="16" y="97"/>
                </a:cxn>
                <a:cxn ang="0">
                  <a:pos x="14" y="73"/>
                </a:cxn>
                <a:cxn ang="0">
                  <a:pos x="16" y="49"/>
                </a:cxn>
                <a:cxn ang="0">
                  <a:pos x="25" y="27"/>
                </a:cxn>
                <a:cxn ang="0">
                  <a:pos x="37" y="7"/>
                </a:cxn>
                <a:cxn ang="0">
                  <a:pos x="43" y="0"/>
                </a:cxn>
                <a:cxn ang="0">
                  <a:pos x="34" y="3"/>
                </a:cxn>
                <a:cxn ang="0">
                  <a:pos x="27" y="7"/>
                </a:cxn>
                <a:cxn ang="0">
                  <a:pos x="20" y="10"/>
                </a:cxn>
                <a:cxn ang="0">
                  <a:pos x="14" y="14"/>
                </a:cxn>
                <a:cxn ang="0">
                  <a:pos x="10" y="21"/>
                </a:cxn>
                <a:cxn ang="0">
                  <a:pos x="2" y="46"/>
                </a:cxn>
                <a:cxn ang="0">
                  <a:pos x="0" y="73"/>
                </a:cxn>
                <a:cxn ang="0">
                  <a:pos x="2" y="100"/>
                </a:cxn>
                <a:cxn ang="0">
                  <a:pos x="10" y="125"/>
                </a:cxn>
                <a:cxn ang="0">
                  <a:pos x="25" y="147"/>
                </a:cxn>
                <a:cxn ang="0">
                  <a:pos x="42" y="167"/>
                </a:cxn>
                <a:cxn ang="0">
                  <a:pos x="63" y="183"/>
                </a:cxn>
                <a:cxn ang="0">
                  <a:pos x="87" y="196"/>
                </a:cxn>
                <a:cxn ang="0">
                  <a:pos x="115" y="204"/>
                </a:cxn>
                <a:cxn ang="0">
                  <a:pos x="143" y="206"/>
                </a:cxn>
                <a:cxn ang="0">
                  <a:pos x="172" y="204"/>
                </a:cxn>
                <a:cxn ang="0">
                  <a:pos x="200" y="196"/>
                </a:cxn>
                <a:cxn ang="0">
                  <a:pos x="224" y="183"/>
                </a:cxn>
                <a:cxn ang="0">
                  <a:pos x="244" y="168"/>
                </a:cxn>
              </a:cxnLst>
              <a:rect l="0" t="0" r="r" b="b"/>
              <a:pathLst>
                <a:path w="250" h="206">
                  <a:moveTo>
                    <a:pt x="244" y="168"/>
                  </a:moveTo>
                  <a:lnTo>
                    <a:pt x="247" y="162"/>
                  </a:lnTo>
                  <a:lnTo>
                    <a:pt x="248" y="154"/>
                  </a:lnTo>
                  <a:lnTo>
                    <a:pt x="249" y="147"/>
                  </a:lnTo>
                  <a:lnTo>
                    <a:pt x="250" y="139"/>
                  </a:lnTo>
                  <a:lnTo>
                    <a:pt x="250" y="139"/>
                  </a:lnTo>
                  <a:lnTo>
                    <a:pt x="235" y="157"/>
                  </a:lnTo>
                  <a:lnTo>
                    <a:pt x="215" y="171"/>
                  </a:lnTo>
                  <a:lnTo>
                    <a:pt x="194" y="183"/>
                  </a:lnTo>
                  <a:lnTo>
                    <a:pt x="170" y="190"/>
                  </a:lnTo>
                  <a:lnTo>
                    <a:pt x="143" y="192"/>
                  </a:lnTo>
                  <a:lnTo>
                    <a:pt x="117" y="190"/>
                  </a:lnTo>
                  <a:lnTo>
                    <a:pt x="93" y="183"/>
                  </a:lnTo>
                  <a:lnTo>
                    <a:pt x="72" y="171"/>
                  </a:lnTo>
                  <a:lnTo>
                    <a:pt x="52" y="157"/>
                  </a:lnTo>
                  <a:lnTo>
                    <a:pt x="37" y="139"/>
                  </a:lnTo>
                  <a:lnTo>
                    <a:pt x="25" y="119"/>
                  </a:lnTo>
                  <a:lnTo>
                    <a:pt x="16" y="97"/>
                  </a:lnTo>
                  <a:lnTo>
                    <a:pt x="14" y="73"/>
                  </a:lnTo>
                  <a:lnTo>
                    <a:pt x="16" y="49"/>
                  </a:lnTo>
                  <a:lnTo>
                    <a:pt x="25" y="27"/>
                  </a:lnTo>
                  <a:lnTo>
                    <a:pt x="37" y="7"/>
                  </a:lnTo>
                  <a:lnTo>
                    <a:pt x="43" y="0"/>
                  </a:lnTo>
                  <a:lnTo>
                    <a:pt x="34" y="3"/>
                  </a:lnTo>
                  <a:lnTo>
                    <a:pt x="27" y="7"/>
                  </a:lnTo>
                  <a:lnTo>
                    <a:pt x="20" y="10"/>
                  </a:lnTo>
                  <a:lnTo>
                    <a:pt x="14" y="14"/>
                  </a:lnTo>
                  <a:lnTo>
                    <a:pt x="10" y="21"/>
                  </a:lnTo>
                  <a:lnTo>
                    <a:pt x="2" y="46"/>
                  </a:lnTo>
                  <a:lnTo>
                    <a:pt x="0" y="73"/>
                  </a:lnTo>
                  <a:lnTo>
                    <a:pt x="2" y="100"/>
                  </a:lnTo>
                  <a:lnTo>
                    <a:pt x="10" y="125"/>
                  </a:lnTo>
                  <a:lnTo>
                    <a:pt x="25" y="147"/>
                  </a:lnTo>
                  <a:lnTo>
                    <a:pt x="42" y="167"/>
                  </a:lnTo>
                  <a:lnTo>
                    <a:pt x="63" y="183"/>
                  </a:lnTo>
                  <a:lnTo>
                    <a:pt x="87" y="196"/>
                  </a:lnTo>
                  <a:lnTo>
                    <a:pt x="115" y="204"/>
                  </a:lnTo>
                  <a:lnTo>
                    <a:pt x="143" y="206"/>
                  </a:lnTo>
                  <a:lnTo>
                    <a:pt x="172" y="204"/>
                  </a:lnTo>
                  <a:lnTo>
                    <a:pt x="200" y="196"/>
                  </a:lnTo>
                  <a:lnTo>
                    <a:pt x="224" y="183"/>
                  </a:lnTo>
                  <a:lnTo>
                    <a:pt x="244" y="168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1" name="Freeform 79"/>
            <p:cNvSpPr>
              <a:spLocks/>
            </p:cNvSpPr>
            <p:nvPr/>
          </p:nvSpPr>
          <p:spPr bwMode="auto">
            <a:xfrm>
              <a:off x="3507" y="1836"/>
              <a:ext cx="78" cy="68"/>
            </a:xfrm>
            <a:custGeom>
              <a:avLst/>
              <a:gdLst/>
              <a:ahLst/>
              <a:cxnLst>
                <a:cxn ang="0">
                  <a:pos x="237" y="119"/>
                </a:cxn>
                <a:cxn ang="0">
                  <a:pos x="237" y="123"/>
                </a:cxn>
                <a:cxn ang="0">
                  <a:pos x="237" y="126"/>
                </a:cxn>
                <a:cxn ang="0">
                  <a:pos x="237" y="131"/>
                </a:cxn>
                <a:cxn ang="0">
                  <a:pos x="237" y="135"/>
                </a:cxn>
                <a:cxn ang="0">
                  <a:pos x="237" y="139"/>
                </a:cxn>
                <a:cxn ang="0">
                  <a:pos x="237" y="142"/>
                </a:cxn>
                <a:cxn ang="0">
                  <a:pos x="237" y="146"/>
                </a:cxn>
                <a:cxn ang="0">
                  <a:pos x="237" y="150"/>
                </a:cxn>
                <a:cxn ang="0">
                  <a:pos x="223" y="166"/>
                </a:cxn>
                <a:cxn ang="0">
                  <a:pos x="204" y="181"/>
                </a:cxn>
                <a:cxn ang="0">
                  <a:pos x="181" y="192"/>
                </a:cxn>
                <a:cxn ang="0">
                  <a:pos x="157" y="199"/>
                </a:cxn>
                <a:cxn ang="0">
                  <a:pos x="130" y="202"/>
                </a:cxn>
                <a:cxn ang="0">
                  <a:pos x="104" y="199"/>
                </a:cxn>
                <a:cxn ang="0">
                  <a:pos x="80" y="192"/>
                </a:cxn>
                <a:cxn ang="0">
                  <a:pos x="57" y="181"/>
                </a:cxn>
                <a:cxn ang="0">
                  <a:pos x="38" y="166"/>
                </a:cxn>
                <a:cxn ang="0">
                  <a:pos x="23" y="149"/>
                </a:cxn>
                <a:cxn ang="0">
                  <a:pos x="11" y="127"/>
                </a:cxn>
                <a:cxn ang="0">
                  <a:pos x="2" y="105"/>
                </a:cxn>
                <a:cxn ang="0">
                  <a:pos x="0" y="81"/>
                </a:cxn>
                <a:cxn ang="0">
                  <a:pos x="2" y="57"/>
                </a:cxn>
                <a:cxn ang="0">
                  <a:pos x="11" y="35"/>
                </a:cxn>
                <a:cxn ang="0">
                  <a:pos x="23" y="14"/>
                </a:cxn>
                <a:cxn ang="0">
                  <a:pos x="26" y="9"/>
                </a:cxn>
                <a:cxn ang="0">
                  <a:pos x="33" y="7"/>
                </a:cxn>
                <a:cxn ang="0">
                  <a:pos x="41" y="5"/>
                </a:cxn>
                <a:cxn ang="0">
                  <a:pos x="48" y="2"/>
                </a:cxn>
                <a:cxn ang="0">
                  <a:pos x="56" y="0"/>
                </a:cxn>
                <a:cxn ang="0">
                  <a:pos x="49" y="6"/>
                </a:cxn>
                <a:cxn ang="0">
                  <a:pos x="35" y="21"/>
                </a:cxn>
                <a:cxn ang="0">
                  <a:pos x="25" y="40"/>
                </a:cxn>
                <a:cxn ang="0">
                  <a:pos x="18" y="60"/>
                </a:cxn>
                <a:cxn ang="0">
                  <a:pos x="15" y="81"/>
                </a:cxn>
                <a:cxn ang="0">
                  <a:pos x="18" y="102"/>
                </a:cxn>
                <a:cxn ang="0">
                  <a:pos x="25" y="122"/>
                </a:cxn>
                <a:cxn ang="0">
                  <a:pos x="35" y="141"/>
                </a:cxn>
                <a:cxn ang="0">
                  <a:pos x="49" y="156"/>
                </a:cxn>
                <a:cxn ang="0">
                  <a:pos x="66" y="170"/>
                </a:cxn>
                <a:cxn ang="0">
                  <a:pos x="86" y="178"/>
                </a:cxn>
                <a:cxn ang="0">
                  <a:pos x="108" y="185"/>
                </a:cxn>
                <a:cxn ang="0">
                  <a:pos x="130" y="187"/>
                </a:cxn>
                <a:cxn ang="0">
                  <a:pos x="153" y="185"/>
                </a:cxn>
                <a:cxn ang="0">
                  <a:pos x="175" y="178"/>
                </a:cxn>
                <a:cxn ang="0">
                  <a:pos x="195" y="170"/>
                </a:cxn>
                <a:cxn ang="0">
                  <a:pos x="212" y="156"/>
                </a:cxn>
                <a:cxn ang="0">
                  <a:pos x="226" y="141"/>
                </a:cxn>
                <a:cxn ang="0">
                  <a:pos x="236" y="122"/>
                </a:cxn>
                <a:cxn ang="0">
                  <a:pos x="237" y="119"/>
                </a:cxn>
              </a:cxnLst>
              <a:rect l="0" t="0" r="r" b="b"/>
              <a:pathLst>
                <a:path w="237" h="202">
                  <a:moveTo>
                    <a:pt x="237" y="119"/>
                  </a:moveTo>
                  <a:lnTo>
                    <a:pt x="237" y="123"/>
                  </a:lnTo>
                  <a:lnTo>
                    <a:pt x="237" y="126"/>
                  </a:lnTo>
                  <a:lnTo>
                    <a:pt x="237" y="131"/>
                  </a:lnTo>
                  <a:lnTo>
                    <a:pt x="237" y="135"/>
                  </a:lnTo>
                  <a:lnTo>
                    <a:pt x="237" y="139"/>
                  </a:lnTo>
                  <a:lnTo>
                    <a:pt x="237" y="142"/>
                  </a:lnTo>
                  <a:lnTo>
                    <a:pt x="237" y="146"/>
                  </a:lnTo>
                  <a:lnTo>
                    <a:pt x="237" y="150"/>
                  </a:lnTo>
                  <a:lnTo>
                    <a:pt x="223" y="166"/>
                  </a:lnTo>
                  <a:lnTo>
                    <a:pt x="204" y="181"/>
                  </a:lnTo>
                  <a:lnTo>
                    <a:pt x="181" y="192"/>
                  </a:lnTo>
                  <a:lnTo>
                    <a:pt x="157" y="199"/>
                  </a:lnTo>
                  <a:lnTo>
                    <a:pt x="130" y="202"/>
                  </a:lnTo>
                  <a:lnTo>
                    <a:pt x="104" y="199"/>
                  </a:lnTo>
                  <a:lnTo>
                    <a:pt x="80" y="192"/>
                  </a:lnTo>
                  <a:lnTo>
                    <a:pt x="57" y="181"/>
                  </a:lnTo>
                  <a:lnTo>
                    <a:pt x="38" y="166"/>
                  </a:lnTo>
                  <a:lnTo>
                    <a:pt x="23" y="149"/>
                  </a:lnTo>
                  <a:lnTo>
                    <a:pt x="11" y="127"/>
                  </a:lnTo>
                  <a:lnTo>
                    <a:pt x="2" y="105"/>
                  </a:lnTo>
                  <a:lnTo>
                    <a:pt x="0" y="81"/>
                  </a:lnTo>
                  <a:lnTo>
                    <a:pt x="2" y="57"/>
                  </a:lnTo>
                  <a:lnTo>
                    <a:pt x="11" y="35"/>
                  </a:lnTo>
                  <a:lnTo>
                    <a:pt x="23" y="14"/>
                  </a:lnTo>
                  <a:lnTo>
                    <a:pt x="26" y="9"/>
                  </a:lnTo>
                  <a:lnTo>
                    <a:pt x="33" y="7"/>
                  </a:lnTo>
                  <a:lnTo>
                    <a:pt x="41" y="5"/>
                  </a:lnTo>
                  <a:lnTo>
                    <a:pt x="48" y="2"/>
                  </a:lnTo>
                  <a:lnTo>
                    <a:pt x="56" y="0"/>
                  </a:lnTo>
                  <a:lnTo>
                    <a:pt x="49" y="6"/>
                  </a:lnTo>
                  <a:lnTo>
                    <a:pt x="35" y="21"/>
                  </a:lnTo>
                  <a:lnTo>
                    <a:pt x="25" y="40"/>
                  </a:lnTo>
                  <a:lnTo>
                    <a:pt x="18" y="60"/>
                  </a:lnTo>
                  <a:lnTo>
                    <a:pt x="15" y="81"/>
                  </a:lnTo>
                  <a:lnTo>
                    <a:pt x="18" y="102"/>
                  </a:lnTo>
                  <a:lnTo>
                    <a:pt x="25" y="122"/>
                  </a:lnTo>
                  <a:lnTo>
                    <a:pt x="35" y="141"/>
                  </a:lnTo>
                  <a:lnTo>
                    <a:pt x="49" y="156"/>
                  </a:lnTo>
                  <a:lnTo>
                    <a:pt x="66" y="170"/>
                  </a:lnTo>
                  <a:lnTo>
                    <a:pt x="86" y="178"/>
                  </a:lnTo>
                  <a:lnTo>
                    <a:pt x="108" y="185"/>
                  </a:lnTo>
                  <a:lnTo>
                    <a:pt x="130" y="187"/>
                  </a:lnTo>
                  <a:lnTo>
                    <a:pt x="153" y="185"/>
                  </a:lnTo>
                  <a:lnTo>
                    <a:pt x="175" y="178"/>
                  </a:lnTo>
                  <a:lnTo>
                    <a:pt x="195" y="170"/>
                  </a:lnTo>
                  <a:lnTo>
                    <a:pt x="212" y="156"/>
                  </a:lnTo>
                  <a:lnTo>
                    <a:pt x="226" y="141"/>
                  </a:lnTo>
                  <a:lnTo>
                    <a:pt x="236" y="122"/>
                  </a:lnTo>
                  <a:lnTo>
                    <a:pt x="237" y="119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2" name="Freeform 80"/>
            <p:cNvSpPr>
              <a:spLocks/>
            </p:cNvSpPr>
            <p:nvPr/>
          </p:nvSpPr>
          <p:spPr bwMode="auto">
            <a:xfrm>
              <a:off x="3511" y="1836"/>
              <a:ext cx="74" cy="63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0"/>
                </a:cxn>
                <a:cxn ang="0">
                  <a:pos x="73" y="0"/>
                </a:cxn>
                <a:cxn ang="0">
                  <a:pos x="73" y="0"/>
                </a:cxn>
                <a:cxn ang="0">
                  <a:pos x="72" y="0"/>
                </a:cxn>
                <a:cxn ang="0">
                  <a:pos x="65" y="0"/>
                </a:cxn>
                <a:cxn ang="0">
                  <a:pos x="58" y="0"/>
                </a:cxn>
                <a:cxn ang="0">
                  <a:pos x="49" y="1"/>
                </a:cxn>
                <a:cxn ang="0">
                  <a:pos x="42" y="2"/>
                </a:cxn>
                <a:cxn ang="0">
                  <a:pos x="35" y="8"/>
                </a:cxn>
                <a:cxn ang="0">
                  <a:pos x="21" y="23"/>
                </a:cxn>
                <a:cxn ang="0">
                  <a:pos x="10" y="41"/>
                </a:cxn>
                <a:cxn ang="0">
                  <a:pos x="3" y="62"/>
                </a:cxn>
                <a:cxn ang="0">
                  <a:pos x="0" y="83"/>
                </a:cxn>
                <a:cxn ang="0">
                  <a:pos x="3" y="104"/>
                </a:cxn>
                <a:cxn ang="0">
                  <a:pos x="10" y="125"/>
                </a:cxn>
                <a:cxn ang="0">
                  <a:pos x="21" y="143"/>
                </a:cxn>
                <a:cxn ang="0">
                  <a:pos x="35" y="158"/>
                </a:cxn>
                <a:cxn ang="0">
                  <a:pos x="52" y="172"/>
                </a:cxn>
                <a:cxn ang="0">
                  <a:pos x="71" y="181"/>
                </a:cxn>
                <a:cxn ang="0">
                  <a:pos x="94" y="188"/>
                </a:cxn>
                <a:cxn ang="0">
                  <a:pos x="116" y="190"/>
                </a:cxn>
                <a:cxn ang="0">
                  <a:pos x="139" y="188"/>
                </a:cxn>
                <a:cxn ang="0">
                  <a:pos x="162" y="181"/>
                </a:cxn>
                <a:cxn ang="0">
                  <a:pos x="181" y="172"/>
                </a:cxn>
                <a:cxn ang="0">
                  <a:pos x="198" y="158"/>
                </a:cxn>
                <a:cxn ang="0">
                  <a:pos x="212" y="143"/>
                </a:cxn>
                <a:cxn ang="0">
                  <a:pos x="223" y="125"/>
                </a:cxn>
                <a:cxn ang="0">
                  <a:pos x="223" y="124"/>
                </a:cxn>
                <a:cxn ang="0">
                  <a:pos x="222" y="116"/>
                </a:cxn>
                <a:cxn ang="0">
                  <a:pos x="221" y="107"/>
                </a:cxn>
                <a:cxn ang="0">
                  <a:pos x="218" y="100"/>
                </a:cxn>
                <a:cxn ang="0">
                  <a:pos x="216" y="92"/>
                </a:cxn>
                <a:cxn ang="0">
                  <a:pos x="215" y="102"/>
                </a:cxn>
                <a:cxn ang="0">
                  <a:pos x="209" y="120"/>
                </a:cxn>
                <a:cxn ang="0">
                  <a:pos x="200" y="135"/>
                </a:cxn>
                <a:cxn ang="0">
                  <a:pos x="187" y="148"/>
                </a:cxn>
                <a:cxn ang="0">
                  <a:pos x="173" y="160"/>
                </a:cxn>
                <a:cxn ang="0">
                  <a:pos x="156" y="168"/>
                </a:cxn>
                <a:cxn ang="0">
                  <a:pos x="137" y="174"/>
                </a:cxn>
                <a:cxn ang="0">
                  <a:pos x="116" y="176"/>
                </a:cxn>
                <a:cxn ang="0">
                  <a:pos x="96" y="174"/>
                </a:cxn>
                <a:cxn ang="0">
                  <a:pos x="77" y="168"/>
                </a:cxn>
                <a:cxn ang="0">
                  <a:pos x="60" y="160"/>
                </a:cxn>
                <a:cxn ang="0">
                  <a:pos x="46" y="148"/>
                </a:cxn>
                <a:cxn ang="0">
                  <a:pos x="33" y="135"/>
                </a:cxn>
                <a:cxn ang="0">
                  <a:pos x="24" y="120"/>
                </a:cxn>
                <a:cxn ang="0">
                  <a:pos x="18" y="102"/>
                </a:cxn>
                <a:cxn ang="0">
                  <a:pos x="16" y="83"/>
                </a:cxn>
                <a:cxn ang="0">
                  <a:pos x="18" y="64"/>
                </a:cxn>
                <a:cxn ang="0">
                  <a:pos x="24" y="47"/>
                </a:cxn>
                <a:cxn ang="0">
                  <a:pos x="33" y="31"/>
                </a:cxn>
                <a:cxn ang="0">
                  <a:pos x="46" y="18"/>
                </a:cxn>
                <a:cxn ang="0">
                  <a:pos x="60" y="6"/>
                </a:cxn>
                <a:cxn ang="0">
                  <a:pos x="73" y="0"/>
                </a:cxn>
              </a:cxnLst>
              <a:rect l="0" t="0" r="r" b="b"/>
              <a:pathLst>
                <a:path w="223" h="190">
                  <a:moveTo>
                    <a:pt x="73" y="0"/>
                  </a:moveTo>
                  <a:lnTo>
                    <a:pt x="73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65" y="0"/>
                  </a:lnTo>
                  <a:lnTo>
                    <a:pt x="58" y="0"/>
                  </a:lnTo>
                  <a:lnTo>
                    <a:pt x="49" y="1"/>
                  </a:lnTo>
                  <a:lnTo>
                    <a:pt x="42" y="2"/>
                  </a:lnTo>
                  <a:lnTo>
                    <a:pt x="35" y="8"/>
                  </a:lnTo>
                  <a:lnTo>
                    <a:pt x="21" y="23"/>
                  </a:lnTo>
                  <a:lnTo>
                    <a:pt x="10" y="41"/>
                  </a:lnTo>
                  <a:lnTo>
                    <a:pt x="3" y="62"/>
                  </a:lnTo>
                  <a:lnTo>
                    <a:pt x="0" y="83"/>
                  </a:lnTo>
                  <a:lnTo>
                    <a:pt x="3" y="104"/>
                  </a:lnTo>
                  <a:lnTo>
                    <a:pt x="10" y="125"/>
                  </a:lnTo>
                  <a:lnTo>
                    <a:pt x="21" y="143"/>
                  </a:lnTo>
                  <a:lnTo>
                    <a:pt x="35" y="158"/>
                  </a:lnTo>
                  <a:lnTo>
                    <a:pt x="52" y="172"/>
                  </a:lnTo>
                  <a:lnTo>
                    <a:pt x="71" y="181"/>
                  </a:lnTo>
                  <a:lnTo>
                    <a:pt x="94" y="188"/>
                  </a:lnTo>
                  <a:lnTo>
                    <a:pt x="116" y="190"/>
                  </a:lnTo>
                  <a:lnTo>
                    <a:pt x="139" y="188"/>
                  </a:lnTo>
                  <a:lnTo>
                    <a:pt x="162" y="181"/>
                  </a:lnTo>
                  <a:lnTo>
                    <a:pt x="181" y="172"/>
                  </a:lnTo>
                  <a:lnTo>
                    <a:pt x="198" y="158"/>
                  </a:lnTo>
                  <a:lnTo>
                    <a:pt x="212" y="143"/>
                  </a:lnTo>
                  <a:lnTo>
                    <a:pt x="223" y="125"/>
                  </a:lnTo>
                  <a:lnTo>
                    <a:pt x="223" y="124"/>
                  </a:lnTo>
                  <a:lnTo>
                    <a:pt x="222" y="116"/>
                  </a:lnTo>
                  <a:lnTo>
                    <a:pt x="221" y="107"/>
                  </a:lnTo>
                  <a:lnTo>
                    <a:pt x="218" y="100"/>
                  </a:lnTo>
                  <a:lnTo>
                    <a:pt x="216" y="92"/>
                  </a:lnTo>
                  <a:lnTo>
                    <a:pt x="215" y="102"/>
                  </a:lnTo>
                  <a:lnTo>
                    <a:pt x="209" y="120"/>
                  </a:lnTo>
                  <a:lnTo>
                    <a:pt x="200" y="135"/>
                  </a:lnTo>
                  <a:lnTo>
                    <a:pt x="187" y="148"/>
                  </a:lnTo>
                  <a:lnTo>
                    <a:pt x="173" y="160"/>
                  </a:lnTo>
                  <a:lnTo>
                    <a:pt x="156" y="168"/>
                  </a:lnTo>
                  <a:lnTo>
                    <a:pt x="137" y="174"/>
                  </a:lnTo>
                  <a:lnTo>
                    <a:pt x="116" y="176"/>
                  </a:lnTo>
                  <a:lnTo>
                    <a:pt x="96" y="174"/>
                  </a:lnTo>
                  <a:lnTo>
                    <a:pt x="77" y="168"/>
                  </a:lnTo>
                  <a:lnTo>
                    <a:pt x="60" y="160"/>
                  </a:lnTo>
                  <a:lnTo>
                    <a:pt x="46" y="148"/>
                  </a:lnTo>
                  <a:lnTo>
                    <a:pt x="33" y="135"/>
                  </a:lnTo>
                  <a:lnTo>
                    <a:pt x="24" y="120"/>
                  </a:lnTo>
                  <a:lnTo>
                    <a:pt x="18" y="102"/>
                  </a:lnTo>
                  <a:lnTo>
                    <a:pt x="16" y="83"/>
                  </a:lnTo>
                  <a:lnTo>
                    <a:pt x="18" y="64"/>
                  </a:lnTo>
                  <a:lnTo>
                    <a:pt x="24" y="47"/>
                  </a:lnTo>
                  <a:lnTo>
                    <a:pt x="33" y="31"/>
                  </a:lnTo>
                  <a:lnTo>
                    <a:pt x="46" y="18"/>
                  </a:lnTo>
                  <a:lnTo>
                    <a:pt x="60" y="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3" name="Freeform 81"/>
            <p:cNvSpPr>
              <a:spLocks/>
            </p:cNvSpPr>
            <p:nvPr/>
          </p:nvSpPr>
          <p:spPr bwMode="auto">
            <a:xfrm>
              <a:off x="3516" y="1836"/>
              <a:ext cx="67" cy="59"/>
            </a:xfrm>
            <a:custGeom>
              <a:avLst/>
              <a:gdLst/>
              <a:ahLst/>
              <a:cxnLst>
                <a:cxn ang="0">
                  <a:pos x="92" y="3"/>
                </a:cxn>
                <a:cxn ang="0">
                  <a:pos x="82" y="1"/>
                </a:cxn>
                <a:cxn ang="0">
                  <a:pos x="73" y="0"/>
                </a:cxn>
                <a:cxn ang="0">
                  <a:pos x="62" y="0"/>
                </a:cxn>
                <a:cxn ang="0">
                  <a:pos x="57" y="0"/>
                </a:cxn>
                <a:cxn ang="0">
                  <a:pos x="57" y="0"/>
                </a:cxn>
                <a:cxn ang="0">
                  <a:pos x="45" y="6"/>
                </a:cxn>
                <a:cxn ang="0">
                  <a:pos x="18" y="31"/>
                </a:cxn>
                <a:cxn ang="0">
                  <a:pos x="2" y="64"/>
                </a:cxn>
                <a:cxn ang="0">
                  <a:pos x="2" y="102"/>
                </a:cxn>
                <a:cxn ang="0">
                  <a:pos x="18" y="135"/>
                </a:cxn>
                <a:cxn ang="0">
                  <a:pos x="45" y="160"/>
                </a:cxn>
                <a:cxn ang="0">
                  <a:pos x="81" y="175"/>
                </a:cxn>
                <a:cxn ang="0">
                  <a:pos x="122" y="175"/>
                </a:cxn>
                <a:cxn ang="0">
                  <a:pos x="158" y="160"/>
                </a:cxn>
                <a:cxn ang="0">
                  <a:pos x="185" y="135"/>
                </a:cxn>
                <a:cxn ang="0">
                  <a:pos x="201" y="102"/>
                </a:cxn>
                <a:cxn ang="0">
                  <a:pos x="200" y="92"/>
                </a:cxn>
                <a:cxn ang="0">
                  <a:pos x="199" y="86"/>
                </a:cxn>
                <a:cxn ang="0">
                  <a:pos x="188" y="83"/>
                </a:cxn>
                <a:cxn ang="0">
                  <a:pos x="183" y="60"/>
                </a:cxn>
                <a:cxn ang="0">
                  <a:pos x="190" y="71"/>
                </a:cxn>
                <a:cxn ang="0">
                  <a:pos x="197" y="83"/>
                </a:cxn>
                <a:cxn ang="0">
                  <a:pos x="187" y="99"/>
                </a:cxn>
                <a:cxn ang="0">
                  <a:pos x="173" y="127"/>
                </a:cxn>
                <a:cxn ang="0">
                  <a:pos x="149" y="149"/>
                </a:cxn>
                <a:cxn ang="0">
                  <a:pos x="118" y="162"/>
                </a:cxn>
                <a:cxn ang="0">
                  <a:pos x="85" y="162"/>
                </a:cxn>
                <a:cxn ang="0">
                  <a:pos x="54" y="149"/>
                </a:cxn>
                <a:cxn ang="0">
                  <a:pos x="30" y="127"/>
                </a:cxn>
                <a:cxn ang="0">
                  <a:pos x="16" y="99"/>
                </a:cxn>
                <a:cxn ang="0">
                  <a:pos x="16" y="68"/>
                </a:cxn>
                <a:cxn ang="0">
                  <a:pos x="30" y="39"/>
                </a:cxn>
                <a:cxn ang="0">
                  <a:pos x="54" y="17"/>
                </a:cxn>
                <a:cxn ang="0">
                  <a:pos x="85" y="4"/>
                </a:cxn>
              </a:cxnLst>
              <a:rect l="0" t="0" r="r" b="b"/>
              <a:pathLst>
                <a:path w="201" h="177">
                  <a:moveTo>
                    <a:pt x="97" y="4"/>
                  </a:moveTo>
                  <a:lnTo>
                    <a:pt x="92" y="3"/>
                  </a:lnTo>
                  <a:lnTo>
                    <a:pt x="87" y="2"/>
                  </a:lnTo>
                  <a:lnTo>
                    <a:pt x="82" y="1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45" y="6"/>
                  </a:lnTo>
                  <a:lnTo>
                    <a:pt x="30" y="17"/>
                  </a:lnTo>
                  <a:lnTo>
                    <a:pt x="18" y="31"/>
                  </a:lnTo>
                  <a:lnTo>
                    <a:pt x="8" y="47"/>
                  </a:lnTo>
                  <a:lnTo>
                    <a:pt x="2" y="64"/>
                  </a:lnTo>
                  <a:lnTo>
                    <a:pt x="0" y="83"/>
                  </a:lnTo>
                  <a:lnTo>
                    <a:pt x="2" y="102"/>
                  </a:lnTo>
                  <a:lnTo>
                    <a:pt x="8" y="120"/>
                  </a:lnTo>
                  <a:lnTo>
                    <a:pt x="18" y="135"/>
                  </a:lnTo>
                  <a:lnTo>
                    <a:pt x="30" y="149"/>
                  </a:lnTo>
                  <a:lnTo>
                    <a:pt x="45" y="160"/>
                  </a:lnTo>
                  <a:lnTo>
                    <a:pt x="62" y="169"/>
                  </a:lnTo>
                  <a:lnTo>
                    <a:pt x="81" y="175"/>
                  </a:lnTo>
                  <a:lnTo>
                    <a:pt x="101" y="177"/>
                  </a:lnTo>
                  <a:lnTo>
                    <a:pt x="122" y="175"/>
                  </a:lnTo>
                  <a:lnTo>
                    <a:pt x="141" y="169"/>
                  </a:lnTo>
                  <a:lnTo>
                    <a:pt x="158" y="160"/>
                  </a:lnTo>
                  <a:lnTo>
                    <a:pt x="173" y="149"/>
                  </a:lnTo>
                  <a:lnTo>
                    <a:pt x="185" y="135"/>
                  </a:lnTo>
                  <a:lnTo>
                    <a:pt x="195" y="120"/>
                  </a:lnTo>
                  <a:lnTo>
                    <a:pt x="201" y="102"/>
                  </a:lnTo>
                  <a:lnTo>
                    <a:pt x="201" y="94"/>
                  </a:lnTo>
                  <a:lnTo>
                    <a:pt x="200" y="92"/>
                  </a:lnTo>
                  <a:lnTo>
                    <a:pt x="200" y="89"/>
                  </a:lnTo>
                  <a:lnTo>
                    <a:pt x="199" y="86"/>
                  </a:lnTo>
                  <a:lnTo>
                    <a:pt x="197" y="83"/>
                  </a:lnTo>
                  <a:lnTo>
                    <a:pt x="188" y="83"/>
                  </a:lnTo>
                  <a:lnTo>
                    <a:pt x="187" y="68"/>
                  </a:lnTo>
                  <a:lnTo>
                    <a:pt x="183" y="60"/>
                  </a:lnTo>
                  <a:lnTo>
                    <a:pt x="187" y="65"/>
                  </a:lnTo>
                  <a:lnTo>
                    <a:pt x="190" y="71"/>
                  </a:lnTo>
                  <a:lnTo>
                    <a:pt x="194" y="77"/>
                  </a:lnTo>
                  <a:lnTo>
                    <a:pt x="197" y="83"/>
                  </a:lnTo>
                  <a:lnTo>
                    <a:pt x="188" y="83"/>
                  </a:lnTo>
                  <a:lnTo>
                    <a:pt x="187" y="99"/>
                  </a:lnTo>
                  <a:lnTo>
                    <a:pt x="181" y="114"/>
                  </a:lnTo>
                  <a:lnTo>
                    <a:pt x="173" y="127"/>
                  </a:lnTo>
                  <a:lnTo>
                    <a:pt x="163" y="139"/>
                  </a:lnTo>
                  <a:lnTo>
                    <a:pt x="149" y="149"/>
                  </a:lnTo>
                  <a:lnTo>
                    <a:pt x="135" y="156"/>
                  </a:lnTo>
                  <a:lnTo>
                    <a:pt x="118" y="162"/>
                  </a:lnTo>
                  <a:lnTo>
                    <a:pt x="101" y="163"/>
                  </a:lnTo>
                  <a:lnTo>
                    <a:pt x="85" y="162"/>
                  </a:lnTo>
                  <a:lnTo>
                    <a:pt x="68" y="156"/>
                  </a:lnTo>
                  <a:lnTo>
                    <a:pt x="54" y="149"/>
                  </a:lnTo>
                  <a:lnTo>
                    <a:pt x="40" y="139"/>
                  </a:lnTo>
                  <a:lnTo>
                    <a:pt x="30" y="127"/>
                  </a:lnTo>
                  <a:lnTo>
                    <a:pt x="22" y="114"/>
                  </a:lnTo>
                  <a:lnTo>
                    <a:pt x="16" y="99"/>
                  </a:lnTo>
                  <a:lnTo>
                    <a:pt x="15" y="83"/>
                  </a:lnTo>
                  <a:lnTo>
                    <a:pt x="16" y="68"/>
                  </a:lnTo>
                  <a:lnTo>
                    <a:pt x="22" y="52"/>
                  </a:lnTo>
                  <a:lnTo>
                    <a:pt x="30" y="39"/>
                  </a:lnTo>
                  <a:lnTo>
                    <a:pt x="40" y="27"/>
                  </a:lnTo>
                  <a:lnTo>
                    <a:pt x="54" y="17"/>
                  </a:lnTo>
                  <a:lnTo>
                    <a:pt x="68" y="10"/>
                  </a:lnTo>
                  <a:lnTo>
                    <a:pt x="85" y="4"/>
                  </a:lnTo>
                  <a:lnTo>
                    <a:pt x="97" y="4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4" name="Freeform 82"/>
            <p:cNvSpPr>
              <a:spLocks/>
            </p:cNvSpPr>
            <p:nvPr/>
          </p:nvSpPr>
          <p:spPr bwMode="auto">
            <a:xfrm>
              <a:off x="3520" y="1837"/>
              <a:ext cx="62" cy="53"/>
            </a:xfrm>
            <a:custGeom>
              <a:avLst/>
              <a:gdLst/>
              <a:ahLst/>
              <a:cxnLst>
                <a:cxn ang="0">
                  <a:pos x="164" y="50"/>
                </a:cxn>
                <a:cxn ang="0">
                  <a:pos x="144" y="31"/>
                </a:cxn>
                <a:cxn ang="0">
                  <a:pos x="120" y="16"/>
                </a:cxn>
                <a:cxn ang="0">
                  <a:pos x="93" y="5"/>
                </a:cxn>
                <a:cxn ang="0">
                  <a:pos x="69" y="0"/>
                </a:cxn>
                <a:cxn ang="0">
                  <a:pos x="38" y="14"/>
                </a:cxn>
                <a:cxn ang="0">
                  <a:pos x="16" y="35"/>
                </a:cxn>
                <a:cxn ang="0">
                  <a:pos x="1" y="63"/>
                </a:cxn>
                <a:cxn ang="0">
                  <a:pos x="1" y="97"/>
                </a:cxn>
                <a:cxn ang="0">
                  <a:pos x="16" y="125"/>
                </a:cxn>
                <a:cxn ang="0">
                  <a:pos x="38" y="146"/>
                </a:cxn>
                <a:cxn ang="0">
                  <a:pos x="69" y="160"/>
                </a:cxn>
                <a:cxn ang="0">
                  <a:pos x="105" y="160"/>
                </a:cxn>
                <a:cxn ang="0">
                  <a:pos x="137" y="146"/>
                </a:cxn>
                <a:cxn ang="0">
                  <a:pos x="159" y="125"/>
                </a:cxn>
                <a:cxn ang="0">
                  <a:pos x="174" y="97"/>
                </a:cxn>
                <a:cxn ang="0">
                  <a:pos x="159" y="80"/>
                </a:cxn>
                <a:cxn ang="0">
                  <a:pos x="153" y="55"/>
                </a:cxn>
                <a:cxn ang="0">
                  <a:pos x="138" y="34"/>
                </a:cxn>
                <a:cxn ang="0">
                  <a:pos x="115" y="19"/>
                </a:cxn>
                <a:cxn ang="0">
                  <a:pos x="87" y="14"/>
                </a:cxn>
                <a:cxn ang="0">
                  <a:pos x="60" y="19"/>
                </a:cxn>
                <a:cxn ang="0">
                  <a:pos x="37" y="34"/>
                </a:cxn>
                <a:cxn ang="0">
                  <a:pos x="22" y="55"/>
                </a:cxn>
                <a:cxn ang="0">
                  <a:pos x="16" y="80"/>
                </a:cxn>
                <a:cxn ang="0">
                  <a:pos x="22" y="105"/>
                </a:cxn>
                <a:cxn ang="0">
                  <a:pos x="37" y="126"/>
                </a:cxn>
                <a:cxn ang="0">
                  <a:pos x="60" y="141"/>
                </a:cxn>
                <a:cxn ang="0">
                  <a:pos x="87" y="146"/>
                </a:cxn>
                <a:cxn ang="0">
                  <a:pos x="115" y="141"/>
                </a:cxn>
                <a:cxn ang="0">
                  <a:pos x="138" y="126"/>
                </a:cxn>
                <a:cxn ang="0">
                  <a:pos x="153" y="105"/>
                </a:cxn>
                <a:cxn ang="0">
                  <a:pos x="159" y="80"/>
                </a:cxn>
                <a:cxn ang="0">
                  <a:pos x="174" y="63"/>
                </a:cxn>
              </a:cxnLst>
              <a:rect l="0" t="0" r="r" b="b"/>
              <a:pathLst>
                <a:path w="175" h="161">
                  <a:moveTo>
                    <a:pt x="173" y="61"/>
                  </a:moveTo>
                  <a:lnTo>
                    <a:pt x="164" y="50"/>
                  </a:lnTo>
                  <a:lnTo>
                    <a:pt x="155" y="40"/>
                  </a:lnTo>
                  <a:lnTo>
                    <a:pt x="144" y="31"/>
                  </a:lnTo>
                  <a:lnTo>
                    <a:pt x="133" y="23"/>
                  </a:lnTo>
                  <a:lnTo>
                    <a:pt x="120" y="16"/>
                  </a:lnTo>
                  <a:lnTo>
                    <a:pt x="108" y="9"/>
                  </a:lnTo>
                  <a:lnTo>
                    <a:pt x="93" y="5"/>
                  </a:lnTo>
                  <a:lnTo>
                    <a:pt x="79" y="0"/>
                  </a:lnTo>
                  <a:lnTo>
                    <a:pt x="69" y="0"/>
                  </a:lnTo>
                  <a:lnTo>
                    <a:pt x="54" y="6"/>
                  </a:lnTo>
                  <a:lnTo>
                    <a:pt x="38" y="14"/>
                  </a:lnTo>
                  <a:lnTo>
                    <a:pt x="26" y="23"/>
                  </a:lnTo>
                  <a:lnTo>
                    <a:pt x="16" y="35"/>
                  </a:lnTo>
                  <a:lnTo>
                    <a:pt x="7" y="49"/>
                  </a:lnTo>
                  <a:lnTo>
                    <a:pt x="1" y="63"/>
                  </a:lnTo>
                  <a:lnTo>
                    <a:pt x="0" y="80"/>
                  </a:lnTo>
                  <a:lnTo>
                    <a:pt x="1" y="97"/>
                  </a:lnTo>
                  <a:lnTo>
                    <a:pt x="7" y="111"/>
                  </a:lnTo>
                  <a:lnTo>
                    <a:pt x="16" y="125"/>
                  </a:lnTo>
                  <a:lnTo>
                    <a:pt x="26" y="136"/>
                  </a:lnTo>
                  <a:lnTo>
                    <a:pt x="38" y="146"/>
                  </a:lnTo>
                  <a:lnTo>
                    <a:pt x="54" y="154"/>
                  </a:lnTo>
                  <a:lnTo>
                    <a:pt x="69" y="160"/>
                  </a:lnTo>
                  <a:lnTo>
                    <a:pt x="87" y="161"/>
                  </a:lnTo>
                  <a:lnTo>
                    <a:pt x="105" y="160"/>
                  </a:lnTo>
                  <a:lnTo>
                    <a:pt x="121" y="154"/>
                  </a:lnTo>
                  <a:lnTo>
                    <a:pt x="137" y="146"/>
                  </a:lnTo>
                  <a:lnTo>
                    <a:pt x="150" y="136"/>
                  </a:lnTo>
                  <a:lnTo>
                    <a:pt x="159" y="125"/>
                  </a:lnTo>
                  <a:lnTo>
                    <a:pt x="168" y="111"/>
                  </a:lnTo>
                  <a:lnTo>
                    <a:pt x="174" y="97"/>
                  </a:lnTo>
                  <a:lnTo>
                    <a:pt x="175" y="80"/>
                  </a:lnTo>
                  <a:lnTo>
                    <a:pt x="159" y="80"/>
                  </a:lnTo>
                  <a:lnTo>
                    <a:pt x="158" y="67"/>
                  </a:lnTo>
                  <a:lnTo>
                    <a:pt x="153" y="55"/>
                  </a:lnTo>
                  <a:lnTo>
                    <a:pt x="147" y="44"/>
                  </a:lnTo>
                  <a:lnTo>
                    <a:pt x="138" y="34"/>
                  </a:lnTo>
                  <a:lnTo>
                    <a:pt x="127" y="25"/>
                  </a:lnTo>
                  <a:lnTo>
                    <a:pt x="115" y="19"/>
                  </a:lnTo>
                  <a:lnTo>
                    <a:pt x="102" y="15"/>
                  </a:lnTo>
                  <a:lnTo>
                    <a:pt x="87" y="14"/>
                  </a:lnTo>
                  <a:lnTo>
                    <a:pt x="73" y="15"/>
                  </a:lnTo>
                  <a:lnTo>
                    <a:pt x="60" y="19"/>
                  </a:lnTo>
                  <a:lnTo>
                    <a:pt x="48" y="25"/>
                  </a:lnTo>
                  <a:lnTo>
                    <a:pt x="37" y="34"/>
                  </a:lnTo>
                  <a:lnTo>
                    <a:pt x="28" y="44"/>
                  </a:lnTo>
                  <a:lnTo>
                    <a:pt x="22" y="55"/>
                  </a:lnTo>
                  <a:lnTo>
                    <a:pt x="17" y="67"/>
                  </a:lnTo>
                  <a:lnTo>
                    <a:pt x="16" y="80"/>
                  </a:lnTo>
                  <a:lnTo>
                    <a:pt x="17" y="93"/>
                  </a:lnTo>
                  <a:lnTo>
                    <a:pt x="22" y="105"/>
                  </a:lnTo>
                  <a:lnTo>
                    <a:pt x="28" y="117"/>
                  </a:lnTo>
                  <a:lnTo>
                    <a:pt x="37" y="126"/>
                  </a:lnTo>
                  <a:lnTo>
                    <a:pt x="48" y="135"/>
                  </a:lnTo>
                  <a:lnTo>
                    <a:pt x="60" y="141"/>
                  </a:lnTo>
                  <a:lnTo>
                    <a:pt x="73" y="145"/>
                  </a:lnTo>
                  <a:lnTo>
                    <a:pt x="87" y="146"/>
                  </a:lnTo>
                  <a:lnTo>
                    <a:pt x="102" y="145"/>
                  </a:lnTo>
                  <a:lnTo>
                    <a:pt x="115" y="141"/>
                  </a:lnTo>
                  <a:lnTo>
                    <a:pt x="127" y="135"/>
                  </a:lnTo>
                  <a:lnTo>
                    <a:pt x="138" y="126"/>
                  </a:lnTo>
                  <a:lnTo>
                    <a:pt x="147" y="117"/>
                  </a:lnTo>
                  <a:lnTo>
                    <a:pt x="153" y="105"/>
                  </a:lnTo>
                  <a:lnTo>
                    <a:pt x="158" y="93"/>
                  </a:lnTo>
                  <a:lnTo>
                    <a:pt x="159" y="80"/>
                  </a:lnTo>
                  <a:lnTo>
                    <a:pt x="175" y="80"/>
                  </a:lnTo>
                  <a:lnTo>
                    <a:pt x="174" y="63"/>
                  </a:lnTo>
                  <a:lnTo>
                    <a:pt x="173" y="61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5" name="Freeform 83"/>
            <p:cNvSpPr>
              <a:spLocks/>
            </p:cNvSpPr>
            <p:nvPr/>
          </p:nvSpPr>
          <p:spPr bwMode="auto">
            <a:xfrm>
              <a:off x="3525" y="1841"/>
              <a:ext cx="49" cy="45"/>
            </a:xfrm>
            <a:custGeom>
              <a:avLst/>
              <a:gdLst/>
              <a:ahLst/>
              <a:cxnLst>
                <a:cxn ang="0">
                  <a:pos x="145" y="54"/>
                </a:cxn>
                <a:cxn ang="0">
                  <a:pos x="133" y="29"/>
                </a:cxn>
                <a:cxn ang="0">
                  <a:pos x="114" y="12"/>
                </a:cxn>
                <a:cxn ang="0">
                  <a:pos x="88" y="1"/>
                </a:cxn>
                <a:cxn ang="0">
                  <a:pos x="59" y="1"/>
                </a:cxn>
                <a:cxn ang="0">
                  <a:pos x="33" y="12"/>
                </a:cxn>
                <a:cxn ang="0">
                  <a:pos x="14" y="29"/>
                </a:cxn>
                <a:cxn ang="0">
                  <a:pos x="2" y="54"/>
                </a:cxn>
                <a:cxn ang="0">
                  <a:pos x="2" y="80"/>
                </a:cxn>
                <a:cxn ang="0">
                  <a:pos x="14" y="105"/>
                </a:cxn>
                <a:cxn ang="0">
                  <a:pos x="33" y="122"/>
                </a:cxn>
                <a:cxn ang="0">
                  <a:pos x="59" y="133"/>
                </a:cxn>
                <a:cxn ang="0">
                  <a:pos x="88" y="133"/>
                </a:cxn>
                <a:cxn ang="0">
                  <a:pos x="114" y="122"/>
                </a:cxn>
                <a:cxn ang="0">
                  <a:pos x="133" y="105"/>
                </a:cxn>
                <a:cxn ang="0">
                  <a:pos x="145" y="80"/>
                </a:cxn>
                <a:cxn ang="0">
                  <a:pos x="131" y="67"/>
                </a:cxn>
                <a:cxn ang="0">
                  <a:pos x="126" y="47"/>
                </a:cxn>
                <a:cxn ang="0">
                  <a:pos x="114" y="29"/>
                </a:cxn>
                <a:cxn ang="0">
                  <a:pos x="95" y="18"/>
                </a:cxn>
                <a:cxn ang="0">
                  <a:pos x="73" y="14"/>
                </a:cxn>
                <a:cxn ang="0">
                  <a:pos x="52" y="18"/>
                </a:cxn>
                <a:cxn ang="0">
                  <a:pos x="33" y="29"/>
                </a:cxn>
                <a:cxn ang="0">
                  <a:pos x="21" y="47"/>
                </a:cxn>
                <a:cxn ang="0">
                  <a:pos x="16" y="67"/>
                </a:cxn>
                <a:cxn ang="0">
                  <a:pos x="21" y="87"/>
                </a:cxn>
                <a:cxn ang="0">
                  <a:pos x="33" y="105"/>
                </a:cxn>
                <a:cxn ang="0">
                  <a:pos x="52" y="116"/>
                </a:cxn>
                <a:cxn ang="0">
                  <a:pos x="73" y="120"/>
                </a:cxn>
                <a:cxn ang="0">
                  <a:pos x="95" y="116"/>
                </a:cxn>
                <a:cxn ang="0">
                  <a:pos x="114" y="105"/>
                </a:cxn>
                <a:cxn ang="0">
                  <a:pos x="126" y="87"/>
                </a:cxn>
                <a:cxn ang="0">
                  <a:pos x="131" y="67"/>
                </a:cxn>
              </a:cxnLst>
              <a:rect l="0" t="0" r="r" b="b"/>
              <a:pathLst>
                <a:path w="147" h="135">
                  <a:moveTo>
                    <a:pt x="147" y="67"/>
                  </a:moveTo>
                  <a:lnTo>
                    <a:pt x="145" y="54"/>
                  </a:lnTo>
                  <a:lnTo>
                    <a:pt x="141" y="42"/>
                  </a:lnTo>
                  <a:lnTo>
                    <a:pt x="133" y="29"/>
                  </a:lnTo>
                  <a:lnTo>
                    <a:pt x="125" y="19"/>
                  </a:lnTo>
                  <a:lnTo>
                    <a:pt x="114" y="12"/>
                  </a:lnTo>
                  <a:lnTo>
                    <a:pt x="101" y="5"/>
                  </a:lnTo>
                  <a:lnTo>
                    <a:pt x="88" y="1"/>
                  </a:lnTo>
                  <a:lnTo>
                    <a:pt x="73" y="0"/>
                  </a:lnTo>
                  <a:lnTo>
                    <a:pt x="59" y="1"/>
                  </a:lnTo>
                  <a:lnTo>
                    <a:pt x="46" y="5"/>
                  </a:lnTo>
                  <a:lnTo>
                    <a:pt x="33" y="12"/>
                  </a:lnTo>
                  <a:lnTo>
                    <a:pt x="22" y="19"/>
                  </a:lnTo>
                  <a:lnTo>
                    <a:pt x="14" y="29"/>
                  </a:lnTo>
                  <a:lnTo>
                    <a:pt x="6" y="42"/>
                  </a:lnTo>
                  <a:lnTo>
                    <a:pt x="2" y="54"/>
                  </a:lnTo>
                  <a:lnTo>
                    <a:pt x="0" y="67"/>
                  </a:lnTo>
                  <a:lnTo>
                    <a:pt x="2" y="80"/>
                  </a:lnTo>
                  <a:lnTo>
                    <a:pt x="6" y="92"/>
                  </a:lnTo>
                  <a:lnTo>
                    <a:pt x="14" y="105"/>
                  </a:lnTo>
                  <a:lnTo>
                    <a:pt x="22" y="115"/>
                  </a:lnTo>
                  <a:lnTo>
                    <a:pt x="33" y="122"/>
                  </a:lnTo>
                  <a:lnTo>
                    <a:pt x="46" y="129"/>
                  </a:lnTo>
                  <a:lnTo>
                    <a:pt x="59" y="133"/>
                  </a:lnTo>
                  <a:lnTo>
                    <a:pt x="73" y="135"/>
                  </a:lnTo>
                  <a:lnTo>
                    <a:pt x="88" y="133"/>
                  </a:lnTo>
                  <a:lnTo>
                    <a:pt x="101" y="129"/>
                  </a:lnTo>
                  <a:lnTo>
                    <a:pt x="114" y="122"/>
                  </a:lnTo>
                  <a:lnTo>
                    <a:pt x="125" y="115"/>
                  </a:lnTo>
                  <a:lnTo>
                    <a:pt x="133" y="105"/>
                  </a:lnTo>
                  <a:lnTo>
                    <a:pt x="141" y="92"/>
                  </a:lnTo>
                  <a:lnTo>
                    <a:pt x="145" y="80"/>
                  </a:lnTo>
                  <a:lnTo>
                    <a:pt x="147" y="67"/>
                  </a:lnTo>
                  <a:lnTo>
                    <a:pt x="131" y="67"/>
                  </a:lnTo>
                  <a:lnTo>
                    <a:pt x="130" y="56"/>
                  </a:lnTo>
                  <a:lnTo>
                    <a:pt x="126" y="47"/>
                  </a:lnTo>
                  <a:lnTo>
                    <a:pt x="121" y="37"/>
                  </a:lnTo>
                  <a:lnTo>
                    <a:pt x="114" y="29"/>
                  </a:lnTo>
                  <a:lnTo>
                    <a:pt x="106" y="23"/>
                  </a:lnTo>
                  <a:lnTo>
                    <a:pt x="95" y="18"/>
                  </a:lnTo>
                  <a:lnTo>
                    <a:pt x="85" y="15"/>
                  </a:lnTo>
                  <a:lnTo>
                    <a:pt x="73" y="14"/>
                  </a:lnTo>
                  <a:lnTo>
                    <a:pt x="61" y="15"/>
                  </a:lnTo>
                  <a:lnTo>
                    <a:pt x="52" y="18"/>
                  </a:lnTo>
                  <a:lnTo>
                    <a:pt x="41" y="23"/>
                  </a:lnTo>
                  <a:lnTo>
                    <a:pt x="33" y="29"/>
                  </a:lnTo>
                  <a:lnTo>
                    <a:pt x="26" y="37"/>
                  </a:lnTo>
                  <a:lnTo>
                    <a:pt x="21" y="47"/>
                  </a:lnTo>
                  <a:lnTo>
                    <a:pt x="17" y="56"/>
                  </a:lnTo>
                  <a:lnTo>
                    <a:pt x="16" y="67"/>
                  </a:lnTo>
                  <a:lnTo>
                    <a:pt x="17" y="78"/>
                  </a:lnTo>
                  <a:lnTo>
                    <a:pt x="21" y="87"/>
                  </a:lnTo>
                  <a:lnTo>
                    <a:pt x="26" y="97"/>
                  </a:lnTo>
                  <a:lnTo>
                    <a:pt x="33" y="105"/>
                  </a:lnTo>
                  <a:lnTo>
                    <a:pt x="41" y="111"/>
                  </a:lnTo>
                  <a:lnTo>
                    <a:pt x="52" y="116"/>
                  </a:lnTo>
                  <a:lnTo>
                    <a:pt x="61" y="119"/>
                  </a:lnTo>
                  <a:lnTo>
                    <a:pt x="73" y="120"/>
                  </a:lnTo>
                  <a:lnTo>
                    <a:pt x="85" y="119"/>
                  </a:lnTo>
                  <a:lnTo>
                    <a:pt x="95" y="116"/>
                  </a:lnTo>
                  <a:lnTo>
                    <a:pt x="106" y="111"/>
                  </a:lnTo>
                  <a:lnTo>
                    <a:pt x="114" y="105"/>
                  </a:lnTo>
                  <a:lnTo>
                    <a:pt x="121" y="97"/>
                  </a:lnTo>
                  <a:lnTo>
                    <a:pt x="126" y="87"/>
                  </a:lnTo>
                  <a:lnTo>
                    <a:pt x="130" y="78"/>
                  </a:lnTo>
                  <a:lnTo>
                    <a:pt x="131" y="67"/>
                  </a:lnTo>
                  <a:lnTo>
                    <a:pt x="147" y="67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6" name="Freeform 84"/>
            <p:cNvSpPr>
              <a:spLocks/>
            </p:cNvSpPr>
            <p:nvPr/>
          </p:nvSpPr>
          <p:spPr bwMode="auto">
            <a:xfrm>
              <a:off x="3530" y="1845"/>
              <a:ext cx="39" cy="36"/>
            </a:xfrm>
            <a:custGeom>
              <a:avLst/>
              <a:gdLst/>
              <a:ahLst/>
              <a:cxnLst>
                <a:cxn ang="0">
                  <a:pos x="116" y="43"/>
                </a:cxn>
                <a:cxn ang="0">
                  <a:pos x="108" y="24"/>
                </a:cxn>
                <a:cxn ang="0">
                  <a:pos x="91" y="9"/>
                </a:cxn>
                <a:cxn ang="0">
                  <a:pos x="70" y="1"/>
                </a:cxn>
                <a:cxn ang="0">
                  <a:pos x="46" y="1"/>
                </a:cxn>
                <a:cxn ang="0">
                  <a:pos x="26" y="9"/>
                </a:cxn>
                <a:cxn ang="0">
                  <a:pos x="9" y="24"/>
                </a:cxn>
                <a:cxn ang="0">
                  <a:pos x="1" y="43"/>
                </a:cxn>
                <a:cxn ang="0">
                  <a:pos x="1" y="65"/>
                </a:cxn>
                <a:cxn ang="0">
                  <a:pos x="9" y="84"/>
                </a:cxn>
                <a:cxn ang="0">
                  <a:pos x="26" y="99"/>
                </a:cxn>
                <a:cxn ang="0">
                  <a:pos x="46" y="107"/>
                </a:cxn>
                <a:cxn ang="0">
                  <a:pos x="70" y="107"/>
                </a:cxn>
                <a:cxn ang="0">
                  <a:pos x="91" y="99"/>
                </a:cxn>
                <a:cxn ang="0">
                  <a:pos x="108" y="84"/>
                </a:cxn>
                <a:cxn ang="0">
                  <a:pos x="116" y="65"/>
                </a:cxn>
                <a:cxn ang="0">
                  <a:pos x="102" y="54"/>
                </a:cxn>
                <a:cxn ang="0">
                  <a:pos x="98" y="39"/>
                </a:cxn>
                <a:cxn ang="0">
                  <a:pos x="88" y="26"/>
                </a:cxn>
                <a:cxn ang="0">
                  <a:pos x="75" y="18"/>
                </a:cxn>
                <a:cxn ang="0">
                  <a:pos x="58" y="14"/>
                </a:cxn>
                <a:cxn ang="0">
                  <a:pos x="42" y="18"/>
                </a:cxn>
                <a:cxn ang="0">
                  <a:pos x="28" y="26"/>
                </a:cxn>
                <a:cxn ang="0">
                  <a:pos x="19" y="39"/>
                </a:cxn>
                <a:cxn ang="0">
                  <a:pos x="15" y="54"/>
                </a:cxn>
                <a:cxn ang="0">
                  <a:pos x="19" y="70"/>
                </a:cxn>
                <a:cxn ang="0">
                  <a:pos x="28" y="82"/>
                </a:cxn>
                <a:cxn ang="0">
                  <a:pos x="42" y="91"/>
                </a:cxn>
                <a:cxn ang="0">
                  <a:pos x="58" y="94"/>
                </a:cxn>
                <a:cxn ang="0">
                  <a:pos x="75" y="91"/>
                </a:cxn>
                <a:cxn ang="0">
                  <a:pos x="88" y="82"/>
                </a:cxn>
                <a:cxn ang="0">
                  <a:pos x="98" y="70"/>
                </a:cxn>
                <a:cxn ang="0">
                  <a:pos x="102" y="54"/>
                </a:cxn>
              </a:cxnLst>
              <a:rect l="0" t="0" r="r" b="b"/>
              <a:pathLst>
                <a:path w="117" h="108">
                  <a:moveTo>
                    <a:pt x="117" y="54"/>
                  </a:moveTo>
                  <a:lnTo>
                    <a:pt x="116" y="43"/>
                  </a:lnTo>
                  <a:lnTo>
                    <a:pt x="112" y="33"/>
                  </a:lnTo>
                  <a:lnTo>
                    <a:pt x="108" y="24"/>
                  </a:lnTo>
                  <a:lnTo>
                    <a:pt x="100" y="15"/>
                  </a:lnTo>
                  <a:lnTo>
                    <a:pt x="91" y="9"/>
                  </a:lnTo>
                  <a:lnTo>
                    <a:pt x="81" y="4"/>
                  </a:lnTo>
                  <a:lnTo>
                    <a:pt x="70" y="1"/>
                  </a:lnTo>
                  <a:lnTo>
                    <a:pt x="58" y="0"/>
                  </a:lnTo>
                  <a:lnTo>
                    <a:pt x="46" y="1"/>
                  </a:lnTo>
                  <a:lnTo>
                    <a:pt x="36" y="4"/>
                  </a:lnTo>
                  <a:lnTo>
                    <a:pt x="26" y="9"/>
                  </a:lnTo>
                  <a:lnTo>
                    <a:pt x="17" y="15"/>
                  </a:lnTo>
                  <a:lnTo>
                    <a:pt x="9" y="24"/>
                  </a:lnTo>
                  <a:lnTo>
                    <a:pt x="5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5" y="75"/>
                  </a:lnTo>
                  <a:lnTo>
                    <a:pt x="9" y="84"/>
                  </a:lnTo>
                  <a:lnTo>
                    <a:pt x="17" y="93"/>
                  </a:lnTo>
                  <a:lnTo>
                    <a:pt x="26" y="99"/>
                  </a:lnTo>
                  <a:lnTo>
                    <a:pt x="36" y="104"/>
                  </a:lnTo>
                  <a:lnTo>
                    <a:pt x="46" y="107"/>
                  </a:lnTo>
                  <a:lnTo>
                    <a:pt x="58" y="108"/>
                  </a:lnTo>
                  <a:lnTo>
                    <a:pt x="70" y="107"/>
                  </a:lnTo>
                  <a:lnTo>
                    <a:pt x="81" y="104"/>
                  </a:lnTo>
                  <a:lnTo>
                    <a:pt x="91" y="99"/>
                  </a:lnTo>
                  <a:lnTo>
                    <a:pt x="100" y="93"/>
                  </a:lnTo>
                  <a:lnTo>
                    <a:pt x="108" y="84"/>
                  </a:lnTo>
                  <a:lnTo>
                    <a:pt x="112" y="75"/>
                  </a:lnTo>
                  <a:lnTo>
                    <a:pt x="116" y="65"/>
                  </a:lnTo>
                  <a:lnTo>
                    <a:pt x="117" y="54"/>
                  </a:lnTo>
                  <a:lnTo>
                    <a:pt x="102" y="54"/>
                  </a:lnTo>
                  <a:lnTo>
                    <a:pt x="100" y="46"/>
                  </a:lnTo>
                  <a:lnTo>
                    <a:pt x="98" y="39"/>
                  </a:lnTo>
                  <a:lnTo>
                    <a:pt x="94" y="32"/>
                  </a:lnTo>
                  <a:lnTo>
                    <a:pt x="88" y="26"/>
                  </a:lnTo>
                  <a:lnTo>
                    <a:pt x="82" y="21"/>
                  </a:lnTo>
                  <a:lnTo>
                    <a:pt x="75" y="18"/>
                  </a:lnTo>
                  <a:lnTo>
                    <a:pt x="67" y="15"/>
                  </a:lnTo>
                  <a:lnTo>
                    <a:pt x="58" y="14"/>
                  </a:lnTo>
                  <a:lnTo>
                    <a:pt x="50" y="15"/>
                  </a:lnTo>
                  <a:lnTo>
                    <a:pt x="42" y="18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9" y="39"/>
                  </a:lnTo>
                  <a:lnTo>
                    <a:pt x="17" y="46"/>
                  </a:lnTo>
                  <a:lnTo>
                    <a:pt x="15" y="54"/>
                  </a:lnTo>
                  <a:lnTo>
                    <a:pt x="17" y="62"/>
                  </a:lnTo>
                  <a:lnTo>
                    <a:pt x="19" y="70"/>
                  </a:lnTo>
                  <a:lnTo>
                    <a:pt x="23" y="76"/>
                  </a:lnTo>
                  <a:lnTo>
                    <a:pt x="28" y="82"/>
                  </a:lnTo>
                  <a:lnTo>
                    <a:pt x="34" y="87"/>
                  </a:lnTo>
                  <a:lnTo>
                    <a:pt x="42" y="91"/>
                  </a:lnTo>
                  <a:lnTo>
                    <a:pt x="50" y="93"/>
                  </a:lnTo>
                  <a:lnTo>
                    <a:pt x="58" y="94"/>
                  </a:lnTo>
                  <a:lnTo>
                    <a:pt x="67" y="93"/>
                  </a:lnTo>
                  <a:lnTo>
                    <a:pt x="75" y="91"/>
                  </a:lnTo>
                  <a:lnTo>
                    <a:pt x="82" y="87"/>
                  </a:lnTo>
                  <a:lnTo>
                    <a:pt x="88" y="82"/>
                  </a:lnTo>
                  <a:lnTo>
                    <a:pt x="94" y="76"/>
                  </a:lnTo>
                  <a:lnTo>
                    <a:pt x="98" y="70"/>
                  </a:lnTo>
                  <a:lnTo>
                    <a:pt x="100" y="62"/>
                  </a:lnTo>
                  <a:lnTo>
                    <a:pt x="102" y="54"/>
                  </a:lnTo>
                  <a:lnTo>
                    <a:pt x="117" y="54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7" name="Freeform 85"/>
            <p:cNvSpPr>
              <a:spLocks/>
            </p:cNvSpPr>
            <p:nvPr/>
          </p:nvSpPr>
          <p:spPr bwMode="auto">
            <a:xfrm>
              <a:off x="3535" y="1850"/>
              <a:ext cx="29" cy="27"/>
            </a:xfrm>
            <a:custGeom>
              <a:avLst/>
              <a:gdLst/>
              <a:ahLst/>
              <a:cxnLst>
                <a:cxn ang="0">
                  <a:pos x="89" y="41"/>
                </a:cxn>
                <a:cxn ang="0">
                  <a:pos x="88" y="33"/>
                </a:cxn>
                <a:cxn ang="0">
                  <a:pos x="85" y="26"/>
                </a:cxn>
                <a:cxn ang="0">
                  <a:pos x="82" y="19"/>
                </a:cxn>
                <a:cxn ang="0">
                  <a:pos x="76" y="12"/>
                </a:cxn>
                <a:cxn ang="0">
                  <a:pos x="68" y="7"/>
                </a:cxn>
                <a:cxn ang="0">
                  <a:pos x="61" y="3"/>
                </a:cxn>
                <a:cxn ang="0">
                  <a:pos x="53" y="1"/>
                </a:cxn>
                <a:cxn ang="0">
                  <a:pos x="44" y="0"/>
                </a:cxn>
                <a:cxn ang="0">
                  <a:pos x="36" y="1"/>
                </a:cxn>
                <a:cxn ang="0">
                  <a:pos x="28" y="3"/>
                </a:cxn>
                <a:cxn ang="0">
                  <a:pos x="20" y="7"/>
                </a:cxn>
                <a:cxn ang="0">
                  <a:pos x="13" y="12"/>
                </a:cxn>
                <a:cxn ang="0">
                  <a:pos x="7" y="19"/>
                </a:cxn>
                <a:cxn ang="0">
                  <a:pos x="4" y="26"/>
                </a:cxn>
                <a:cxn ang="0">
                  <a:pos x="1" y="33"/>
                </a:cxn>
                <a:cxn ang="0">
                  <a:pos x="0" y="41"/>
                </a:cxn>
                <a:cxn ang="0">
                  <a:pos x="1" y="49"/>
                </a:cxn>
                <a:cxn ang="0">
                  <a:pos x="4" y="57"/>
                </a:cxn>
                <a:cxn ang="0">
                  <a:pos x="7" y="63"/>
                </a:cxn>
                <a:cxn ang="0">
                  <a:pos x="13" y="70"/>
                </a:cxn>
                <a:cxn ang="0">
                  <a:pos x="20" y="75"/>
                </a:cxn>
                <a:cxn ang="0">
                  <a:pos x="28" y="79"/>
                </a:cxn>
                <a:cxn ang="0">
                  <a:pos x="36" y="81"/>
                </a:cxn>
                <a:cxn ang="0">
                  <a:pos x="44" y="82"/>
                </a:cxn>
                <a:cxn ang="0">
                  <a:pos x="53" y="81"/>
                </a:cxn>
                <a:cxn ang="0">
                  <a:pos x="61" y="79"/>
                </a:cxn>
                <a:cxn ang="0">
                  <a:pos x="68" y="75"/>
                </a:cxn>
                <a:cxn ang="0">
                  <a:pos x="76" y="70"/>
                </a:cxn>
                <a:cxn ang="0">
                  <a:pos x="82" y="63"/>
                </a:cxn>
                <a:cxn ang="0">
                  <a:pos x="85" y="57"/>
                </a:cxn>
                <a:cxn ang="0">
                  <a:pos x="88" y="49"/>
                </a:cxn>
                <a:cxn ang="0">
                  <a:pos x="89" y="41"/>
                </a:cxn>
                <a:cxn ang="0">
                  <a:pos x="73" y="41"/>
                </a:cxn>
                <a:cxn ang="0">
                  <a:pos x="71" y="31"/>
                </a:cxn>
                <a:cxn ang="0">
                  <a:pos x="65" y="22"/>
                </a:cxn>
                <a:cxn ang="0">
                  <a:pos x="55" y="17"/>
                </a:cxn>
                <a:cxn ang="0">
                  <a:pos x="44" y="14"/>
                </a:cxn>
                <a:cxn ang="0">
                  <a:pos x="34" y="17"/>
                </a:cxn>
                <a:cxn ang="0">
                  <a:pos x="24" y="22"/>
                </a:cxn>
                <a:cxn ang="0">
                  <a:pos x="18" y="31"/>
                </a:cxn>
                <a:cxn ang="0">
                  <a:pos x="16" y="41"/>
                </a:cxn>
                <a:cxn ang="0">
                  <a:pos x="18" y="51"/>
                </a:cxn>
                <a:cxn ang="0">
                  <a:pos x="24" y="60"/>
                </a:cxn>
                <a:cxn ang="0">
                  <a:pos x="34" y="65"/>
                </a:cxn>
                <a:cxn ang="0">
                  <a:pos x="44" y="68"/>
                </a:cxn>
                <a:cxn ang="0">
                  <a:pos x="55" y="65"/>
                </a:cxn>
                <a:cxn ang="0">
                  <a:pos x="65" y="60"/>
                </a:cxn>
                <a:cxn ang="0">
                  <a:pos x="71" y="51"/>
                </a:cxn>
                <a:cxn ang="0">
                  <a:pos x="73" y="41"/>
                </a:cxn>
                <a:cxn ang="0">
                  <a:pos x="89" y="41"/>
                </a:cxn>
              </a:cxnLst>
              <a:rect l="0" t="0" r="r" b="b"/>
              <a:pathLst>
                <a:path w="89" h="82">
                  <a:moveTo>
                    <a:pt x="89" y="41"/>
                  </a:moveTo>
                  <a:lnTo>
                    <a:pt x="88" y="33"/>
                  </a:lnTo>
                  <a:lnTo>
                    <a:pt x="85" y="26"/>
                  </a:lnTo>
                  <a:lnTo>
                    <a:pt x="82" y="19"/>
                  </a:lnTo>
                  <a:lnTo>
                    <a:pt x="76" y="12"/>
                  </a:lnTo>
                  <a:lnTo>
                    <a:pt x="68" y="7"/>
                  </a:lnTo>
                  <a:lnTo>
                    <a:pt x="61" y="3"/>
                  </a:lnTo>
                  <a:lnTo>
                    <a:pt x="53" y="1"/>
                  </a:lnTo>
                  <a:lnTo>
                    <a:pt x="44" y="0"/>
                  </a:ln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2"/>
                  </a:lnTo>
                  <a:lnTo>
                    <a:pt x="7" y="19"/>
                  </a:lnTo>
                  <a:lnTo>
                    <a:pt x="4" y="26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1" y="49"/>
                  </a:lnTo>
                  <a:lnTo>
                    <a:pt x="4" y="57"/>
                  </a:lnTo>
                  <a:lnTo>
                    <a:pt x="7" y="63"/>
                  </a:lnTo>
                  <a:lnTo>
                    <a:pt x="13" y="70"/>
                  </a:lnTo>
                  <a:lnTo>
                    <a:pt x="20" y="75"/>
                  </a:lnTo>
                  <a:lnTo>
                    <a:pt x="28" y="79"/>
                  </a:lnTo>
                  <a:lnTo>
                    <a:pt x="36" y="81"/>
                  </a:lnTo>
                  <a:lnTo>
                    <a:pt x="44" y="82"/>
                  </a:lnTo>
                  <a:lnTo>
                    <a:pt x="53" y="81"/>
                  </a:lnTo>
                  <a:lnTo>
                    <a:pt x="61" y="79"/>
                  </a:lnTo>
                  <a:lnTo>
                    <a:pt x="68" y="75"/>
                  </a:lnTo>
                  <a:lnTo>
                    <a:pt x="76" y="70"/>
                  </a:lnTo>
                  <a:lnTo>
                    <a:pt x="82" y="63"/>
                  </a:lnTo>
                  <a:lnTo>
                    <a:pt x="85" y="57"/>
                  </a:lnTo>
                  <a:lnTo>
                    <a:pt x="88" y="49"/>
                  </a:lnTo>
                  <a:lnTo>
                    <a:pt x="89" y="41"/>
                  </a:lnTo>
                  <a:lnTo>
                    <a:pt x="73" y="41"/>
                  </a:lnTo>
                  <a:lnTo>
                    <a:pt x="71" y="31"/>
                  </a:lnTo>
                  <a:lnTo>
                    <a:pt x="65" y="22"/>
                  </a:lnTo>
                  <a:lnTo>
                    <a:pt x="55" y="17"/>
                  </a:lnTo>
                  <a:lnTo>
                    <a:pt x="44" y="14"/>
                  </a:lnTo>
                  <a:lnTo>
                    <a:pt x="34" y="17"/>
                  </a:lnTo>
                  <a:lnTo>
                    <a:pt x="24" y="22"/>
                  </a:lnTo>
                  <a:lnTo>
                    <a:pt x="18" y="31"/>
                  </a:lnTo>
                  <a:lnTo>
                    <a:pt x="16" y="41"/>
                  </a:lnTo>
                  <a:lnTo>
                    <a:pt x="18" y="51"/>
                  </a:lnTo>
                  <a:lnTo>
                    <a:pt x="24" y="60"/>
                  </a:lnTo>
                  <a:lnTo>
                    <a:pt x="34" y="65"/>
                  </a:lnTo>
                  <a:lnTo>
                    <a:pt x="44" y="68"/>
                  </a:lnTo>
                  <a:lnTo>
                    <a:pt x="55" y="65"/>
                  </a:lnTo>
                  <a:lnTo>
                    <a:pt x="65" y="60"/>
                  </a:lnTo>
                  <a:lnTo>
                    <a:pt x="71" y="51"/>
                  </a:lnTo>
                  <a:lnTo>
                    <a:pt x="73" y="41"/>
                  </a:lnTo>
                  <a:lnTo>
                    <a:pt x="89" y="41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8" name="Freeform 86"/>
            <p:cNvSpPr>
              <a:spLocks/>
            </p:cNvSpPr>
            <p:nvPr/>
          </p:nvSpPr>
          <p:spPr bwMode="auto">
            <a:xfrm>
              <a:off x="3539" y="1854"/>
              <a:ext cx="20" cy="19"/>
            </a:xfrm>
            <a:custGeom>
              <a:avLst/>
              <a:gdLst/>
              <a:ahLst/>
              <a:cxnLst>
                <a:cxn ang="0">
                  <a:pos x="60" y="28"/>
                </a:cxn>
                <a:cxn ang="0">
                  <a:pos x="58" y="18"/>
                </a:cxn>
                <a:cxn ang="0">
                  <a:pos x="51" y="9"/>
                </a:cxn>
                <a:cxn ang="0">
                  <a:pos x="41" y="3"/>
                </a:cxn>
                <a:cxn ang="0">
                  <a:pos x="30" y="0"/>
                </a:cxn>
                <a:cxn ang="0">
                  <a:pos x="20" y="3"/>
                </a:cxn>
                <a:cxn ang="0">
                  <a:pos x="10" y="9"/>
                </a:cxn>
                <a:cxn ang="0">
                  <a:pos x="3" y="18"/>
                </a:cxn>
                <a:cxn ang="0">
                  <a:pos x="0" y="28"/>
                </a:cxn>
                <a:cxn ang="0">
                  <a:pos x="3" y="38"/>
                </a:cxn>
                <a:cxn ang="0">
                  <a:pos x="10" y="47"/>
                </a:cxn>
                <a:cxn ang="0">
                  <a:pos x="20" y="53"/>
                </a:cxn>
                <a:cxn ang="0">
                  <a:pos x="30" y="56"/>
                </a:cxn>
                <a:cxn ang="0">
                  <a:pos x="41" y="53"/>
                </a:cxn>
                <a:cxn ang="0">
                  <a:pos x="51" y="47"/>
                </a:cxn>
                <a:cxn ang="0">
                  <a:pos x="58" y="38"/>
                </a:cxn>
                <a:cxn ang="0">
                  <a:pos x="60" y="28"/>
                </a:cxn>
                <a:cxn ang="0">
                  <a:pos x="60" y="28"/>
                </a:cxn>
              </a:cxnLst>
              <a:rect l="0" t="0" r="r" b="b"/>
              <a:pathLst>
                <a:path w="60" h="56">
                  <a:moveTo>
                    <a:pt x="60" y="28"/>
                  </a:moveTo>
                  <a:lnTo>
                    <a:pt x="58" y="18"/>
                  </a:lnTo>
                  <a:lnTo>
                    <a:pt x="51" y="9"/>
                  </a:lnTo>
                  <a:lnTo>
                    <a:pt x="41" y="3"/>
                  </a:lnTo>
                  <a:lnTo>
                    <a:pt x="30" y="0"/>
                  </a:lnTo>
                  <a:lnTo>
                    <a:pt x="20" y="3"/>
                  </a:lnTo>
                  <a:lnTo>
                    <a:pt x="10" y="9"/>
                  </a:lnTo>
                  <a:lnTo>
                    <a:pt x="3" y="18"/>
                  </a:lnTo>
                  <a:lnTo>
                    <a:pt x="0" y="28"/>
                  </a:lnTo>
                  <a:lnTo>
                    <a:pt x="3" y="38"/>
                  </a:lnTo>
                  <a:lnTo>
                    <a:pt x="10" y="47"/>
                  </a:lnTo>
                  <a:lnTo>
                    <a:pt x="20" y="53"/>
                  </a:lnTo>
                  <a:lnTo>
                    <a:pt x="30" y="56"/>
                  </a:lnTo>
                  <a:lnTo>
                    <a:pt x="41" y="53"/>
                  </a:lnTo>
                  <a:lnTo>
                    <a:pt x="51" y="47"/>
                  </a:lnTo>
                  <a:lnTo>
                    <a:pt x="58" y="38"/>
                  </a:lnTo>
                  <a:lnTo>
                    <a:pt x="60" y="28"/>
                  </a:lnTo>
                  <a:lnTo>
                    <a:pt x="60" y="28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79" name="Freeform 87"/>
            <p:cNvSpPr>
              <a:spLocks/>
            </p:cNvSpPr>
            <p:nvPr/>
          </p:nvSpPr>
          <p:spPr bwMode="auto">
            <a:xfrm>
              <a:off x="3544" y="1859"/>
              <a:ext cx="11" cy="9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30" y="8"/>
                </a:cxn>
                <a:cxn ang="0">
                  <a:pos x="26" y="4"/>
                </a:cxn>
                <a:cxn ang="0">
                  <a:pos x="21" y="1"/>
                </a:cxn>
                <a:cxn ang="0">
                  <a:pos x="15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4"/>
                </a:cxn>
                <a:cxn ang="0">
                  <a:pos x="1" y="20"/>
                </a:cxn>
                <a:cxn ang="0">
                  <a:pos x="5" y="24"/>
                </a:cxn>
                <a:cxn ang="0">
                  <a:pos x="9" y="27"/>
                </a:cxn>
                <a:cxn ang="0">
                  <a:pos x="15" y="28"/>
                </a:cxn>
                <a:cxn ang="0">
                  <a:pos x="21" y="27"/>
                </a:cxn>
                <a:cxn ang="0">
                  <a:pos x="26" y="24"/>
                </a:cxn>
                <a:cxn ang="0">
                  <a:pos x="30" y="20"/>
                </a:cxn>
                <a:cxn ang="0">
                  <a:pos x="31" y="14"/>
                </a:cxn>
                <a:cxn ang="0">
                  <a:pos x="31" y="14"/>
                </a:cxn>
              </a:cxnLst>
              <a:rect l="0" t="0" r="r" b="b"/>
              <a:pathLst>
                <a:path w="31" h="28">
                  <a:moveTo>
                    <a:pt x="31" y="14"/>
                  </a:moveTo>
                  <a:lnTo>
                    <a:pt x="30" y="8"/>
                  </a:lnTo>
                  <a:lnTo>
                    <a:pt x="26" y="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0"/>
                  </a:lnTo>
                  <a:lnTo>
                    <a:pt x="5" y="24"/>
                  </a:lnTo>
                  <a:lnTo>
                    <a:pt x="9" y="27"/>
                  </a:lnTo>
                  <a:lnTo>
                    <a:pt x="15" y="28"/>
                  </a:lnTo>
                  <a:lnTo>
                    <a:pt x="21" y="27"/>
                  </a:lnTo>
                  <a:lnTo>
                    <a:pt x="26" y="24"/>
                  </a:lnTo>
                  <a:lnTo>
                    <a:pt x="30" y="20"/>
                  </a:lnTo>
                  <a:lnTo>
                    <a:pt x="31" y="14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0" name="Freeform 88"/>
            <p:cNvSpPr>
              <a:spLocks/>
            </p:cNvSpPr>
            <p:nvPr/>
          </p:nvSpPr>
          <p:spPr bwMode="auto">
            <a:xfrm>
              <a:off x="3485" y="1836"/>
              <a:ext cx="100" cy="92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80" y="3"/>
                </a:cxn>
                <a:cxn ang="0">
                  <a:pos x="209" y="11"/>
                </a:cxn>
                <a:cxn ang="0">
                  <a:pos x="234" y="23"/>
                </a:cxn>
                <a:cxn ang="0">
                  <a:pos x="256" y="41"/>
                </a:cxn>
                <a:cxn ang="0">
                  <a:pos x="275" y="61"/>
                </a:cxn>
                <a:cxn ang="0">
                  <a:pos x="288" y="84"/>
                </a:cxn>
                <a:cxn ang="0">
                  <a:pos x="296" y="111"/>
                </a:cxn>
                <a:cxn ang="0">
                  <a:pos x="300" y="138"/>
                </a:cxn>
                <a:cxn ang="0">
                  <a:pos x="300" y="138"/>
                </a:cxn>
                <a:cxn ang="0">
                  <a:pos x="296" y="166"/>
                </a:cxn>
                <a:cxn ang="0">
                  <a:pos x="288" y="193"/>
                </a:cxn>
                <a:cxn ang="0">
                  <a:pos x="275" y="216"/>
                </a:cxn>
                <a:cxn ang="0">
                  <a:pos x="256" y="236"/>
                </a:cxn>
                <a:cxn ang="0">
                  <a:pos x="234" y="253"/>
                </a:cxn>
                <a:cxn ang="0">
                  <a:pos x="209" y="266"/>
                </a:cxn>
                <a:cxn ang="0">
                  <a:pos x="180" y="273"/>
                </a:cxn>
                <a:cxn ang="0">
                  <a:pos x="150" y="277"/>
                </a:cxn>
                <a:cxn ang="0">
                  <a:pos x="150" y="277"/>
                </a:cxn>
                <a:cxn ang="0">
                  <a:pos x="120" y="273"/>
                </a:cxn>
                <a:cxn ang="0">
                  <a:pos x="91" y="266"/>
                </a:cxn>
                <a:cxn ang="0">
                  <a:pos x="66" y="253"/>
                </a:cxn>
                <a:cxn ang="0">
                  <a:pos x="45" y="236"/>
                </a:cxn>
                <a:cxn ang="0">
                  <a:pos x="25" y="216"/>
                </a:cxn>
                <a:cxn ang="0">
                  <a:pos x="12" y="193"/>
                </a:cxn>
                <a:cxn ang="0">
                  <a:pos x="4" y="166"/>
                </a:cxn>
                <a:cxn ang="0">
                  <a:pos x="0" y="138"/>
                </a:cxn>
                <a:cxn ang="0">
                  <a:pos x="0" y="138"/>
                </a:cxn>
                <a:cxn ang="0">
                  <a:pos x="4" y="111"/>
                </a:cxn>
                <a:cxn ang="0">
                  <a:pos x="12" y="84"/>
                </a:cxn>
                <a:cxn ang="0">
                  <a:pos x="25" y="61"/>
                </a:cxn>
                <a:cxn ang="0">
                  <a:pos x="45" y="41"/>
                </a:cxn>
                <a:cxn ang="0">
                  <a:pos x="66" y="23"/>
                </a:cxn>
                <a:cxn ang="0">
                  <a:pos x="91" y="11"/>
                </a:cxn>
                <a:cxn ang="0">
                  <a:pos x="120" y="3"/>
                </a:cxn>
                <a:cxn ang="0">
                  <a:pos x="150" y="0"/>
                </a:cxn>
              </a:cxnLst>
              <a:rect l="0" t="0" r="r" b="b"/>
              <a:pathLst>
                <a:path w="300" h="277">
                  <a:moveTo>
                    <a:pt x="150" y="0"/>
                  </a:moveTo>
                  <a:lnTo>
                    <a:pt x="150" y="0"/>
                  </a:lnTo>
                  <a:lnTo>
                    <a:pt x="180" y="3"/>
                  </a:lnTo>
                  <a:lnTo>
                    <a:pt x="209" y="11"/>
                  </a:lnTo>
                  <a:lnTo>
                    <a:pt x="234" y="23"/>
                  </a:lnTo>
                  <a:lnTo>
                    <a:pt x="256" y="41"/>
                  </a:lnTo>
                  <a:lnTo>
                    <a:pt x="275" y="61"/>
                  </a:lnTo>
                  <a:lnTo>
                    <a:pt x="288" y="84"/>
                  </a:lnTo>
                  <a:lnTo>
                    <a:pt x="296" y="111"/>
                  </a:lnTo>
                  <a:lnTo>
                    <a:pt x="300" y="138"/>
                  </a:lnTo>
                  <a:lnTo>
                    <a:pt x="300" y="138"/>
                  </a:lnTo>
                  <a:lnTo>
                    <a:pt x="296" y="166"/>
                  </a:lnTo>
                  <a:lnTo>
                    <a:pt x="288" y="193"/>
                  </a:lnTo>
                  <a:lnTo>
                    <a:pt x="275" y="216"/>
                  </a:lnTo>
                  <a:lnTo>
                    <a:pt x="256" y="236"/>
                  </a:lnTo>
                  <a:lnTo>
                    <a:pt x="234" y="253"/>
                  </a:lnTo>
                  <a:lnTo>
                    <a:pt x="209" y="266"/>
                  </a:lnTo>
                  <a:lnTo>
                    <a:pt x="180" y="273"/>
                  </a:lnTo>
                  <a:lnTo>
                    <a:pt x="150" y="277"/>
                  </a:lnTo>
                  <a:lnTo>
                    <a:pt x="150" y="277"/>
                  </a:lnTo>
                  <a:lnTo>
                    <a:pt x="120" y="273"/>
                  </a:lnTo>
                  <a:lnTo>
                    <a:pt x="91" y="266"/>
                  </a:lnTo>
                  <a:lnTo>
                    <a:pt x="66" y="253"/>
                  </a:lnTo>
                  <a:lnTo>
                    <a:pt x="45" y="236"/>
                  </a:lnTo>
                  <a:lnTo>
                    <a:pt x="25" y="216"/>
                  </a:lnTo>
                  <a:lnTo>
                    <a:pt x="12" y="193"/>
                  </a:lnTo>
                  <a:lnTo>
                    <a:pt x="4" y="166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4" y="111"/>
                  </a:lnTo>
                  <a:lnTo>
                    <a:pt x="12" y="84"/>
                  </a:lnTo>
                  <a:lnTo>
                    <a:pt x="25" y="61"/>
                  </a:lnTo>
                  <a:lnTo>
                    <a:pt x="45" y="41"/>
                  </a:lnTo>
                  <a:lnTo>
                    <a:pt x="66" y="23"/>
                  </a:lnTo>
                  <a:lnTo>
                    <a:pt x="91" y="11"/>
                  </a:lnTo>
                  <a:lnTo>
                    <a:pt x="120" y="3"/>
                  </a:lnTo>
                  <a:lnTo>
                    <a:pt x="15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1" name="Freeform 89"/>
            <p:cNvSpPr>
              <a:spLocks/>
            </p:cNvSpPr>
            <p:nvPr/>
          </p:nvSpPr>
          <p:spPr bwMode="auto">
            <a:xfrm>
              <a:off x="2390" y="2774"/>
              <a:ext cx="41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  <a:cxn ang="0">
                  <a:pos x="20" y="33"/>
                </a:cxn>
                <a:cxn ang="0">
                  <a:pos x="34" y="48"/>
                </a:cxn>
                <a:cxn ang="0">
                  <a:pos x="50" y="60"/>
                </a:cxn>
                <a:cxn ang="0">
                  <a:pos x="67" y="70"/>
                </a:cxn>
                <a:cxn ang="0">
                  <a:pos x="85" y="78"/>
                </a:cxn>
                <a:cxn ang="0">
                  <a:pos x="105" y="83"/>
                </a:cxn>
                <a:cxn ang="0">
                  <a:pos x="125" y="87"/>
                </a:cxn>
                <a:cxn ang="0">
                  <a:pos x="118" y="84"/>
                </a:cxn>
                <a:cxn ang="0">
                  <a:pos x="99" y="78"/>
                </a:cxn>
                <a:cxn ang="0">
                  <a:pos x="80" y="69"/>
                </a:cxn>
                <a:cxn ang="0">
                  <a:pos x="62" y="59"/>
                </a:cxn>
                <a:cxn ang="0">
                  <a:pos x="45" y="48"/>
                </a:cxn>
                <a:cxn ang="0">
                  <a:pos x="31" y="35"/>
                </a:cxn>
                <a:cxn ang="0">
                  <a:pos x="16" y="21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125" h="87">
                  <a:moveTo>
                    <a:pt x="0" y="0"/>
                  </a:moveTo>
                  <a:lnTo>
                    <a:pt x="9" y="18"/>
                  </a:lnTo>
                  <a:lnTo>
                    <a:pt x="20" y="33"/>
                  </a:lnTo>
                  <a:lnTo>
                    <a:pt x="34" y="48"/>
                  </a:lnTo>
                  <a:lnTo>
                    <a:pt x="50" y="60"/>
                  </a:lnTo>
                  <a:lnTo>
                    <a:pt x="67" y="70"/>
                  </a:lnTo>
                  <a:lnTo>
                    <a:pt x="85" y="78"/>
                  </a:lnTo>
                  <a:lnTo>
                    <a:pt x="105" y="83"/>
                  </a:lnTo>
                  <a:lnTo>
                    <a:pt x="125" y="87"/>
                  </a:lnTo>
                  <a:lnTo>
                    <a:pt x="118" y="84"/>
                  </a:lnTo>
                  <a:lnTo>
                    <a:pt x="99" y="78"/>
                  </a:lnTo>
                  <a:lnTo>
                    <a:pt x="80" y="69"/>
                  </a:lnTo>
                  <a:lnTo>
                    <a:pt x="62" y="59"/>
                  </a:lnTo>
                  <a:lnTo>
                    <a:pt x="45" y="48"/>
                  </a:lnTo>
                  <a:lnTo>
                    <a:pt x="31" y="35"/>
                  </a:lnTo>
                  <a:lnTo>
                    <a:pt x="16" y="21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2" name="Freeform 90"/>
            <p:cNvSpPr>
              <a:spLocks/>
            </p:cNvSpPr>
            <p:nvPr/>
          </p:nvSpPr>
          <p:spPr bwMode="auto">
            <a:xfrm>
              <a:off x="2386" y="2756"/>
              <a:ext cx="65" cy="47"/>
            </a:xfrm>
            <a:custGeom>
              <a:avLst/>
              <a:gdLst/>
              <a:ahLst/>
              <a:cxnLst>
                <a:cxn ang="0">
                  <a:pos x="196" y="133"/>
                </a:cxn>
                <a:cxn ang="0">
                  <a:pos x="190" y="134"/>
                </a:cxn>
                <a:cxn ang="0">
                  <a:pos x="186" y="136"/>
                </a:cxn>
                <a:cxn ang="0">
                  <a:pos x="180" y="137"/>
                </a:cxn>
                <a:cxn ang="0">
                  <a:pos x="174" y="138"/>
                </a:cxn>
                <a:cxn ang="0">
                  <a:pos x="168" y="140"/>
                </a:cxn>
                <a:cxn ang="0">
                  <a:pos x="160" y="140"/>
                </a:cxn>
                <a:cxn ang="0">
                  <a:pos x="154" y="141"/>
                </a:cxn>
                <a:cxn ang="0">
                  <a:pos x="148" y="141"/>
                </a:cxn>
                <a:cxn ang="0">
                  <a:pos x="144" y="141"/>
                </a:cxn>
                <a:cxn ang="0">
                  <a:pos x="138" y="140"/>
                </a:cxn>
                <a:cxn ang="0">
                  <a:pos x="133" y="140"/>
                </a:cxn>
                <a:cxn ang="0">
                  <a:pos x="128" y="138"/>
                </a:cxn>
                <a:cxn ang="0">
                  <a:pos x="109" y="132"/>
                </a:cxn>
                <a:cxn ang="0">
                  <a:pos x="90" y="123"/>
                </a:cxn>
                <a:cxn ang="0">
                  <a:pos x="73" y="113"/>
                </a:cxn>
                <a:cxn ang="0">
                  <a:pos x="56" y="102"/>
                </a:cxn>
                <a:cxn ang="0">
                  <a:pos x="40" y="89"/>
                </a:cxn>
                <a:cxn ang="0">
                  <a:pos x="26" y="74"/>
                </a:cxn>
                <a:cxn ang="0">
                  <a:pos x="14" y="60"/>
                </a:cxn>
                <a:cxn ang="0">
                  <a:pos x="11" y="53"/>
                </a:cxn>
                <a:cxn ang="0">
                  <a:pos x="8" y="47"/>
                </a:cxn>
                <a:cxn ang="0">
                  <a:pos x="6" y="40"/>
                </a:cxn>
                <a:cxn ang="0">
                  <a:pos x="3" y="32"/>
                </a:cxn>
                <a:cxn ang="0">
                  <a:pos x="2" y="26"/>
                </a:cxn>
                <a:cxn ang="0">
                  <a:pos x="1" y="18"/>
                </a:cxn>
                <a:cxn ang="0">
                  <a:pos x="0" y="11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2" y="4"/>
                </a:cxn>
                <a:cxn ang="0">
                  <a:pos x="8" y="20"/>
                </a:cxn>
                <a:cxn ang="0">
                  <a:pos x="17" y="36"/>
                </a:cxn>
                <a:cxn ang="0">
                  <a:pos x="27" y="51"/>
                </a:cxn>
                <a:cxn ang="0">
                  <a:pos x="38" y="65"/>
                </a:cxn>
                <a:cxn ang="0">
                  <a:pos x="51" y="79"/>
                </a:cxn>
                <a:cxn ang="0">
                  <a:pos x="66" y="91"/>
                </a:cxn>
                <a:cxn ang="0">
                  <a:pos x="81" y="101"/>
                </a:cxn>
                <a:cxn ang="0">
                  <a:pos x="98" y="111"/>
                </a:cxn>
                <a:cxn ang="0">
                  <a:pos x="115" y="119"/>
                </a:cxn>
                <a:cxn ang="0">
                  <a:pos x="133" y="124"/>
                </a:cxn>
                <a:cxn ang="0">
                  <a:pos x="152" y="130"/>
                </a:cxn>
                <a:cxn ang="0">
                  <a:pos x="172" y="132"/>
                </a:cxn>
                <a:cxn ang="0">
                  <a:pos x="193" y="133"/>
                </a:cxn>
                <a:cxn ang="0">
                  <a:pos x="196" y="133"/>
                </a:cxn>
              </a:cxnLst>
              <a:rect l="0" t="0" r="r" b="b"/>
              <a:pathLst>
                <a:path w="196" h="141">
                  <a:moveTo>
                    <a:pt x="196" y="133"/>
                  </a:moveTo>
                  <a:lnTo>
                    <a:pt x="190" y="134"/>
                  </a:lnTo>
                  <a:lnTo>
                    <a:pt x="186" y="136"/>
                  </a:lnTo>
                  <a:lnTo>
                    <a:pt x="180" y="137"/>
                  </a:lnTo>
                  <a:lnTo>
                    <a:pt x="174" y="138"/>
                  </a:lnTo>
                  <a:lnTo>
                    <a:pt x="168" y="140"/>
                  </a:lnTo>
                  <a:lnTo>
                    <a:pt x="160" y="140"/>
                  </a:lnTo>
                  <a:lnTo>
                    <a:pt x="154" y="141"/>
                  </a:lnTo>
                  <a:lnTo>
                    <a:pt x="148" y="141"/>
                  </a:lnTo>
                  <a:lnTo>
                    <a:pt x="144" y="141"/>
                  </a:lnTo>
                  <a:lnTo>
                    <a:pt x="138" y="140"/>
                  </a:lnTo>
                  <a:lnTo>
                    <a:pt x="133" y="140"/>
                  </a:lnTo>
                  <a:lnTo>
                    <a:pt x="128" y="138"/>
                  </a:lnTo>
                  <a:lnTo>
                    <a:pt x="109" y="132"/>
                  </a:lnTo>
                  <a:lnTo>
                    <a:pt x="90" y="123"/>
                  </a:lnTo>
                  <a:lnTo>
                    <a:pt x="73" y="113"/>
                  </a:lnTo>
                  <a:lnTo>
                    <a:pt x="56" y="102"/>
                  </a:lnTo>
                  <a:lnTo>
                    <a:pt x="40" y="89"/>
                  </a:lnTo>
                  <a:lnTo>
                    <a:pt x="26" y="74"/>
                  </a:lnTo>
                  <a:lnTo>
                    <a:pt x="14" y="60"/>
                  </a:lnTo>
                  <a:lnTo>
                    <a:pt x="11" y="53"/>
                  </a:lnTo>
                  <a:lnTo>
                    <a:pt x="8" y="47"/>
                  </a:lnTo>
                  <a:lnTo>
                    <a:pt x="6" y="40"/>
                  </a:lnTo>
                  <a:lnTo>
                    <a:pt x="3" y="32"/>
                  </a:lnTo>
                  <a:lnTo>
                    <a:pt x="2" y="26"/>
                  </a:lnTo>
                  <a:lnTo>
                    <a:pt x="1" y="18"/>
                  </a:lnTo>
                  <a:lnTo>
                    <a:pt x="0" y="11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17" y="36"/>
                  </a:lnTo>
                  <a:lnTo>
                    <a:pt x="27" y="51"/>
                  </a:lnTo>
                  <a:lnTo>
                    <a:pt x="38" y="65"/>
                  </a:lnTo>
                  <a:lnTo>
                    <a:pt x="51" y="79"/>
                  </a:lnTo>
                  <a:lnTo>
                    <a:pt x="66" y="91"/>
                  </a:lnTo>
                  <a:lnTo>
                    <a:pt x="81" y="101"/>
                  </a:lnTo>
                  <a:lnTo>
                    <a:pt x="98" y="111"/>
                  </a:lnTo>
                  <a:lnTo>
                    <a:pt x="115" y="119"/>
                  </a:lnTo>
                  <a:lnTo>
                    <a:pt x="133" y="124"/>
                  </a:lnTo>
                  <a:lnTo>
                    <a:pt x="152" y="130"/>
                  </a:lnTo>
                  <a:lnTo>
                    <a:pt x="172" y="132"/>
                  </a:lnTo>
                  <a:lnTo>
                    <a:pt x="193" y="133"/>
                  </a:lnTo>
                  <a:lnTo>
                    <a:pt x="196" y="133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3" name="Freeform 91"/>
            <p:cNvSpPr>
              <a:spLocks/>
            </p:cNvSpPr>
            <p:nvPr/>
          </p:nvSpPr>
          <p:spPr bwMode="auto">
            <a:xfrm>
              <a:off x="2386" y="2743"/>
              <a:ext cx="79" cy="58"/>
            </a:xfrm>
            <a:custGeom>
              <a:avLst/>
              <a:gdLst/>
              <a:ahLst/>
              <a:cxnLst>
                <a:cxn ang="0">
                  <a:pos x="192" y="174"/>
                </a:cxn>
                <a:cxn ang="0">
                  <a:pos x="198" y="173"/>
                </a:cxn>
                <a:cxn ang="0">
                  <a:pos x="204" y="171"/>
                </a:cxn>
                <a:cxn ang="0">
                  <a:pos x="210" y="169"/>
                </a:cxn>
                <a:cxn ang="0">
                  <a:pos x="216" y="166"/>
                </a:cxn>
                <a:cxn ang="0">
                  <a:pos x="220" y="164"/>
                </a:cxn>
                <a:cxn ang="0">
                  <a:pos x="226" y="162"/>
                </a:cxn>
                <a:cxn ang="0">
                  <a:pos x="231" y="159"/>
                </a:cxn>
                <a:cxn ang="0">
                  <a:pos x="236" y="155"/>
                </a:cxn>
                <a:cxn ang="0">
                  <a:pos x="230" y="156"/>
                </a:cxn>
                <a:cxn ang="0">
                  <a:pos x="193" y="160"/>
                </a:cxn>
                <a:cxn ang="0">
                  <a:pos x="156" y="156"/>
                </a:cxn>
                <a:cxn ang="0">
                  <a:pos x="121" y="146"/>
                </a:cxn>
                <a:cxn ang="0">
                  <a:pos x="90" y="130"/>
                </a:cxn>
                <a:cxn ang="0">
                  <a:pos x="62" y="109"/>
                </a:cxn>
                <a:cxn ang="0">
                  <a:pos x="39" y="83"/>
                </a:cxn>
                <a:cxn ang="0">
                  <a:pos x="21" y="55"/>
                </a:cxn>
                <a:cxn ang="0">
                  <a:pos x="11" y="22"/>
                </a:cxn>
                <a:cxn ang="0">
                  <a:pos x="7" y="0"/>
                </a:cxn>
                <a:cxn ang="0">
                  <a:pos x="6" y="6"/>
                </a:cxn>
                <a:cxn ang="0">
                  <a:pos x="5" y="10"/>
                </a:cxn>
                <a:cxn ang="0">
                  <a:pos x="3" y="16"/>
                </a:cxn>
                <a:cxn ang="0">
                  <a:pos x="2" y="21"/>
                </a:cxn>
                <a:cxn ang="0">
                  <a:pos x="1" y="27"/>
                </a:cxn>
                <a:cxn ang="0">
                  <a:pos x="1" y="32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1" y="45"/>
                </a:cxn>
                <a:cxn ang="0">
                  <a:pos x="7" y="60"/>
                </a:cxn>
                <a:cxn ang="0">
                  <a:pos x="15" y="77"/>
                </a:cxn>
                <a:cxn ang="0">
                  <a:pos x="26" y="92"/>
                </a:cxn>
                <a:cxn ang="0">
                  <a:pos x="38" y="107"/>
                </a:cxn>
                <a:cxn ang="0">
                  <a:pos x="51" y="119"/>
                </a:cxn>
                <a:cxn ang="0">
                  <a:pos x="64" y="131"/>
                </a:cxn>
                <a:cxn ang="0">
                  <a:pos x="80" y="142"/>
                </a:cxn>
                <a:cxn ang="0">
                  <a:pos x="97" y="152"/>
                </a:cxn>
                <a:cxn ang="0">
                  <a:pos x="115" y="160"/>
                </a:cxn>
                <a:cxn ang="0">
                  <a:pos x="133" y="165"/>
                </a:cxn>
                <a:cxn ang="0">
                  <a:pos x="152" y="171"/>
                </a:cxn>
                <a:cxn ang="0">
                  <a:pos x="172" y="173"/>
                </a:cxn>
                <a:cxn ang="0">
                  <a:pos x="192" y="174"/>
                </a:cxn>
              </a:cxnLst>
              <a:rect l="0" t="0" r="r" b="b"/>
              <a:pathLst>
                <a:path w="236" h="174">
                  <a:moveTo>
                    <a:pt x="192" y="174"/>
                  </a:moveTo>
                  <a:lnTo>
                    <a:pt x="198" y="173"/>
                  </a:lnTo>
                  <a:lnTo>
                    <a:pt x="204" y="171"/>
                  </a:lnTo>
                  <a:lnTo>
                    <a:pt x="210" y="169"/>
                  </a:lnTo>
                  <a:lnTo>
                    <a:pt x="216" y="166"/>
                  </a:lnTo>
                  <a:lnTo>
                    <a:pt x="220" y="164"/>
                  </a:lnTo>
                  <a:lnTo>
                    <a:pt x="226" y="162"/>
                  </a:lnTo>
                  <a:lnTo>
                    <a:pt x="231" y="159"/>
                  </a:lnTo>
                  <a:lnTo>
                    <a:pt x="236" y="155"/>
                  </a:lnTo>
                  <a:lnTo>
                    <a:pt x="230" y="156"/>
                  </a:lnTo>
                  <a:lnTo>
                    <a:pt x="193" y="160"/>
                  </a:lnTo>
                  <a:lnTo>
                    <a:pt x="156" y="156"/>
                  </a:lnTo>
                  <a:lnTo>
                    <a:pt x="121" y="146"/>
                  </a:lnTo>
                  <a:lnTo>
                    <a:pt x="90" y="130"/>
                  </a:lnTo>
                  <a:lnTo>
                    <a:pt x="62" y="109"/>
                  </a:lnTo>
                  <a:lnTo>
                    <a:pt x="39" y="83"/>
                  </a:lnTo>
                  <a:lnTo>
                    <a:pt x="21" y="55"/>
                  </a:lnTo>
                  <a:lnTo>
                    <a:pt x="11" y="22"/>
                  </a:lnTo>
                  <a:lnTo>
                    <a:pt x="7" y="0"/>
                  </a:lnTo>
                  <a:lnTo>
                    <a:pt x="6" y="6"/>
                  </a:lnTo>
                  <a:lnTo>
                    <a:pt x="5" y="10"/>
                  </a:lnTo>
                  <a:lnTo>
                    <a:pt x="3" y="16"/>
                  </a:lnTo>
                  <a:lnTo>
                    <a:pt x="2" y="21"/>
                  </a:lnTo>
                  <a:lnTo>
                    <a:pt x="1" y="27"/>
                  </a:lnTo>
                  <a:lnTo>
                    <a:pt x="1" y="32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5"/>
                  </a:lnTo>
                  <a:lnTo>
                    <a:pt x="7" y="60"/>
                  </a:lnTo>
                  <a:lnTo>
                    <a:pt x="15" y="77"/>
                  </a:lnTo>
                  <a:lnTo>
                    <a:pt x="26" y="92"/>
                  </a:lnTo>
                  <a:lnTo>
                    <a:pt x="38" y="107"/>
                  </a:lnTo>
                  <a:lnTo>
                    <a:pt x="51" y="119"/>
                  </a:lnTo>
                  <a:lnTo>
                    <a:pt x="64" y="131"/>
                  </a:lnTo>
                  <a:lnTo>
                    <a:pt x="80" y="142"/>
                  </a:lnTo>
                  <a:lnTo>
                    <a:pt x="97" y="152"/>
                  </a:lnTo>
                  <a:lnTo>
                    <a:pt x="115" y="160"/>
                  </a:lnTo>
                  <a:lnTo>
                    <a:pt x="133" y="165"/>
                  </a:lnTo>
                  <a:lnTo>
                    <a:pt x="152" y="171"/>
                  </a:lnTo>
                  <a:lnTo>
                    <a:pt x="172" y="173"/>
                  </a:lnTo>
                  <a:lnTo>
                    <a:pt x="192" y="174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4" name="Freeform 92"/>
            <p:cNvSpPr>
              <a:spLocks/>
            </p:cNvSpPr>
            <p:nvPr/>
          </p:nvSpPr>
          <p:spPr bwMode="auto">
            <a:xfrm>
              <a:off x="2389" y="2733"/>
              <a:ext cx="88" cy="64"/>
            </a:xfrm>
            <a:custGeom>
              <a:avLst/>
              <a:gdLst/>
              <a:ahLst/>
              <a:cxnLst>
                <a:cxn ang="0">
                  <a:pos x="227" y="188"/>
                </a:cxn>
                <a:cxn ang="0">
                  <a:pos x="235" y="183"/>
                </a:cxn>
                <a:cxn ang="0">
                  <a:pos x="242" y="176"/>
                </a:cxn>
                <a:cxn ang="0">
                  <a:pos x="251" y="170"/>
                </a:cxn>
                <a:cxn ang="0">
                  <a:pos x="258" y="163"/>
                </a:cxn>
                <a:cxn ang="0">
                  <a:pos x="252" y="165"/>
                </a:cxn>
                <a:cxn ang="0">
                  <a:pos x="221" y="174"/>
                </a:cxn>
                <a:cxn ang="0">
                  <a:pos x="186" y="177"/>
                </a:cxn>
                <a:cxn ang="0">
                  <a:pos x="151" y="174"/>
                </a:cxn>
                <a:cxn ang="0">
                  <a:pos x="120" y="165"/>
                </a:cxn>
                <a:cxn ang="0">
                  <a:pos x="90" y="150"/>
                </a:cxn>
                <a:cxn ang="0">
                  <a:pos x="65" y="131"/>
                </a:cxn>
                <a:cxn ang="0">
                  <a:pos x="44" y="108"/>
                </a:cxn>
                <a:cxn ang="0">
                  <a:pos x="27" y="80"/>
                </a:cxn>
                <a:cxn ang="0">
                  <a:pos x="18" y="51"/>
                </a:cxn>
                <a:cxn ang="0">
                  <a:pos x="14" y="19"/>
                </a:cxn>
                <a:cxn ang="0">
                  <a:pos x="16" y="0"/>
                </a:cxn>
                <a:cxn ang="0">
                  <a:pos x="13" y="4"/>
                </a:cxn>
                <a:cxn ang="0">
                  <a:pos x="11" y="8"/>
                </a:cxn>
                <a:cxn ang="0">
                  <a:pos x="8" y="13"/>
                </a:cxn>
                <a:cxn ang="0">
                  <a:pos x="7" y="16"/>
                </a:cxn>
                <a:cxn ang="0">
                  <a:pos x="5" y="20"/>
                </a:cxn>
                <a:cxn ang="0">
                  <a:pos x="4" y="25"/>
                </a:cxn>
                <a:cxn ang="0">
                  <a:pos x="1" y="29"/>
                </a:cxn>
                <a:cxn ang="0">
                  <a:pos x="0" y="34"/>
                </a:cxn>
                <a:cxn ang="0">
                  <a:pos x="2" y="53"/>
                </a:cxn>
                <a:cxn ang="0">
                  <a:pos x="13" y="87"/>
                </a:cxn>
                <a:cxn ang="0">
                  <a:pos x="31" y="115"/>
                </a:cxn>
                <a:cxn ang="0">
                  <a:pos x="54" y="141"/>
                </a:cxn>
                <a:cxn ang="0">
                  <a:pos x="81" y="162"/>
                </a:cxn>
                <a:cxn ang="0">
                  <a:pos x="113" y="178"/>
                </a:cxn>
                <a:cxn ang="0">
                  <a:pos x="149" y="188"/>
                </a:cxn>
                <a:cxn ang="0">
                  <a:pos x="186" y="192"/>
                </a:cxn>
                <a:cxn ang="0">
                  <a:pos x="223" y="188"/>
                </a:cxn>
                <a:cxn ang="0">
                  <a:pos x="227" y="188"/>
                </a:cxn>
              </a:cxnLst>
              <a:rect l="0" t="0" r="r" b="b"/>
              <a:pathLst>
                <a:path w="258" h="192">
                  <a:moveTo>
                    <a:pt x="227" y="188"/>
                  </a:moveTo>
                  <a:lnTo>
                    <a:pt x="235" y="183"/>
                  </a:lnTo>
                  <a:lnTo>
                    <a:pt x="242" y="176"/>
                  </a:lnTo>
                  <a:lnTo>
                    <a:pt x="251" y="170"/>
                  </a:lnTo>
                  <a:lnTo>
                    <a:pt x="258" y="163"/>
                  </a:lnTo>
                  <a:lnTo>
                    <a:pt x="252" y="165"/>
                  </a:lnTo>
                  <a:lnTo>
                    <a:pt x="221" y="174"/>
                  </a:lnTo>
                  <a:lnTo>
                    <a:pt x="186" y="177"/>
                  </a:lnTo>
                  <a:lnTo>
                    <a:pt x="151" y="174"/>
                  </a:lnTo>
                  <a:lnTo>
                    <a:pt x="120" y="165"/>
                  </a:lnTo>
                  <a:lnTo>
                    <a:pt x="90" y="150"/>
                  </a:lnTo>
                  <a:lnTo>
                    <a:pt x="65" y="131"/>
                  </a:lnTo>
                  <a:lnTo>
                    <a:pt x="44" y="108"/>
                  </a:lnTo>
                  <a:lnTo>
                    <a:pt x="27" y="80"/>
                  </a:lnTo>
                  <a:lnTo>
                    <a:pt x="18" y="51"/>
                  </a:lnTo>
                  <a:lnTo>
                    <a:pt x="14" y="19"/>
                  </a:lnTo>
                  <a:lnTo>
                    <a:pt x="16" y="0"/>
                  </a:lnTo>
                  <a:lnTo>
                    <a:pt x="13" y="4"/>
                  </a:lnTo>
                  <a:lnTo>
                    <a:pt x="11" y="8"/>
                  </a:lnTo>
                  <a:lnTo>
                    <a:pt x="8" y="13"/>
                  </a:lnTo>
                  <a:lnTo>
                    <a:pt x="7" y="16"/>
                  </a:lnTo>
                  <a:lnTo>
                    <a:pt x="5" y="20"/>
                  </a:lnTo>
                  <a:lnTo>
                    <a:pt x="4" y="25"/>
                  </a:lnTo>
                  <a:lnTo>
                    <a:pt x="1" y="29"/>
                  </a:lnTo>
                  <a:lnTo>
                    <a:pt x="0" y="34"/>
                  </a:lnTo>
                  <a:lnTo>
                    <a:pt x="2" y="53"/>
                  </a:lnTo>
                  <a:lnTo>
                    <a:pt x="13" y="87"/>
                  </a:lnTo>
                  <a:lnTo>
                    <a:pt x="31" y="115"/>
                  </a:lnTo>
                  <a:lnTo>
                    <a:pt x="54" y="141"/>
                  </a:lnTo>
                  <a:lnTo>
                    <a:pt x="81" y="162"/>
                  </a:lnTo>
                  <a:lnTo>
                    <a:pt x="113" y="178"/>
                  </a:lnTo>
                  <a:lnTo>
                    <a:pt x="149" y="188"/>
                  </a:lnTo>
                  <a:lnTo>
                    <a:pt x="186" y="192"/>
                  </a:lnTo>
                  <a:lnTo>
                    <a:pt x="223" y="188"/>
                  </a:lnTo>
                  <a:lnTo>
                    <a:pt x="227" y="188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5" name="Freeform 93"/>
            <p:cNvSpPr>
              <a:spLocks/>
            </p:cNvSpPr>
            <p:nvPr/>
          </p:nvSpPr>
          <p:spPr bwMode="auto">
            <a:xfrm>
              <a:off x="2393" y="2725"/>
              <a:ext cx="87" cy="67"/>
            </a:xfrm>
            <a:custGeom>
              <a:avLst/>
              <a:gdLst/>
              <a:ahLst/>
              <a:cxnLst>
                <a:cxn ang="0">
                  <a:pos x="241" y="190"/>
                </a:cxn>
                <a:cxn ang="0">
                  <a:pos x="247" y="184"/>
                </a:cxn>
                <a:cxn ang="0">
                  <a:pos x="253" y="177"/>
                </a:cxn>
                <a:cxn ang="0">
                  <a:pos x="258" y="169"/>
                </a:cxn>
                <a:cxn ang="0">
                  <a:pos x="263" y="162"/>
                </a:cxn>
                <a:cxn ang="0">
                  <a:pos x="260" y="164"/>
                </a:cxn>
                <a:cxn ang="0">
                  <a:pos x="234" y="177"/>
                </a:cxn>
                <a:cxn ang="0">
                  <a:pos x="204" y="185"/>
                </a:cxn>
                <a:cxn ang="0">
                  <a:pos x="173" y="188"/>
                </a:cxn>
                <a:cxn ang="0">
                  <a:pos x="142" y="185"/>
                </a:cxn>
                <a:cxn ang="0">
                  <a:pos x="112" y="177"/>
                </a:cxn>
                <a:cxn ang="0">
                  <a:pos x="85" y="164"/>
                </a:cxn>
                <a:cxn ang="0">
                  <a:pos x="62" y="145"/>
                </a:cxn>
                <a:cxn ang="0">
                  <a:pos x="42" y="124"/>
                </a:cxn>
                <a:cxn ang="0">
                  <a:pos x="28" y="100"/>
                </a:cxn>
                <a:cxn ang="0">
                  <a:pos x="19" y="72"/>
                </a:cxn>
                <a:cxn ang="0">
                  <a:pos x="16" y="43"/>
                </a:cxn>
                <a:cxn ang="0">
                  <a:pos x="19" y="14"/>
                </a:cxn>
                <a:cxn ang="0">
                  <a:pos x="23" y="0"/>
                </a:cxn>
                <a:cxn ang="0">
                  <a:pos x="17" y="6"/>
                </a:cxn>
                <a:cxn ang="0">
                  <a:pos x="11" y="12"/>
                </a:cxn>
                <a:cxn ang="0">
                  <a:pos x="6" y="19"/>
                </a:cxn>
                <a:cxn ang="0">
                  <a:pos x="1" y="27"/>
                </a:cxn>
                <a:cxn ang="0">
                  <a:pos x="0" y="43"/>
                </a:cxn>
                <a:cxn ang="0">
                  <a:pos x="4" y="75"/>
                </a:cxn>
                <a:cxn ang="0">
                  <a:pos x="13" y="105"/>
                </a:cxn>
                <a:cxn ang="0">
                  <a:pos x="30" y="132"/>
                </a:cxn>
                <a:cxn ang="0">
                  <a:pos x="50" y="156"/>
                </a:cxn>
                <a:cxn ang="0">
                  <a:pos x="77" y="175"/>
                </a:cxn>
                <a:cxn ang="0">
                  <a:pos x="106" y="190"/>
                </a:cxn>
                <a:cxn ang="0">
                  <a:pos x="138" y="199"/>
                </a:cxn>
                <a:cxn ang="0">
                  <a:pos x="173" y="202"/>
                </a:cxn>
                <a:cxn ang="0">
                  <a:pos x="208" y="199"/>
                </a:cxn>
                <a:cxn ang="0">
                  <a:pos x="240" y="190"/>
                </a:cxn>
                <a:cxn ang="0">
                  <a:pos x="241" y="190"/>
                </a:cxn>
              </a:cxnLst>
              <a:rect l="0" t="0" r="r" b="b"/>
              <a:pathLst>
                <a:path w="263" h="202">
                  <a:moveTo>
                    <a:pt x="241" y="190"/>
                  </a:moveTo>
                  <a:lnTo>
                    <a:pt x="247" y="184"/>
                  </a:lnTo>
                  <a:lnTo>
                    <a:pt x="253" y="177"/>
                  </a:lnTo>
                  <a:lnTo>
                    <a:pt x="258" y="169"/>
                  </a:lnTo>
                  <a:lnTo>
                    <a:pt x="263" y="162"/>
                  </a:lnTo>
                  <a:lnTo>
                    <a:pt x="260" y="164"/>
                  </a:lnTo>
                  <a:lnTo>
                    <a:pt x="234" y="177"/>
                  </a:lnTo>
                  <a:lnTo>
                    <a:pt x="204" y="185"/>
                  </a:lnTo>
                  <a:lnTo>
                    <a:pt x="173" y="188"/>
                  </a:lnTo>
                  <a:lnTo>
                    <a:pt x="142" y="185"/>
                  </a:lnTo>
                  <a:lnTo>
                    <a:pt x="112" y="177"/>
                  </a:lnTo>
                  <a:lnTo>
                    <a:pt x="85" y="164"/>
                  </a:lnTo>
                  <a:lnTo>
                    <a:pt x="62" y="145"/>
                  </a:lnTo>
                  <a:lnTo>
                    <a:pt x="42" y="124"/>
                  </a:lnTo>
                  <a:lnTo>
                    <a:pt x="28" y="100"/>
                  </a:lnTo>
                  <a:lnTo>
                    <a:pt x="19" y="72"/>
                  </a:lnTo>
                  <a:lnTo>
                    <a:pt x="16" y="43"/>
                  </a:lnTo>
                  <a:lnTo>
                    <a:pt x="19" y="14"/>
                  </a:lnTo>
                  <a:lnTo>
                    <a:pt x="23" y="0"/>
                  </a:lnTo>
                  <a:lnTo>
                    <a:pt x="17" y="6"/>
                  </a:lnTo>
                  <a:lnTo>
                    <a:pt x="11" y="12"/>
                  </a:lnTo>
                  <a:lnTo>
                    <a:pt x="6" y="19"/>
                  </a:lnTo>
                  <a:lnTo>
                    <a:pt x="1" y="27"/>
                  </a:lnTo>
                  <a:lnTo>
                    <a:pt x="0" y="43"/>
                  </a:lnTo>
                  <a:lnTo>
                    <a:pt x="4" y="75"/>
                  </a:lnTo>
                  <a:lnTo>
                    <a:pt x="13" y="105"/>
                  </a:lnTo>
                  <a:lnTo>
                    <a:pt x="30" y="132"/>
                  </a:lnTo>
                  <a:lnTo>
                    <a:pt x="50" y="156"/>
                  </a:lnTo>
                  <a:lnTo>
                    <a:pt x="77" y="175"/>
                  </a:lnTo>
                  <a:lnTo>
                    <a:pt x="106" y="190"/>
                  </a:lnTo>
                  <a:lnTo>
                    <a:pt x="138" y="199"/>
                  </a:lnTo>
                  <a:lnTo>
                    <a:pt x="173" y="202"/>
                  </a:lnTo>
                  <a:lnTo>
                    <a:pt x="208" y="199"/>
                  </a:lnTo>
                  <a:lnTo>
                    <a:pt x="240" y="190"/>
                  </a:lnTo>
                  <a:lnTo>
                    <a:pt x="241" y="190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6" name="Freeform 94"/>
            <p:cNvSpPr>
              <a:spLocks/>
            </p:cNvSpPr>
            <p:nvPr/>
          </p:nvSpPr>
          <p:spPr bwMode="auto">
            <a:xfrm>
              <a:off x="2397" y="2718"/>
              <a:ext cx="87" cy="70"/>
            </a:xfrm>
            <a:custGeom>
              <a:avLst/>
              <a:gdLst/>
              <a:ahLst/>
              <a:cxnLst>
                <a:cxn ang="0">
                  <a:pos x="249" y="182"/>
                </a:cxn>
                <a:cxn ang="0">
                  <a:pos x="252" y="175"/>
                </a:cxn>
                <a:cxn ang="0">
                  <a:pos x="255" y="167"/>
                </a:cxn>
                <a:cxn ang="0">
                  <a:pos x="258" y="161"/>
                </a:cxn>
                <a:cxn ang="0">
                  <a:pos x="261" y="154"/>
                </a:cxn>
                <a:cxn ang="0">
                  <a:pos x="260" y="155"/>
                </a:cxn>
                <a:cxn ang="0">
                  <a:pos x="238" y="171"/>
                </a:cxn>
                <a:cxn ang="0">
                  <a:pos x="214" y="184"/>
                </a:cxn>
                <a:cxn ang="0">
                  <a:pos x="188" y="192"/>
                </a:cxn>
                <a:cxn ang="0">
                  <a:pos x="159" y="194"/>
                </a:cxn>
                <a:cxn ang="0">
                  <a:pos x="130" y="192"/>
                </a:cxn>
                <a:cxn ang="0">
                  <a:pos x="104" y="184"/>
                </a:cxn>
                <a:cxn ang="0">
                  <a:pos x="80" y="171"/>
                </a:cxn>
                <a:cxn ang="0">
                  <a:pos x="58" y="155"/>
                </a:cxn>
                <a:cxn ang="0">
                  <a:pos x="41" y="135"/>
                </a:cxn>
                <a:cxn ang="0">
                  <a:pos x="27" y="113"/>
                </a:cxn>
                <a:cxn ang="0">
                  <a:pos x="18" y="89"/>
                </a:cxn>
                <a:cxn ang="0">
                  <a:pos x="16" y="62"/>
                </a:cxn>
                <a:cxn ang="0">
                  <a:pos x="18" y="36"/>
                </a:cxn>
                <a:cxn ang="0">
                  <a:pos x="27" y="11"/>
                </a:cxn>
                <a:cxn ang="0">
                  <a:pos x="34" y="0"/>
                </a:cxn>
                <a:cxn ang="0">
                  <a:pos x="27" y="5"/>
                </a:cxn>
                <a:cxn ang="0">
                  <a:pos x="21" y="9"/>
                </a:cxn>
                <a:cxn ang="0">
                  <a:pos x="15" y="15"/>
                </a:cxn>
                <a:cxn ang="0">
                  <a:pos x="9" y="20"/>
                </a:cxn>
                <a:cxn ang="0">
                  <a:pos x="4" y="33"/>
                </a:cxn>
                <a:cxn ang="0">
                  <a:pos x="0" y="62"/>
                </a:cxn>
                <a:cxn ang="0">
                  <a:pos x="4" y="91"/>
                </a:cxn>
                <a:cxn ang="0">
                  <a:pos x="14" y="119"/>
                </a:cxn>
                <a:cxn ang="0">
                  <a:pos x="28" y="143"/>
                </a:cxn>
                <a:cxn ang="0">
                  <a:pos x="47" y="165"/>
                </a:cxn>
                <a:cxn ang="0">
                  <a:pos x="71" y="183"/>
                </a:cxn>
                <a:cxn ang="0">
                  <a:pos x="98" y="196"/>
                </a:cxn>
                <a:cxn ang="0">
                  <a:pos x="128" y="205"/>
                </a:cxn>
                <a:cxn ang="0">
                  <a:pos x="159" y="208"/>
                </a:cxn>
                <a:cxn ang="0">
                  <a:pos x="190" y="205"/>
                </a:cxn>
                <a:cxn ang="0">
                  <a:pos x="220" y="196"/>
                </a:cxn>
                <a:cxn ang="0">
                  <a:pos x="246" y="183"/>
                </a:cxn>
                <a:cxn ang="0">
                  <a:pos x="249" y="182"/>
                </a:cxn>
              </a:cxnLst>
              <a:rect l="0" t="0" r="r" b="b"/>
              <a:pathLst>
                <a:path w="261" h="208">
                  <a:moveTo>
                    <a:pt x="249" y="182"/>
                  </a:moveTo>
                  <a:lnTo>
                    <a:pt x="252" y="175"/>
                  </a:lnTo>
                  <a:lnTo>
                    <a:pt x="255" y="167"/>
                  </a:lnTo>
                  <a:lnTo>
                    <a:pt x="258" y="161"/>
                  </a:lnTo>
                  <a:lnTo>
                    <a:pt x="261" y="154"/>
                  </a:lnTo>
                  <a:lnTo>
                    <a:pt x="260" y="155"/>
                  </a:lnTo>
                  <a:lnTo>
                    <a:pt x="238" y="171"/>
                  </a:lnTo>
                  <a:lnTo>
                    <a:pt x="214" y="184"/>
                  </a:lnTo>
                  <a:lnTo>
                    <a:pt x="188" y="192"/>
                  </a:lnTo>
                  <a:lnTo>
                    <a:pt x="159" y="194"/>
                  </a:lnTo>
                  <a:lnTo>
                    <a:pt x="130" y="192"/>
                  </a:lnTo>
                  <a:lnTo>
                    <a:pt x="104" y="184"/>
                  </a:lnTo>
                  <a:lnTo>
                    <a:pt x="80" y="171"/>
                  </a:lnTo>
                  <a:lnTo>
                    <a:pt x="58" y="155"/>
                  </a:lnTo>
                  <a:lnTo>
                    <a:pt x="41" y="135"/>
                  </a:lnTo>
                  <a:lnTo>
                    <a:pt x="27" y="113"/>
                  </a:lnTo>
                  <a:lnTo>
                    <a:pt x="18" y="89"/>
                  </a:lnTo>
                  <a:lnTo>
                    <a:pt x="16" y="62"/>
                  </a:lnTo>
                  <a:lnTo>
                    <a:pt x="18" y="36"/>
                  </a:lnTo>
                  <a:lnTo>
                    <a:pt x="27" y="11"/>
                  </a:lnTo>
                  <a:lnTo>
                    <a:pt x="34" y="0"/>
                  </a:lnTo>
                  <a:lnTo>
                    <a:pt x="27" y="5"/>
                  </a:lnTo>
                  <a:lnTo>
                    <a:pt x="21" y="9"/>
                  </a:lnTo>
                  <a:lnTo>
                    <a:pt x="15" y="15"/>
                  </a:lnTo>
                  <a:lnTo>
                    <a:pt x="9" y="20"/>
                  </a:lnTo>
                  <a:lnTo>
                    <a:pt x="4" y="33"/>
                  </a:lnTo>
                  <a:lnTo>
                    <a:pt x="0" y="62"/>
                  </a:lnTo>
                  <a:lnTo>
                    <a:pt x="4" y="91"/>
                  </a:lnTo>
                  <a:lnTo>
                    <a:pt x="14" y="119"/>
                  </a:lnTo>
                  <a:lnTo>
                    <a:pt x="28" y="143"/>
                  </a:lnTo>
                  <a:lnTo>
                    <a:pt x="47" y="165"/>
                  </a:lnTo>
                  <a:lnTo>
                    <a:pt x="71" y="183"/>
                  </a:lnTo>
                  <a:lnTo>
                    <a:pt x="98" y="196"/>
                  </a:lnTo>
                  <a:lnTo>
                    <a:pt x="128" y="205"/>
                  </a:lnTo>
                  <a:lnTo>
                    <a:pt x="159" y="208"/>
                  </a:lnTo>
                  <a:lnTo>
                    <a:pt x="190" y="205"/>
                  </a:lnTo>
                  <a:lnTo>
                    <a:pt x="220" y="196"/>
                  </a:lnTo>
                  <a:lnTo>
                    <a:pt x="246" y="183"/>
                  </a:lnTo>
                  <a:lnTo>
                    <a:pt x="249" y="182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7" name="Freeform 95"/>
            <p:cNvSpPr>
              <a:spLocks/>
            </p:cNvSpPr>
            <p:nvPr/>
          </p:nvSpPr>
          <p:spPr bwMode="auto">
            <a:xfrm>
              <a:off x="2402" y="2714"/>
              <a:ext cx="87" cy="69"/>
            </a:xfrm>
            <a:custGeom>
              <a:avLst/>
              <a:gdLst/>
              <a:ahLst/>
              <a:cxnLst>
                <a:cxn ang="0">
                  <a:pos x="245" y="169"/>
                </a:cxn>
                <a:cxn ang="0">
                  <a:pos x="247" y="162"/>
                </a:cxn>
                <a:cxn ang="0">
                  <a:pos x="248" y="155"/>
                </a:cxn>
                <a:cxn ang="0">
                  <a:pos x="249" y="147"/>
                </a:cxn>
                <a:cxn ang="0">
                  <a:pos x="251" y="139"/>
                </a:cxn>
                <a:cxn ang="0">
                  <a:pos x="251" y="141"/>
                </a:cxn>
                <a:cxn ang="0">
                  <a:pos x="235" y="158"/>
                </a:cxn>
                <a:cxn ang="0">
                  <a:pos x="216" y="173"/>
                </a:cxn>
                <a:cxn ang="0">
                  <a:pos x="194" y="184"/>
                </a:cxn>
                <a:cxn ang="0">
                  <a:pos x="170" y="191"/>
                </a:cxn>
                <a:cxn ang="0">
                  <a:pos x="144" y="194"/>
                </a:cxn>
                <a:cxn ang="0">
                  <a:pos x="117" y="191"/>
                </a:cxn>
                <a:cxn ang="0">
                  <a:pos x="93" y="184"/>
                </a:cxn>
                <a:cxn ang="0">
                  <a:pos x="72" y="173"/>
                </a:cxn>
                <a:cxn ang="0">
                  <a:pos x="53" y="158"/>
                </a:cxn>
                <a:cxn ang="0">
                  <a:pos x="37" y="141"/>
                </a:cxn>
                <a:cxn ang="0">
                  <a:pos x="25" y="121"/>
                </a:cxn>
                <a:cxn ang="0">
                  <a:pos x="17" y="99"/>
                </a:cxn>
                <a:cxn ang="0">
                  <a:pos x="14" y="74"/>
                </a:cxn>
                <a:cxn ang="0">
                  <a:pos x="17" y="50"/>
                </a:cxn>
                <a:cxn ang="0">
                  <a:pos x="25" y="28"/>
                </a:cxn>
                <a:cxn ang="0">
                  <a:pos x="37" y="8"/>
                </a:cxn>
                <a:cxn ang="0">
                  <a:pos x="44" y="0"/>
                </a:cxn>
                <a:cxn ang="0">
                  <a:pos x="36" y="3"/>
                </a:cxn>
                <a:cxn ang="0">
                  <a:pos x="29" y="7"/>
                </a:cxn>
                <a:cxn ang="0">
                  <a:pos x="21" y="10"/>
                </a:cxn>
                <a:cxn ang="0">
                  <a:pos x="15" y="14"/>
                </a:cxn>
                <a:cxn ang="0">
                  <a:pos x="11" y="22"/>
                </a:cxn>
                <a:cxn ang="0">
                  <a:pos x="2" y="48"/>
                </a:cxn>
                <a:cxn ang="0">
                  <a:pos x="0" y="74"/>
                </a:cxn>
                <a:cxn ang="0">
                  <a:pos x="2" y="101"/>
                </a:cxn>
                <a:cxn ang="0">
                  <a:pos x="11" y="126"/>
                </a:cxn>
                <a:cxn ang="0">
                  <a:pos x="25" y="148"/>
                </a:cxn>
                <a:cxn ang="0">
                  <a:pos x="42" y="168"/>
                </a:cxn>
                <a:cxn ang="0">
                  <a:pos x="63" y="184"/>
                </a:cxn>
                <a:cxn ang="0">
                  <a:pos x="87" y="197"/>
                </a:cxn>
                <a:cxn ang="0">
                  <a:pos x="115" y="205"/>
                </a:cxn>
                <a:cxn ang="0">
                  <a:pos x="144" y="207"/>
                </a:cxn>
                <a:cxn ang="0">
                  <a:pos x="173" y="205"/>
                </a:cxn>
                <a:cxn ang="0">
                  <a:pos x="200" y="197"/>
                </a:cxn>
                <a:cxn ang="0">
                  <a:pos x="224" y="184"/>
                </a:cxn>
                <a:cxn ang="0">
                  <a:pos x="245" y="169"/>
                </a:cxn>
              </a:cxnLst>
              <a:rect l="0" t="0" r="r" b="b"/>
              <a:pathLst>
                <a:path w="251" h="207">
                  <a:moveTo>
                    <a:pt x="245" y="169"/>
                  </a:moveTo>
                  <a:lnTo>
                    <a:pt x="247" y="162"/>
                  </a:lnTo>
                  <a:lnTo>
                    <a:pt x="248" y="155"/>
                  </a:lnTo>
                  <a:lnTo>
                    <a:pt x="249" y="147"/>
                  </a:lnTo>
                  <a:lnTo>
                    <a:pt x="251" y="139"/>
                  </a:lnTo>
                  <a:lnTo>
                    <a:pt x="251" y="141"/>
                  </a:lnTo>
                  <a:lnTo>
                    <a:pt x="235" y="158"/>
                  </a:lnTo>
                  <a:lnTo>
                    <a:pt x="216" y="173"/>
                  </a:lnTo>
                  <a:lnTo>
                    <a:pt x="194" y="184"/>
                  </a:lnTo>
                  <a:lnTo>
                    <a:pt x="170" y="191"/>
                  </a:lnTo>
                  <a:lnTo>
                    <a:pt x="144" y="194"/>
                  </a:lnTo>
                  <a:lnTo>
                    <a:pt x="117" y="191"/>
                  </a:lnTo>
                  <a:lnTo>
                    <a:pt x="93" y="184"/>
                  </a:lnTo>
                  <a:lnTo>
                    <a:pt x="72" y="173"/>
                  </a:lnTo>
                  <a:lnTo>
                    <a:pt x="53" y="158"/>
                  </a:lnTo>
                  <a:lnTo>
                    <a:pt x="37" y="141"/>
                  </a:lnTo>
                  <a:lnTo>
                    <a:pt x="25" y="121"/>
                  </a:lnTo>
                  <a:lnTo>
                    <a:pt x="17" y="99"/>
                  </a:lnTo>
                  <a:lnTo>
                    <a:pt x="14" y="74"/>
                  </a:lnTo>
                  <a:lnTo>
                    <a:pt x="17" y="50"/>
                  </a:lnTo>
                  <a:lnTo>
                    <a:pt x="25" y="28"/>
                  </a:lnTo>
                  <a:lnTo>
                    <a:pt x="37" y="8"/>
                  </a:lnTo>
                  <a:lnTo>
                    <a:pt x="44" y="0"/>
                  </a:lnTo>
                  <a:lnTo>
                    <a:pt x="36" y="3"/>
                  </a:lnTo>
                  <a:lnTo>
                    <a:pt x="29" y="7"/>
                  </a:lnTo>
                  <a:lnTo>
                    <a:pt x="21" y="10"/>
                  </a:lnTo>
                  <a:lnTo>
                    <a:pt x="15" y="14"/>
                  </a:lnTo>
                  <a:lnTo>
                    <a:pt x="11" y="22"/>
                  </a:lnTo>
                  <a:lnTo>
                    <a:pt x="2" y="48"/>
                  </a:lnTo>
                  <a:lnTo>
                    <a:pt x="0" y="74"/>
                  </a:lnTo>
                  <a:lnTo>
                    <a:pt x="2" y="101"/>
                  </a:lnTo>
                  <a:lnTo>
                    <a:pt x="11" y="126"/>
                  </a:lnTo>
                  <a:lnTo>
                    <a:pt x="25" y="148"/>
                  </a:lnTo>
                  <a:lnTo>
                    <a:pt x="42" y="168"/>
                  </a:lnTo>
                  <a:lnTo>
                    <a:pt x="63" y="184"/>
                  </a:lnTo>
                  <a:lnTo>
                    <a:pt x="87" y="197"/>
                  </a:lnTo>
                  <a:lnTo>
                    <a:pt x="115" y="205"/>
                  </a:lnTo>
                  <a:lnTo>
                    <a:pt x="144" y="207"/>
                  </a:lnTo>
                  <a:lnTo>
                    <a:pt x="173" y="205"/>
                  </a:lnTo>
                  <a:lnTo>
                    <a:pt x="200" y="197"/>
                  </a:lnTo>
                  <a:lnTo>
                    <a:pt x="224" y="184"/>
                  </a:lnTo>
                  <a:lnTo>
                    <a:pt x="245" y="169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8" name="Freeform 96"/>
            <p:cNvSpPr>
              <a:spLocks/>
            </p:cNvSpPr>
            <p:nvPr/>
          </p:nvSpPr>
          <p:spPr bwMode="auto">
            <a:xfrm>
              <a:off x="2407" y="2712"/>
              <a:ext cx="79" cy="67"/>
            </a:xfrm>
            <a:custGeom>
              <a:avLst/>
              <a:gdLst/>
              <a:ahLst/>
              <a:cxnLst>
                <a:cxn ang="0">
                  <a:pos x="238" y="120"/>
                </a:cxn>
                <a:cxn ang="0">
                  <a:pos x="238" y="124"/>
                </a:cxn>
                <a:cxn ang="0">
                  <a:pos x="238" y="129"/>
                </a:cxn>
                <a:cxn ang="0">
                  <a:pos x="238" y="133"/>
                </a:cxn>
                <a:cxn ang="0">
                  <a:pos x="238" y="138"/>
                </a:cxn>
                <a:cxn ang="0">
                  <a:pos x="238" y="141"/>
                </a:cxn>
                <a:cxn ang="0">
                  <a:pos x="238" y="144"/>
                </a:cxn>
                <a:cxn ang="0">
                  <a:pos x="238" y="147"/>
                </a:cxn>
                <a:cxn ang="0">
                  <a:pos x="238" y="151"/>
                </a:cxn>
                <a:cxn ang="0">
                  <a:pos x="223" y="167"/>
                </a:cxn>
                <a:cxn ang="0">
                  <a:pos x="204" y="182"/>
                </a:cxn>
                <a:cxn ang="0">
                  <a:pos x="181" y="193"/>
                </a:cxn>
                <a:cxn ang="0">
                  <a:pos x="157" y="201"/>
                </a:cxn>
                <a:cxn ang="0">
                  <a:pos x="131" y="203"/>
                </a:cxn>
                <a:cxn ang="0">
                  <a:pos x="104" y="201"/>
                </a:cxn>
                <a:cxn ang="0">
                  <a:pos x="80" y="193"/>
                </a:cxn>
                <a:cxn ang="0">
                  <a:pos x="58" y="182"/>
                </a:cxn>
                <a:cxn ang="0">
                  <a:pos x="38" y="167"/>
                </a:cxn>
                <a:cxn ang="0">
                  <a:pos x="23" y="150"/>
                </a:cxn>
                <a:cxn ang="0">
                  <a:pos x="11" y="129"/>
                </a:cxn>
                <a:cxn ang="0">
                  <a:pos x="2" y="107"/>
                </a:cxn>
                <a:cxn ang="0">
                  <a:pos x="0" y="82"/>
                </a:cxn>
                <a:cxn ang="0">
                  <a:pos x="2" y="58"/>
                </a:cxn>
                <a:cxn ang="0">
                  <a:pos x="11" y="36"/>
                </a:cxn>
                <a:cxn ang="0">
                  <a:pos x="23" y="15"/>
                </a:cxn>
                <a:cxn ang="0">
                  <a:pos x="28" y="9"/>
                </a:cxn>
                <a:cxn ang="0">
                  <a:pos x="35" y="6"/>
                </a:cxn>
                <a:cxn ang="0">
                  <a:pos x="42" y="4"/>
                </a:cxn>
                <a:cxn ang="0">
                  <a:pos x="49" y="3"/>
                </a:cxn>
                <a:cxn ang="0">
                  <a:pos x="58" y="0"/>
                </a:cxn>
                <a:cxn ang="0">
                  <a:pos x="49" y="7"/>
                </a:cxn>
                <a:cxn ang="0">
                  <a:pos x="35" y="22"/>
                </a:cxn>
                <a:cxn ang="0">
                  <a:pos x="25" y="41"/>
                </a:cxn>
                <a:cxn ang="0">
                  <a:pos x="18" y="61"/>
                </a:cxn>
                <a:cxn ang="0">
                  <a:pos x="16" y="82"/>
                </a:cxn>
                <a:cxn ang="0">
                  <a:pos x="18" y="103"/>
                </a:cxn>
                <a:cxn ang="0">
                  <a:pos x="25" y="123"/>
                </a:cxn>
                <a:cxn ang="0">
                  <a:pos x="35" y="142"/>
                </a:cxn>
                <a:cxn ang="0">
                  <a:pos x="49" y="157"/>
                </a:cxn>
                <a:cxn ang="0">
                  <a:pos x="66" y="171"/>
                </a:cxn>
                <a:cxn ang="0">
                  <a:pos x="86" y="180"/>
                </a:cxn>
                <a:cxn ang="0">
                  <a:pos x="108" y="186"/>
                </a:cxn>
                <a:cxn ang="0">
                  <a:pos x="131" y="188"/>
                </a:cxn>
                <a:cxn ang="0">
                  <a:pos x="154" y="186"/>
                </a:cxn>
                <a:cxn ang="0">
                  <a:pos x="175" y="180"/>
                </a:cxn>
                <a:cxn ang="0">
                  <a:pos x="196" y="171"/>
                </a:cxn>
                <a:cxn ang="0">
                  <a:pos x="212" y="157"/>
                </a:cxn>
                <a:cxn ang="0">
                  <a:pos x="227" y="142"/>
                </a:cxn>
                <a:cxn ang="0">
                  <a:pos x="236" y="123"/>
                </a:cxn>
                <a:cxn ang="0">
                  <a:pos x="238" y="120"/>
                </a:cxn>
              </a:cxnLst>
              <a:rect l="0" t="0" r="r" b="b"/>
              <a:pathLst>
                <a:path w="238" h="203">
                  <a:moveTo>
                    <a:pt x="238" y="120"/>
                  </a:moveTo>
                  <a:lnTo>
                    <a:pt x="238" y="124"/>
                  </a:lnTo>
                  <a:lnTo>
                    <a:pt x="238" y="129"/>
                  </a:lnTo>
                  <a:lnTo>
                    <a:pt x="238" y="133"/>
                  </a:lnTo>
                  <a:lnTo>
                    <a:pt x="238" y="138"/>
                  </a:lnTo>
                  <a:lnTo>
                    <a:pt x="238" y="141"/>
                  </a:lnTo>
                  <a:lnTo>
                    <a:pt x="238" y="144"/>
                  </a:lnTo>
                  <a:lnTo>
                    <a:pt x="238" y="147"/>
                  </a:lnTo>
                  <a:lnTo>
                    <a:pt x="238" y="151"/>
                  </a:lnTo>
                  <a:lnTo>
                    <a:pt x="223" y="167"/>
                  </a:lnTo>
                  <a:lnTo>
                    <a:pt x="204" y="182"/>
                  </a:lnTo>
                  <a:lnTo>
                    <a:pt x="181" y="193"/>
                  </a:lnTo>
                  <a:lnTo>
                    <a:pt x="157" y="201"/>
                  </a:lnTo>
                  <a:lnTo>
                    <a:pt x="131" y="203"/>
                  </a:lnTo>
                  <a:lnTo>
                    <a:pt x="104" y="201"/>
                  </a:lnTo>
                  <a:lnTo>
                    <a:pt x="80" y="193"/>
                  </a:lnTo>
                  <a:lnTo>
                    <a:pt x="58" y="182"/>
                  </a:lnTo>
                  <a:lnTo>
                    <a:pt x="38" y="167"/>
                  </a:lnTo>
                  <a:lnTo>
                    <a:pt x="23" y="150"/>
                  </a:lnTo>
                  <a:lnTo>
                    <a:pt x="11" y="129"/>
                  </a:lnTo>
                  <a:lnTo>
                    <a:pt x="2" y="107"/>
                  </a:lnTo>
                  <a:lnTo>
                    <a:pt x="0" y="82"/>
                  </a:lnTo>
                  <a:lnTo>
                    <a:pt x="2" y="58"/>
                  </a:lnTo>
                  <a:lnTo>
                    <a:pt x="11" y="36"/>
                  </a:lnTo>
                  <a:lnTo>
                    <a:pt x="23" y="15"/>
                  </a:lnTo>
                  <a:lnTo>
                    <a:pt x="28" y="9"/>
                  </a:lnTo>
                  <a:lnTo>
                    <a:pt x="35" y="6"/>
                  </a:lnTo>
                  <a:lnTo>
                    <a:pt x="42" y="4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49" y="7"/>
                  </a:lnTo>
                  <a:lnTo>
                    <a:pt x="35" y="22"/>
                  </a:lnTo>
                  <a:lnTo>
                    <a:pt x="25" y="41"/>
                  </a:lnTo>
                  <a:lnTo>
                    <a:pt x="18" y="61"/>
                  </a:lnTo>
                  <a:lnTo>
                    <a:pt x="16" y="82"/>
                  </a:lnTo>
                  <a:lnTo>
                    <a:pt x="18" y="103"/>
                  </a:lnTo>
                  <a:lnTo>
                    <a:pt x="25" y="123"/>
                  </a:lnTo>
                  <a:lnTo>
                    <a:pt x="35" y="142"/>
                  </a:lnTo>
                  <a:lnTo>
                    <a:pt x="49" y="157"/>
                  </a:lnTo>
                  <a:lnTo>
                    <a:pt x="66" y="171"/>
                  </a:lnTo>
                  <a:lnTo>
                    <a:pt x="86" y="180"/>
                  </a:lnTo>
                  <a:lnTo>
                    <a:pt x="108" y="186"/>
                  </a:lnTo>
                  <a:lnTo>
                    <a:pt x="131" y="188"/>
                  </a:lnTo>
                  <a:lnTo>
                    <a:pt x="154" y="186"/>
                  </a:lnTo>
                  <a:lnTo>
                    <a:pt x="175" y="180"/>
                  </a:lnTo>
                  <a:lnTo>
                    <a:pt x="196" y="171"/>
                  </a:lnTo>
                  <a:lnTo>
                    <a:pt x="212" y="157"/>
                  </a:lnTo>
                  <a:lnTo>
                    <a:pt x="227" y="142"/>
                  </a:lnTo>
                  <a:lnTo>
                    <a:pt x="236" y="123"/>
                  </a:lnTo>
                  <a:lnTo>
                    <a:pt x="238" y="120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89" name="Freeform 97"/>
            <p:cNvSpPr>
              <a:spLocks/>
            </p:cNvSpPr>
            <p:nvPr/>
          </p:nvSpPr>
          <p:spPr bwMode="auto">
            <a:xfrm>
              <a:off x="2411" y="2711"/>
              <a:ext cx="75" cy="64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0"/>
                </a:cxn>
                <a:cxn ang="0">
                  <a:pos x="65" y="0"/>
                </a:cxn>
                <a:cxn ang="0">
                  <a:pos x="58" y="0"/>
                </a:cxn>
                <a:cxn ang="0">
                  <a:pos x="51" y="1"/>
                </a:cxn>
                <a:cxn ang="0">
                  <a:pos x="44" y="2"/>
                </a:cxn>
                <a:cxn ang="0">
                  <a:pos x="35" y="9"/>
                </a:cxn>
                <a:cxn ang="0">
                  <a:pos x="21" y="24"/>
                </a:cxn>
                <a:cxn ang="0">
                  <a:pos x="10" y="42"/>
                </a:cxn>
                <a:cxn ang="0">
                  <a:pos x="3" y="63"/>
                </a:cxn>
                <a:cxn ang="0">
                  <a:pos x="0" y="84"/>
                </a:cxn>
                <a:cxn ang="0">
                  <a:pos x="3" y="105"/>
                </a:cxn>
                <a:cxn ang="0">
                  <a:pos x="10" y="126"/>
                </a:cxn>
                <a:cxn ang="0">
                  <a:pos x="21" y="144"/>
                </a:cxn>
                <a:cxn ang="0">
                  <a:pos x="35" y="159"/>
                </a:cxn>
                <a:cxn ang="0">
                  <a:pos x="52" y="173"/>
                </a:cxn>
                <a:cxn ang="0">
                  <a:pos x="71" y="183"/>
                </a:cxn>
                <a:cxn ang="0">
                  <a:pos x="94" y="189"/>
                </a:cxn>
                <a:cxn ang="0">
                  <a:pos x="117" y="192"/>
                </a:cxn>
                <a:cxn ang="0">
                  <a:pos x="140" y="189"/>
                </a:cxn>
                <a:cxn ang="0">
                  <a:pos x="162" y="183"/>
                </a:cxn>
                <a:cxn ang="0">
                  <a:pos x="182" y="173"/>
                </a:cxn>
                <a:cxn ang="0">
                  <a:pos x="198" y="159"/>
                </a:cxn>
                <a:cxn ang="0">
                  <a:pos x="213" y="144"/>
                </a:cxn>
                <a:cxn ang="0">
                  <a:pos x="224" y="126"/>
                </a:cxn>
                <a:cxn ang="0">
                  <a:pos x="224" y="125"/>
                </a:cxn>
                <a:cxn ang="0">
                  <a:pos x="222" y="117"/>
                </a:cxn>
                <a:cxn ang="0">
                  <a:pos x="221" y="109"/>
                </a:cxn>
                <a:cxn ang="0">
                  <a:pos x="219" y="101"/>
                </a:cxn>
                <a:cxn ang="0">
                  <a:pos x="216" y="93"/>
                </a:cxn>
                <a:cxn ang="0">
                  <a:pos x="215" y="103"/>
                </a:cxn>
                <a:cxn ang="0">
                  <a:pos x="209" y="121"/>
                </a:cxn>
                <a:cxn ang="0">
                  <a:pos x="201" y="136"/>
                </a:cxn>
                <a:cxn ang="0">
                  <a:pos x="188" y="149"/>
                </a:cxn>
                <a:cxn ang="0">
                  <a:pos x="173" y="162"/>
                </a:cxn>
                <a:cxn ang="0">
                  <a:pos x="156" y="169"/>
                </a:cxn>
                <a:cxn ang="0">
                  <a:pos x="137" y="175"/>
                </a:cxn>
                <a:cxn ang="0">
                  <a:pos x="117" y="177"/>
                </a:cxn>
                <a:cxn ang="0">
                  <a:pos x="96" y="175"/>
                </a:cxn>
                <a:cxn ang="0">
                  <a:pos x="77" y="169"/>
                </a:cxn>
                <a:cxn ang="0">
                  <a:pos x="60" y="162"/>
                </a:cxn>
                <a:cxn ang="0">
                  <a:pos x="46" y="149"/>
                </a:cxn>
                <a:cxn ang="0">
                  <a:pos x="33" y="136"/>
                </a:cxn>
                <a:cxn ang="0">
                  <a:pos x="24" y="121"/>
                </a:cxn>
                <a:cxn ang="0">
                  <a:pos x="18" y="103"/>
                </a:cxn>
                <a:cxn ang="0">
                  <a:pos x="16" y="84"/>
                </a:cxn>
                <a:cxn ang="0">
                  <a:pos x="18" y="65"/>
                </a:cxn>
                <a:cxn ang="0">
                  <a:pos x="24" y="48"/>
                </a:cxn>
                <a:cxn ang="0">
                  <a:pos x="33" y="32"/>
                </a:cxn>
                <a:cxn ang="0">
                  <a:pos x="46" y="19"/>
                </a:cxn>
                <a:cxn ang="0">
                  <a:pos x="60" y="7"/>
                </a:cxn>
                <a:cxn ang="0">
                  <a:pos x="76" y="0"/>
                </a:cxn>
              </a:cxnLst>
              <a:rect l="0" t="0" r="r" b="b"/>
              <a:pathLst>
                <a:path w="224" h="192">
                  <a:moveTo>
                    <a:pt x="76" y="0"/>
                  </a:moveTo>
                  <a:lnTo>
                    <a:pt x="75" y="0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65" y="0"/>
                  </a:lnTo>
                  <a:lnTo>
                    <a:pt x="58" y="0"/>
                  </a:lnTo>
                  <a:lnTo>
                    <a:pt x="51" y="1"/>
                  </a:lnTo>
                  <a:lnTo>
                    <a:pt x="44" y="2"/>
                  </a:lnTo>
                  <a:lnTo>
                    <a:pt x="35" y="9"/>
                  </a:lnTo>
                  <a:lnTo>
                    <a:pt x="21" y="24"/>
                  </a:lnTo>
                  <a:lnTo>
                    <a:pt x="10" y="42"/>
                  </a:lnTo>
                  <a:lnTo>
                    <a:pt x="3" y="63"/>
                  </a:lnTo>
                  <a:lnTo>
                    <a:pt x="0" y="84"/>
                  </a:lnTo>
                  <a:lnTo>
                    <a:pt x="3" y="105"/>
                  </a:lnTo>
                  <a:lnTo>
                    <a:pt x="10" y="126"/>
                  </a:lnTo>
                  <a:lnTo>
                    <a:pt x="21" y="144"/>
                  </a:lnTo>
                  <a:lnTo>
                    <a:pt x="35" y="159"/>
                  </a:lnTo>
                  <a:lnTo>
                    <a:pt x="52" y="173"/>
                  </a:lnTo>
                  <a:lnTo>
                    <a:pt x="71" y="183"/>
                  </a:lnTo>
                  <a:lnTo>
                    <a:pt x="94" y="189"/>
                  </a:lnTo>
                  <a:lnTo>
                    <a:pt x="117" y="192"/>
                  </a:lnTo>
                  <a:lnTo>
                    <a:pt x="140" y="189"/>
                  </a:lnTo>
                  <a:lnTo>
                    <a:pt x="162" y="183"/>
                  </a:lnTo>
                  <a:lnTo>
                    <a:pt x="182" y="173"/>
                  </a:lnTo>
                  <a:lnTo>
                    <a:pt x="198" y="159"/>
                  </a:lnTo>
                  <a:lnTo>
                    <a:pt x="213" y="144"/>
                  </a:lnTo>
                  <a:lnTo>
                    <a:pt x="224" y="126"/>
                  </a:lnTo>
                  <a:lnTo>
                    <a:pt x="224" y="125"/>
                  </a:lnTo>
                  <a:lnTo>
                    <a:pt x="222" y="117"/>
                  </a:lnTo>
                  <a:lnTo>
                    <a:pt x="221" y="109"/>
                  </a:lnTo>
                  <a:lnTo>
                    <a:pt x="219" y="101"/>
                  </a:lnTo>
                  <a:lnTo>
                    <a:pt x="216" y="93"/>
                  </a:lnTo>
                  <a:lnTo>
                    <a:pt x="215" y="103"/>
                  </a:lnTo>
                  <a:lnTo>
                    <a:pt x="209" y="121"/>
                  </a:lnTo>
                  <a:lnTo>
                    <a:pt x="201" y="136"/>
                  </a:lnTo>
                  <a:lnTo>
                    <a:pt x="188" y="149"/>
                  </a:lnTo>
                  <a:lnTo>
                    <a:pt x="173" y="162"/>
                  </a:lnTo>
                  <a:lnTo>
                    <a:pt x="156" y="169"/>
                  </a:lnTo>
                  <a:lnTo>
                    <a:pt x="137" y="175"/>
                  </a:lnTo>
                  <a:lnTo>
                    <a:pt x="117" y="177"/>
                  </a:lnTo>
                  <a:lnTo>
                    <a:pt x="96" y="175"/>
                  </a:lnTo>
                  <a:lnTo>
                    <a:pt x="77" y="169"/>
                  </a:lnTo>
                  <a:lnTo>
                    <a:pt x="60" y="162"/>
                  </a:lnTo>
                  <a:lnTo>
                    <a:pt x="46" y="149"/>
                  </a:lnTo>
                  <a:lnTo>
                    <a:pt x="33" y="136"/>
                  </a:lnTo>
                  <a:lnTo>
                    <a:pt x="24" y="121"/>
                  </a:lnTo>
                  <a:lnTo>
                    <a:pt x="18" y="103"/>
                  </a:lnTo>
                  <a:lnTo>
                    <a:pt x="16" y="84"/>
                  </a:lnTo>
                  <a:lnTo>
                    <a:pt x="18" y="65"/>
                  </a:lnTo>
                  <a:lnTo>
                    <a:pt x="24" y="48"/>
                  </a:lnTo>
                  <a:lnTo>
                    <a:pt x="33" y="32"/>
                  </a:lnTo>
                  <a:lnTo>
                    <a:pt x="46" y="19"/>
                  </a:lnTo>
                  <a:lnTo>
                    <a:pt x="60" y="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0" name="Freeform 98"/>
            <p:cNvSpPr>
              <a:spLocks/>
            </p:cNvSpPr>
            <p:nvPr/>
          </p:nvSpPr>
          <p:spPr bwMode="auto">
            <a:xfrm>
              <a:off x="2416" y="2711"/>
              <a:ext cx="67" cy="59"/>
            </a:xfrm>
            <a:custGeom>
              <a:avLst/>
              <a:gdLst/>
              <a:ahLst/>
              <a:cxnLst>
                <a:cxn ang="0">
                  <a:pos x="96" y="5"/>
                </a:cxn>
                <a:cxn ang="0">
                  <a:pos x="86" y="2"/>
                </a:cxn>
                <a:cxn ang="0">
                  <a:pos x="75" y="1"/>
                </a:cxn>
                <a:cxn ang="0">
                  <a:pos x="65" y="0"/>
                </a:cxn>
                <a:cxn ang="0">
                  <a:pos x="45" y="7"/>
                </a:cxn>
                <a:cxn ang="0">
                  <a:pos x="18" y="32"/>
                </a:cxn>
                <a:cxn ang="0">
                  <a:pos x="2" y="65"/>
                </a:cxn>
                <a:cxn ang="0">
                  <a:pos x="2" y="103"/>
                </a:cxn>
                <a:cxn ang="0">
                  <a:pos x="18" y="136"/>
                </a:cxn>
                <a:cxn ang="0">
                  <a:pos x="45" y="162"/>
                </a:cxn>
                <a:cxn ang="0">
                  <a:pos x="81" y="176"/>
                </a:cxn>
                <a:cxn ang="0">
                  <a:pos x="122" y="176"/>
                </a:cxn>
                <a:cxn ang="0">
                  <a:pos x="158" y="162"/>
                </a:cxn>
                <a:cxn ang="0">
                  <a:pos x="186" y="136"/>
                </a:cxn>
                <a:cxn ang="0">
                  <a:pos x="201" y="103"/>
                </a:cxn>
                <a:cxn ang="0">
                  <a:pos x="200" y="93"/>
                </a:cxn>
                <a:cxn ang="0">
                  <a:pos x="199" y="88"/>
                </a:cxn>
                <a:cxn ang="0">
                  <a:pos x="188" y="84"/>
                </a:cxn>
                <a:cxn ang="0">
                  <a:pos x="182" y="60"/>
                </a:cxn>
                <a:cxn ang="0">
                  <a:pos x="191" y="72"/>
                </a:cxn>
                <a:cxn ang="0">
                  <a:pos x="198" y="84"/>
                </a:cxn>
                <a:cxn ang="0">
                  <a:pos x="187" y="100"/>
                </a:cxn>
                <a:cxn ang="0">
                  <a:pos x="174" y="128"/>
                </a:cxn>
                <a:cxn ang="0">
                  <a:pos x="150" y="151"/>
                </a:cxn>
                <a:cxn ang="0">
                  <a:pos x="119" y="163"/>
                </a:cxn>
                <a:cxn ang="0">
                  <a:pos x="85" y="163"/>
                </a:cxn>
                <a:cxn ang="0">
                  <a:pos x="54" y="151"/>
                </a:cxn>
                <a:cxn ang="0">
                  <a:pos x="30" y="128"/>
                </a:cxn>
                <a:cxn ang="0">
                  <a:pos x="17" y="100"/>
                </a:cxn>
                <a:cxn ang="0">
                  <a:pos x="17" y="69"/>
                </a:cxn>
                <a:cxn ang="0">
                  <a:pos x="30" y="40"/>
                </a:cxn>
                <a:cxn ang="0">
                  <a:pos x="54" y="18"/>
                </a:cxn>
                <a:cxn ang="0">
                  <a:pos x="85" y="6"/>
                </a:cxn>
              </a:cxnLst>
              <a:rect l="0" t="0" r="r" b="b"/>
              <a:pathLst>
                <a:path w="201" h="178">
                  <a:moveTo>
                    <a:pt x="101" y="6"/>
                  </a:moveTo>
                  <a:lnTo>
                    <a:pt x="96" y="5"/>
                  </a:lnTo>
                  <a:lnTo>
                    <a:pt x="91" y="3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1"/>
                  </a:lnTo>
                  <a:lnTo>
                    <a:pt x="71" y="0"/>
                  </a:lnTo>
                  <a:lnTo>
                    <a:pt x="65" y="0"/>
                  </a:lnTo>
                  <a:lnTo>
                    <a:pt x="60" y="0"/>
                  </a:lnTo>
                  <a:lnTo>
                    <a:pt x="45" y="7"/>
                  </a:lnTo>
                  <a:lnTo>
                    <a:pt x="30" y="18"/>
                  </a:lnTo>
                  <a:lnTo>
                    <a:pt x="18" y="32"/>
                  </a:lnTo>
                  <a:lnTo>
                    <a:pt x="8" y="48"/>
                  </a:lnTo>
                  <a:lnTo>
                    <a:pt x="2" y="65"/>
                  </a:lnTo>
                  <a:lnTo>
                    <a:pt x="0" y="84"/>
                  </a:lnTo>
                  <a:lnTo>
                    <a:pt x="2" y="103"/>
                  </a:lnTo>
                  <a:lnTo>
                    <a:pt x="8" y="121"/>
                  </a:lnTo>
                  <a:lnTo>
                    <a:pt x="18" y="136"/>
                  </a:lnTo>
                  <a:lnTo>
                    <a:pt x="30" y="151"/>
                  </a:lnTo>
                  <a:lnTo>
                    <a:pt x="45" y="162"/>
                  </a:lnTo>
                  <a:lnTo>
                    <a:pt x="62" y="170"/>
                  </a:lnTo>
                  <a:lnTo>
                    <a:pt x="81" y="176"/>
                  </a:lnTo>
                  <a:lnTo>
                    <a:pt x="102" y="178"/>
                  </a:lnTo>
                  <a:lnTo>
                    <a:pt x="122" y="176"/>
                  </a:lnTo>
                  <a:lnTo>
                    <a:pt x="141" y="170"/>
                  </a:lnTo>
                  <a:lnTo>
                    <a:pt x="158" y="162"/>
                  </a:lnTo>
                  <a:lnTo>
                    <a:pt x="174" y="151"/>
                  </a:lnTo>
                  <a:lnTo>
                    <a:pt x="186" y="136"/>
                  </a:lnTo>
                  <a:lnTo>
                    <a:pt x="195" y="121"/>
                  </a:lnTo>
                  <a:lnTo>
                    <a:pt x="201" y="103"/>
                  </a:lnTo>
                  <a:lnTo>
                    <a:pt x="201" y="95"/>
                  </a:lnTo>
                  <a:lnTo>
                    <a:pt x="200" y="93"/>
                  </a:lnTo>
                  <a:lnTo>
                    <a:pt x="200" y="90"/>
                  </a:lnTo>
                  <a:lnTo>
                    <a:pt x="199" y="88"/>
                  </a:lnTo>
                  <a:lnTo>
                    <a:pt x="198" y="84"/>
                  </a:lnTo>
                  <a:lnTo>
                    <a:pt x="188" y="84"/>
                  </a:lnTo>
                  <a:lnTo>
                    <a:pt x="187" y="69"/>
                  </a:lnTo>
                  <a:lnTo>
                    <a:pt x="182" y="60"/>
                  </a:lnTo>
                  <a:lnTo>
                    <a:pt x="187" y="65"/>
                  </a:lnTo>
                  <a:lnTo>
                    <a:pt x="191" y="72"/>
                  </a:lnTo>
                  <a:lnTo>
                    <a:pt x="194" y="79"/>
                  </a:lnTo>
                  <a:lnTo>
                    <a:pt x="198" y="84"/>
                  </a:lnTo>
                  <a:lnTo>
                    <a:pt x="188" y="84"/>
                  </a:lnTo>
                  <a:lnTo>
                    <a:pt x="187" y="100"/>
                  </a:lnTo>
                  <a:lnTo>
                    <a:pt x="181" y="115"/>
                  </a:lnTo>
                  <a:lnTo>
                    <a:pt x="174" y="128"/>
                  </a:lnTo>
                  <a:lnTo>
                    <a:pt x="163" y="141"/>
                  </a:lnTo>
                  <a:lnTo>
                    <a:pt x="150" y="151"/>
                  </a:lnTo>
                  <a:lnTo>
                    <a:pt x="135" y="157"/>
                  </a:lnTo>
                  <a:lnTo>
                    <a:pt x="119" y="163"/>
                  </a:lnTo>
                  <a:lnTo>
                    <a:pt x="102" y="164"/>
                  </a:lnTo>
                  <a:lnTo>
                    <a:pt x="85" y="163"/>
                  </a:lnTo>
                  <a:lnTo>
                    <a:pt x="68" y="157"/>
                  </a:lnTo>
                  <a:lnTo>
                    <a:pt x="54" y="151"/>
                  </a:lnTo>
                  <a:lnTo>
                    <a:pt x="41" y="141"/>
                  </a:lnTo>
                  <a:lnTo>
                    <a:pt x="30" y="128"/>
                  </a:lnTo>
                  <a:lnTo>
                    <a:pt x="23" y="115"/>
                  </a:lnTo>
                  <a:lnTo>
                    <a:pt x="17" y="100"/>
                  </a:lnTo>
                  <a:lnTo>
                    <a:pt x="15" y="84"/>
                  </a:lnTo>
                  <a:lnTo>
                    <a:pt x="17" y="69"/>
                  </a:lnTo>
                  <a:lnTo>
                    <a:pt x="23" y="53"/>
                  </a:lnTo>
                  <a:lnTo>
                    <a:pt x="30" y="40"/>
                  </a:lnTo>
                  <a:lnTo>
                    <a:pt x="41" y="28"/>
                  </a:lnTo>
                  <a:lnTo>
                    <a:pt x="54" y="18"/>
                  </a:lnTo>
                  <a:lnTo>
                    <a:pt x="68" y="11"/>
                  </a:lnTo>
                  <a:lnTo>
                    <a:pt x="85" y="6"/>
                  </a:lnTo>
                  <a:lnTo>
                    <a:pt x="101" y="6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1" name="Freeform 99"/>
            <p:cNvSpPr>
              <a:spLocks/>
            </p:cNvSpPr>
            <p:nvPr/>
          </p:nvSpPr>
          <p:spPr bwMode="auto">
            <a:xfrm>
              <a:off x="2421" y="2713"/>
              <a:ext cx="59" cy="53"/>
            </a:xfrm>
            <a:custGeom>
              <a:avLst/>
              <a:gdLst/>
              <a:ahLst/>
              <a:cxnLst>
                <a:cxn ang="0">
                  <a:pos x="163" y="49"/>
                </a:cxn>
                <a:cxn ang="0">
                  <a:pos x="145" y="31"/>
                </a:cxn>
                <a:cxn ang="0">
                  <a:pos x="123" y="15"/>
                </a:cxn>
                <a:cxn ang="0">
                  <a:pos x="96" y="4"/>
                </a:cxn>
                <a:cxn ang="0">
                  <a:pos x="70" y="0"/>
                </a:cxn>
                <a:cxn ang="0">
                  <a:pos x="39" y="13"/>
                </a:cxn>
                <a:cxn ang="0">
                  <a:pos x="16" y="34"/>
                </a:cxn>
                <a:cxn ang="0">
                  <a:pos x="1" y="63"/>
                </a:cxn>
                <a:cxn ang="0">
                  <a:pos x="1" y="96"/>
                </a:cxn>
                <a:cxn ang="0">
                  <a:pos x="16" y="125"/>
                </a:cxn>
                <a:cxn ang="0">
                  <a:pos x="39" y="146"/>
                </a:cxn>
                <a:cxn ang="0">
                  <a:pos x="70" y="159"/>
                </a:cxn>
                <a:cxn ang="0">
                  <a:pos x="106" y="159"/>
                </a:cxn>
                <a:cxn ang="0">
                  <a:pos x="137" y="146"/>
                </a:cxn>
                <a:cxn ang="0">
                  <a:pos x="160" y="125"/>
                </a:cxn>
                <a:cxn ang="0">
                  <a:pos x="174" y="96"/>
                </a:cxn>
                <a:cxn ang="0">
                  <a:pos x="160" y="79"/>
                </a:cxn>
                <a:cxn ang="0">
                  <a:pos x="154" y="54"/>
                </a:cxn>
                <a:cxn ang="0">
                  <a:pos x="138" y="33"/>
                </a:cxn>
                <a:cxn ang="0">
                  <a:pos x="115" y="18"/>
                </a:cxn>
                <a:cxn ang="0">
                  <a:pos x="88" y="13"/>
                </a:cxn>
                <a:cxn ang="0">
                  <a:pos x="60" y="18"/>
                </a:cxn>
                <a:cxn ang="0">
                  <a:pos x="37" y="33"/>
                </a:cxn>
                <a:cxn ang="0">
                  <a:pos x="22" y="54"/>
                </a:cxn>
                <a:cxn ang="0">
                  <a:pos x="16" y="79"/>
                </a:cxn>
                <a:cxn ang="0">
                  <a:pos x="22" y="105"/>
                </a:cxn>
                <a:cxn ang="0">
                  <a:pos x="37" y="126"/>
                </a:cxn>
                <a:cxn ang="0">
                  <a:pos x="60" y="140"/>
                </a:cxn>
                <a:cxn ang="0">
                  <a:pos x="88" y="146"/>
                </a:cxn>
                <a:cxn ang="0">
                  <a:pos x="115" y="140"/>
                </a:cxn>
                <a:cxn ang="0">
                  <a:pos x="138" y="126"/>
                </a:cxn>
                <a:cxn ang="0">
                  <a:pos x="154" y="105"/>
                </a:cxn>
                <a:cxn ang="0">
                  <a:pos x="160" y="79"/>
                </a:cxn>
                <a:cxn ang="0">
                  <a:pos x="174" y="63"/>
                </a:cxn>
              </a:cxnLst>
              <a:rect l="0" t="0" r="r" b="b"/>
              <a:pathLst>
                <a:path w="175" h="160">
                  <a:moveTo>
                    <a:pt x="172" y="59"/>
                  </a:moveTo>
                  <a:lnTo>
                    <a:pt x="163" y="49"/>
                  </a:lnTo>
                  <a:lnTo>
                    <a:pt x="155" y="39"/>
                  </a:lnTo>
                  <a:lnTo>
                    <a:pt x="145" y="31"/>
                  </a:lnTo>
                  <a:lnTo>
                    <a:pt x="135" y="22"/>
                  </a:lnTo>
                  <a:lnTo>
                    <a:pt x="123" y="15"/>
                  </a:lnTo>
                  <a:lnTo>
                    <a:pt x="109" y="8"/>
                  </a:lnTo>
                  <a:lnTo>
                    <a:pt x="96" y="4"/>
                  </a:lnTo>
                  <a:lnTo>
                    <a:pt x="83" y="0"/>
                  </a:lnTo>
                  <a:lnTo>
                    <a:pt x="70" y="0"/>
                  </a:lnTo>
                  <a:lnTo>
                    <a:pt x="54" y="5"/>
                  </a:lnTo>
                  <a:lnTo>
                    <a:pt x="39" y="13"/>
                  </a:lnTo>
                  <a:lnTo>
                    <a:pt x="27" y="22"/>
                  </a:lnTo>
                  <a:lnTo>
                    <a:pt x="16" y="34"/>
                  </a:lnTo>
                  <a:lnTo>
                    <a:pt x="7" y="48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" y="96"/>
                  </a:lnTo>
                  <a:lnTo>
                    <a:pt x="7" y="110"/>
                  </a:lnTo>
                  <a:lnTo>
                    <a:pt x="16" y="125"/>
                  </a:lnTo>
                  <a:lnTo>
                    <a:pt x="27" y="136"/>
                  </a:lnTo>
                  <a:lnTo>
                    <a:pt x="39" y="146"/>
                  </a:lnTo>
                  <a:lnTo>
                    <a:pt x="54" y="153"/>
                  </a:lnTo>
                  <a:lnTo>
                    <a:pt x="70" y="159"/>
                  </a:lnTo>
                  <a:lnTo>
                    <a:pt x="88" y="160"/>
                  </a:lnTo>
                  <a:lnTo>
                    <a:pt x="106" y="159"/>
                  </a:lnTo>
                  <a:lnTo>
                    <a:pt x="121" y="153"/>
                  </a:lnTo>
                  <a:lnTo>
                    <a:pt x="137" y="146"/>
                  </a:lnTo>
                  <a:lnTo>
                    <a:pt x="150" y="136"/>
                  </a:lnTo>
                  <a:lnTo>
                    <a:pt x="160" y="125"/>
                  </a:lnTo>
                  <a:lnTo>
                    <a:pt x="168" y="110"/>
                  </a:lnTo>
                  <a:lnTo>
                    <a:pt x="174" y="96"/>
                  </a:lnTo>
                  <a:lnTo>
                    <a:pt x="175" y="79"/>
                  </a:lnTo>
                  <a:lnTo>
                    <a:pt x="160" y="79"/>
                  </a:lnTo>
                  <a:lnTo>
                    <a:pt x="159" y="66"/>
                  </a:lnTo>
                  <a:lnTo>
                    <a:pt x="154" y="54"/>
                  </a:lnTo>
                  <a:lnTo>
                    <a:pt x="148" y="43"/>
                  </a:lnTo>
                  <a:lnTo>
                    <a:pt x="138" y="33"/>
                  </a:lnTo>
                  <a:lnTo>
                    <a:pt x="127" y="24"/>
                  </a:lnTo>
                  <a:lnTo>
                    <a:pt x="115" y="18"/>
                  </a:lnTo>
                  <a:lnTo>
                    <a:pt x="102" y="14"/>
                  </a:lnTo>
                  <a:lnTo>
                    <a:pt x="88" y="13"/>
                  </a:lnTo>
                  <a:lnTo>
                    <a:pt x="73" y="14"/>
                  </a:lnTo>
                  <a:lnTo>
                    <a:pt x="60" y="18"/>
                  </a:lnTo>
                  <a:lnTo>
                    <a:pt x="48" y="24"/>
                  </a:lnTo>
                  <a:lnTo>
                    <a:pt x="37" y="33"/>
                  </a:lnTo>
                  <a:lnTo>
                    <a:pt x="28" y="43"/>
                  </a:lnTo>
                  <a:lnTo>
                    <a:pt x="22" y="54"/>
                  </a:lnTo>
                  <a:lnTo>
                    <a:pt x="17" y="66"/>
                  </a:lnTo>
                  <a:lnTo>
                    <a:pt x="16" y="79"/>
                  </a:lnTo>
                  <a:lnTo>
                    <a:pt x="17" y="92"/>
                  </a:lnTo>
                  <a:lnTo>
                    <a:pt x="22" y="105"/>
                  </a:lnTo>
                  <a:lnTo>
                    <a:pt x="28" y="116"/>
                  </a:lnTo>
                  <a:lnTo>
                    <a:pt x="37" y="126"/>
                  </a:lnTo>
                  <a:lnTo>
                    <a:pt x="48" y="135"/>
                  </a:lnTo>
                  <a:lnTo>
                    <a:pt x="60" y="140"/>
                  </a:lnTo>
                  <a:lnTo>
                    <a:pt x="73" y="144"/>
                  </a:lnTo>
                  <a:lnTo>
                    <a:pt x="88" y="146"/>
                  </a:lnTo>
                  <a:lnTo>
                    <a:pt x="102" y="144"/>
                  </a:lnTo>
                  <a:lnTo>
                    <a:pt x="115" y="140"/>
                  </a:lnTo>
                  <a:lnTo>
                    <a:pt x="127" y="135"/>
                  </a:lnTo>
                  <a:lnTo>
                    <a:pt x="138" y="126"/>
                  </a:lnTo>
                  <a:lnTo>
                    <a:pt x="148" y="116"/>
                  </a:lnTo>
                  <a:lnTo>
                    <a:pt x="154" y="105"/>
                  </a:lnTo>
                  <a:lnTo>
                    <a:pt x="159" y="92"/>
                  </a:lnTo>
                  <a:lnTo>
                    <a:pt x="160" y="79"/>
                  </a:lnTo>
                  <a:lnTo>
                    <a:pt x="175" y="79"/>
                  </a:lnTo>
                  <a:lnTo>
                    <a:pt x="174" y="63"/>
                  </a:lnTo>
                  <a:lnTo>
                    <a:pt x="172" y="59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2" name="Freeform 100"/>
            <p:cNvSpPr>
              <a:spLocks/>
            </p:cNvSpPr>
            <p:nvPr/>
          </p:nvSpPr>
          <p:spPr bwMode="auto">
            <a:xfrm>
              <a:off x="2426" y="2717"/>
              <a:ext cx="49" cy="45"/>
            </a:xfrm>
            <a:custGeom>
              <a:avLst/>
              <a:gdLst/>
              <a:ahLst/>
              <a:cxnLst>
                <a:cxn ang="0">
                  <a:pos x="145" y="54"/>
                </a:cxn>
                <a:cxn ang="0">
                  <a:pos x="133" y="30"/>
                </a:cxn>
                <a:cxn ang="0">
                  <a:pos x="114" y="12"/>
                </a:cxn>
                <a:cxn ang="0">
                  <a:pos x="87" y="1"/>
                </a:cxn>
                <a:cxn ang="0">
                  <a:pos x="58" y="1"/>
                </a:cxn>
                <a:cxn ang="0">
                  <a:pos x="32" y="12"/>
                </a:cxn>
                <a:cxn ang="0">
                  <a:pos x="13" y="30"/>
                </a:cxn>
                <a:cxn ang="0">
                  <a:pos x="1" y="54"/>
                </a:cxn>
                <a:cxn ang="0">
                  <a:pos x="1" y="80"/>
                </a:cxn>
                <a:cxn ang="0">
                  <a:pos x="13" y="105"/>
                </a:cxn>
                <a:cxn ang="0">
                  <a:pos x="32" y="123"/>
                </a:cxn>
                <a:cxn ang="0">
                  <a:pos x="58" y="134"/>
                </a:cxn>
                <a:cxn ang="0">
                  <a:pos x="87" y="134"/>
                </a:cxn>
                <a:cxn ang="0">
                  <a:pos x="114" y="123"/>
                </a:cxn>
                <a:cxn ang="0">
                  <a:pos x="133" y="105"/>
                </a:cxn>
                <a:cxn ang="0">
                  <a:pos x="145" y="80"/>
                </a:cxn>
                <a:cxn ang="0">
                  <a:pos x="130" y="67"/>
                </a:cxn>
                <a:cxn ang="0">
                  <a:pos x="126" y="47"/>
                </a:cxn>
                <a:cxn ang="0">
                  <a:pos x="114" y="30"/>
                </a:cxn>
                <a:cxn ang="0">
                  <a:pos x="94" y="19"/>
                </a:cxn>
                <a:cxn ang="0">
                  <a:pos x="73" y="14"/>
                </a:cxn>
                <a:cxn ang="0">
                  <a:pos x="51" y="19"/>
                </a:cxn>
                <a:cxn ang="0">
                  <a:pos x="32" y="30"/>
                </a:cxn>
                <a:cxn ang="0">
                  <a:pos x="20" y="47"/>
                </a:cxn>
                <a:cxn ang="0">
                  <a:pos x="15" y="67"/>
                </a:cxn>
                <a:cxn ang="0">
                  <a:pos x="20" y="87"/>
                </a:cxn>
                <a:cxn ang="0">
                  <a:pos x="32" y="105"/>
                </a:cxn>
                <a:cxn ang="0">
                  <a:pos x="51" y="116"/>
                </a:cxn>
                <a:cxn ang="0">
                  <a:pos x="73" y="120"/>
                </a:cxn>
                <a:cxn ang="0">
                  <a:pos x="94" y="116"/>
                </a:cxn>
                <a:cxn ang="0">
                  <a:pos x="114" y="105"/>
                </a:cxn>
                <a:cxn ang="0">
                  <a:pos x="126" y="87"/>
                </a:cxn>
                <a:cxn ang="0">
                  <a:pos x="130" y="67"/>
                </a:cxn>
              </a:cxnLst>
              <a:rect l="0" t="0" r="r" b="b"/>
              <a:pathLst>
                <a:path w="146" h="135">
                  <a:moveTo>
                    <a:pt x="146" y="67"/>
                  </a:moveTo>
                  <a:lnTo>
                    <a:pt x="145" y="54"/>
                  </a:lnTo>
                  <a:lnTo>
                    <a:pt x="140" y="42"/>
                  </a:lnTo>
                  <a:lnTo>
                    <a:pt x="133" y="30"/>
                  </a:lnTo>
                  <a:lnTo>
                    <a:pt x="124" y="20"/>
                  </a:lnTo>
                  <a:lnTo>
                    <a:pt x="114" y="12"/>
                  </a:lnTo>
                  <a:lnTo>
                    <a:pt x="100" y="5"/>
                  </a:lnTo>
                  <a:lnTo>
                    <a:pt x="87" y="1"/>
                  </a:lnTo>
                  <a:lnTo>
                    <a:pt x="73" y="0"/>
                  </a:lnTo>
                  <a:lnTo>
                    <a:pt x="58" y="1"/>
                  </a:lnTo>
                  <a:lnTo>
                    <a:pt x="45" y="5"/>
                  </a:lnTo>
                  <a:lnTo>
                    <a:pt x="32" y="12"/>
                  </a:lnTo>
                  <a:lnTo>
                    <a:pt x="21" y="20"/>
                  </a:lnTo>
                  <a:lnTo>
                    <a:pt x="13" y="30"/>
                  </a:lnTo>
                  <a:lnTo>
                    <a:pt x="6" y="42"/>
                  </a:lnTo>
                  <a:lnTo>
                    <a:pt x="1" y="54"/>
                  </a:lnTo>
                  <a:lnTo>
                    <a:pt x="0" y="67"/>
                  </a:lnTo>
                  <a:lnTo>
                    <a:pt x="1" y="80"/>
                  </a:lnTo>
                  <a:lnTo>
                    <a:pt x="6" y="93"/>
                  </a:lnTo>
                  <a:lnTo>
                    <a:pt x="13" y="105"/>
                  </a:lnTo>
                  <a:lnTo>
                    <a:pt x="21" y="115"/>
                  </a:lnTo>
                  <a:lnTo>
                    <a:pt x="32" y="123"/>
                  </a:lnTo>
                  <a:lnTo>
                    <a:pt x="45" y="129"/>
                  </a:lnTo>
                  <a:lnTo>
                    <a:pt x="58" y="134"/>
                  </a:lnTo>
                  <a:lnTo>
                    <a:pt x="73" y="135"/>
                  </a:lnTo>
                  <a:lnTo>
                    <a:pt x="87" y="134"/>
                  </a:lnTo>
                  <a:lnTo>
                    <a:pt x="100" y="129"/>
                  </a:lnTo>
                  <a:lnTo>
                    <a:pt x="114" y="123"/>
                  </a:lnTo>
                  <a:lnTo>
                    <a:pt x="124" y="115"/>
                  </a:lnTo>
                  <a:lnTo>
                    <a:pt x="133" y="105"/>
                  </a:lnTo>
                  <a:lnTo>
                    <a:pt x="140" y="93"/>
                  </a:lnTo>
                  <a:lnTo>
                    <a:pt x="145" y="80"/>
                  </a:lnTo>
                  <a:lnTo>
                    <a:pt x="146" y="67"/>
                  </a:lnTo>
                  <a:lnTo>
                    <a:pt x="130" y="67"/>
                  </a:lnTo>
                  <a:lnTo>
                    <a:pt x="129" y="56"/>
                  </a:lnTo>
                  <a:lnTo>
                    <a:pt x="126" y="47"/>
                  </a:lnTo>
                  <a:lnTo>
                    <a:pt x="121" y="37"/>
                  </a:lnTo>
                  <a:lnTo>
                    <a:pt x="114" y="30"/>
                  </a:lnTo>
                  <a:lnTo>
                    <a:pt x="105" y="23"/>
                  </a:lnTo>
                  <a:lnTo>
                    <a:pt x="94" y="19"/>
                  </a:lnTo>
                  <a:lnTo>
                    <a:pt x="85" y="15"/>
                  </a:lnTo>
                  <a:lnTo>
                    <a:pt x="73" y="14"/>
                  </a:lnTo>
                  <a:lnTo>
                    <a:pt x="61" y="15"/>
                  </a:lnTo>
                  <a:lnTo>
                    <a:pt x="51" y="19"/>
                  </a:lnTo>
                  <a:lnTo>
                    <a:pt x="40" y="23"/>
                  </a:lnTo>
                  <a:lnTo>
                    <a:pt x="32" y="30"/>
                  </a:lnTo>
                  <a:lnTo>
                    <a:pt x="25" y="37"/>
                  </a:lnTo>
                  <a:lnTo>
                    <a:pt x="20" y="47"/>
                  </a:lnTo>
                  <a:lnTo>
                    <a:pt x="16" y="56"/>
                  </a:lnTo>
                  <a:lnTo>
                    <a:pt x="15" y="67"/>
                  </a:lnTo>
                  <a:lnTo>
                    <a:pt x="16" y="78"/>
                  </a:lnTo>
                  <a:lnTo>
                    <a:pt x="20" y="87"/>
                  </a:lnTo>
                  <a:lnTo>
                    <a:pt x="25" y="97"/>
                  </a:lnTo>
                  <a:lnTo>
                    <a:pt x="32" y="105"/>
                  </a:lnTo>
                  <a:lnTo>
                    <a:pt x="40" y="111"/>
                  </a:lnTo>
                  <a:lnTo>
                    <a:pt x="51" y="116"/>
                  </a:lnTo>
                  <a:lnTo>
                    <a:pt x="61" y="119"/>
                  </a:lnTo>
                  <a:lnTo>
                    <a:pt x="73" y="120"/>
                  </a:lnTo>
                  <a:lnTo>
                    <a:pt x="85" y="119"/>
                  </a:lnTo>
                  <a:lnTo>
                    <a:pt x="94" y="116"/>
                  </a:lnTo>
                  <a:lnTo>
                    <a:pt x="105" y="111"/>
                  </a:lnTo>
                  <a:lnTo>
                    <a:pt x="114" y="105"/>
                  </a:lnTo>
                  <a:lnTo>
                    <a:pt x="121" y="97"/>
                  </a:lnTo>
                  <a:lnTo>
                    <a:pt x="126" y="87"/>
                  </a:lnTo>
                  <a:lnTo>
                    <a:pt x="129" y="78"/>
                  </a:lnTo>
                  <a:lnTo>
                    <a:pt x="130" y="67"/>
                  </a:lnTo>
                  <a:lnTo>
                    <a:pt x="146" y="67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3" name="Freeform 101"/>
            <p:cNvSpPr>
              <a:spLocks/>
            </p:cNvSpPr>
            <p:nvPr/>
          </p:nvSpPr>
          <p:spPr bwMode="auto">
            <a:xfrm>
              <a:off x="2431" y="2721"/>
              <a:ext cx="39" cy="36"/>
            </a:xfrm>
            <a:custGeom>
              <a:avLst/>
              <a:gdLst/>
              <a:ahLst/>
              <a:cxnLst>
                <a:cxn ang="0">
                  <a:pos x="116" y="43"/>
                </a:cxn>
                <a:cxn ang="0">
                  <a:pos x="108" y="24"/>
                </a:cxn>
                <a:cxn ang="0">
                  <a:pos x="91" y="9"/>
                </a:cxn>
                <a:cxn ang="0">
                  <a:pos x="71" y="1"/>
                </a:cxn>
                <a:cxn ang="0">
                  <a:pos x="47" y="1"/>
                </a:cxn>
                <a:cxn ang="0">
                  <a:pos x="26" y="9"/>
                </a:cxn>
                <a:cxn ang="0">
                  <a:pos x="10" y="24"/>
                </a:cxn>
                <a:cxn ang="0">
                  <a:pos x="1" y="43"/>
                </a:cxn>
                <a:cxn ang="0">
                  <a:pos x="1" y="65"/>
                </a:cxn>
                <a:cxn ang="0">
                  <a:pos x="10" y="84"/>
                </a:cxn>
                <a:cxn ang="0">
                  <a:pos x="26" y="100"/>
                </a:cxn>
                <a:cxn ang="0">
                  <a:pos x="47" y="107"/>
                </a:cxn>
                <a:cxn ang="0">
                  <a:pos x="71" y="107"/>
                </a:cxn>
                <a:cxn ang="0">
                  <a:pos x="91" y="100"/>
                </a:cxn>
                <a:cxn ang="0">
                  <a:pos x="108" y="84"/>
                </a:cxn>
                <a:cxn ang="0">
                  <a:pos x="116" y="65"/>
                </a:cxn>
                <a:cxn ang="0">
                  <a:pos x="102" y="54"/>
                </a:cxn>
                <a:cxn ang="0">
                  <a:pos x="98" y="39"/>
                </a:cxn>
                <a:cxn ang="0">
                  <a:pos x="89" y="27"/>
                </a:cxn>
                <a:cxn ang="0">
                  <a:pos x="76" y="18"/>
                </a:cxn>
                <a:cxn ang="0">
                  <a:pos x="59" y="14"/>
                </a:cxn>
                <a:cxn ang="0">
                  <a:pos x="42" y="18"/>
                </a:cxn>
                <a:cxn ang="0">
                  <a:pos x="29" y="27"/>
                </a:cxn>
                <a:cxn ang="0">
                  <a:pos x="19" y="39"/>
                </a:cxn>
                <a:cxn ang="0">
                  <a:pos x="16" y="54"/>
                </a:cxn>
                <a:cxn ang="0">
                  <a:pos x="19" y="70"/>
                </a:cxn>
                <a:cxn ang="0">
                  <a:pos x="29" y="82"/>
                </a:cxn>
                <a:cxn ang="0">
                  <a:pos x="42" y="91"/>
                </a:cxn>
                <a:cxn ang="0">
                  <a:pos x="59" y="94"/>
                </a:cxn>
                <a:cxn ang="0">
                  <a:pos x="76" y="91"/>
                </a:cxn>
                <a:cxn ang="0">
                  <a:pos x="89" y="82"/>
                </a:cxn>
                <a:cxn ang="0">
                  <a:pos x="98" y="70"/>
                </a:cxn>
                <a:cxn ang="0">
                  <a:pos x="102" y="54"/>
                </a:cxn>
              </a:cxnLst>
              <a:rect l="0" t="0" r="r" b="b"/>
              <a:pathLst>
                <a:path w="118" h="108">
                  <a:moveTo>
                    <a:pt x="118" y="54"/>
                  </a:moveTo>
                  <a:lnTo>
                    <a:pt x="116" y="43"/>
                  </a:lnTo>
                  <a:lnTo>
                    <a:pt x="113" y="33"/>
                  </a:lnTo>
                  <a:lnTo>
                    <a:pt x="108" y="24"/>
                  </a:lnTo>
                  <a:lnTo>
                    <a:pt x="101" y="15"/>
                  </a:lnTo>
                  <a:lnTo>
                    <a:pt x="91" y="9"/>
                  </a:lnTo>
                  <a:lnTo>
                    <a:pt x="82" y="4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7" y="1"/>
                  </a:lnTo>
                  <a:lnTo>
                    <a:pt x="36" y="4"/>
                  </a:lnTo>
                  <a:lnTo>
                    <a:pt x="26" y="9"/>
                  </a:lnTo>
                  <a:lnTo>
                    <a:pt x="17" y="15"/>
                  </a:lnTo>
                  <a:lnTo>
                    <a:pt x="10" y="24"/>
                  </a:lnTo>
                  <a:lnTo>
                    <a:pt x="5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5" y="75"/>
                  </a:lnTo>
                  <a:lnTo>
                    <a:pt x="10" y="84"/>
                  </a:lnTo>
                  <a:lnTo>
                    <a:pt x="17" y="93"/>
                  </a:lnTo>
                  <a:lnTo>
                    <a:pt x="26" y="100"/>
                  </a:lnTo>
                  <a:lnTo>
                    <a:pt x="36" y="104"/>
                  </a:lnTo>
                  <a:lnTo>
                    <a:pt x="47" y="107"/>
                  </a:lnTo>
                  <a:lnTo>
                    <a:pt x="59" y="108"/>
                  </a:lnTo>
                  <a:lnTo>
                    <a:pt x="71" y="107"/>
                  </a:lnTo>
                  <a:lnTo>
                    <a:pt x="82" y="104"/>
                  </a:lnTo>
                  <a:lnTo>
                    <a:pt x="91" y="100"/>
                  </a:lnTo>
                  <a:lnTo>
                    <a:pt x="101" y="93"/>
                  </a:lnTo>
                  <a:lnTo>
                    <a:pt x="108" y="84"/>
                  </a:lnTo>
                  <a:lnTo>
                    <a:pt x="113" y="75"/>
                  </a:lnTo>
                  <a:lnTo>
                    <a:pt x="116" y="65"/>
                  </a:lnTo>
                  <a:lnTo>
                    <a:pt x="118" y="54"/>
                  </a:lnTo>
                  <a:lnTo>
                    <a:pt x="102" y="54"/>
                  </a:lnTo>
                  <a:lnTo>
                    <a:pt x="101" y="46"/>
                  </a:lnTo>
                  <a:lnTo>
                    <a:pt x="98" y="39"/>
                  </a:lnTo>
                  <a:lnTo>
                    <a:pt x="95" y="32"/>
                  </a:lnTo>
                  <a:lnTo>
                    <a:pt x="89" y="27"/>
                  </a:lnTo>
                  <a:lnTo>
                    <a:pt x="83" y="21"/>
                  </a:lnTo>
                  <a:lnTo>
                    <a:pt x="76" y="18"/>
                  </a:lnTo>
                  <a:lnTo>
                    <a:pt x="67" y="15"/>
                  </a:lnTo>
                  <a:lnTo>
                    <a:pt x="59" y="14"/>
                  </a:lnTo>
                  <a:lnTo>
                    <a:pt x="50" y="15"/>
                  </a:lnTo>
                  <a:lnTo>
                    <a:pt x="42" y="18"/>
                  </a:lnTo>
                  <a:lnTo>
                    <a:pt x="35" y="21"/>
                  </a:lnTo>
                  <a:lnTo>
                    <a:pt x="29" y="27"/>
                  </a:lnTo>
                  <a:lnTo>
                    <a:pt x="23" y="32"/>
                  </a:lnTo>
                  <a:lnTo>
                    <a:pt x="19" y="39"/>
                  </a:lnTo>
                  <a:lnTo>
                    <a:pt x="17" y="46"/>
                  </a:lnTo>
                  <a:lnTo>
                    <a:pt x="16" y="54"/>
                  </a:lnTo>
                  <a:lnTo>
                    <a:pt x="17" y="62"/>
                  </a:lnTo>
                  <a:lnTo>
                    <a:pt x="19" y="70"/>
                  </a:lnTo>
                  <a:lnTo>
                    <a:pt x="23" y="76"/>
                  </a:lnTo>
                  <a:lnTo>
                    <a:pt x="29" y="82"/>
                  </a:lnTo>
                  <a:lnTo>
                    <a:pt x="35" y="87"/>
                  </a:lnTo>
                  <a:lnTo>
                    <a:pt x="42" y="91"/>
                  </a:lnTo>
                  <a:lnTo>
                    <a:pt x="50" y="93"/>
                  </a:lnTo>
                  <a:lnTo>
                    <a:pt x="59" y="94"/>
                  </a:lnTo>
                  <a:lnTo>
                    <a:pt x="67" y="93"/>
                  </a:lnTo>
                  <a:lnTo>
                    <a:pt x="76" y="91"/>
                  </a:lnTo>
                  <a:lnTo>
                    <a:pt x="83" y="87"/>
                  </a:lnTo>
                  <a:lnTo>
                    <a:pt x="89" y="82"/>
                  </a:lnTo>
                  <a:lnTo>
                    <a:pt x="95" y="76"/>
                  </a:lnTo>
                  <a:lnTo>
                    <a:pt x="98" y="70"/>
                  </a:lnTo>
                  <a:lnTo>
                    <a:pt x="101" y="62"/>
                  </a:lnTo>
                  <a:lnTo>
                    <a:pt x="102" y="54"/>
                  </a:lnTo>
                  <a:lnTo>
                    <a:pt x="118" y="54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4" name="Freeform 102"/>
            <p:cNvSpPr>
              <a:spLocks/>
            </p:cNvSpPr>
            <p:nvPr/>
          </p:nvSpPr>
          <p:spPr bwMode="auto">
            <a:xfrm>
              <a:off x="2435" y="2725"/>
              <a:ext cx="30" cy="28"/>
            </a:xfrm>
            <a:custGeom>
              <a:avLst/>
              <a:gdLst/>
              <a:ahLst/>
              <a:cxnLst>
                <a:cxn ang="0">
                  <a:pos x="89" y="41"/>
                </a:cxn>
                <a:cxn ang="0">
                  <a:pos x="88" y="33"/>
                </a:cxn>
                <a:cxn ang="0">
                  <a:pos x="86" y="26"/>
                </a:cxn>
                <a:cxn ang="0">
                  <a:pos x="82" y="19"/>
                </a:cxn>
                <a:cxn ang="0">
                  <a:pos x="76" y="12"/>
                </a:cxn>
                <a:cxn ang="0">
                  <a:pos x="69" y="7"/>
                </a:cxn>
                <a:cxn ang="0">
                  <a:pos x="62" y="4"/>
                </a:cxn>
                <a:cxn ang="0">
                  <a:pos x="53" y="1"/>
                </a:cxn>
                <a:cxn ang="0">
                  <a:pos x="45" y="0"/>
                </a:cxn>
                <a:cxn ang="0">
                  <a:pos x="36" y="1"/>
                </a:cxn>
                <a:cxn ang="0">
                  <a:pos x="28" y="4"/>
                </a:cxn>
                <a:cxn ang="0">
                  <a:pos x="21" y="7"/>
                </a:cxn>
                <a:cxn ang="0">
                  <a:pos x="14" y="12"/>
                </a:cxn>
                <a:cxn ang="0">
                  <a:pos x="8" y="19"/>
                </a:cxn>
                <a:cxn ang="0">
                  <a:pos x="4" y="26"/>
                </a:cxn>
                <a:cxn ang="0">
                  <a:pos x="2" y="33"/>
                </a:cxn>
                <a:cxn ang="0">
                  <a:pos x="0" y="41"/>
                </a:cxn>
                <a:cxn ang="0">
                  <a:pos x="2" y="49"/>
                </a:cxn>
                <a:cxn ang="0">
                  <a:pos x="4" y="57"/>
                </a:cxn>
                <a:cxn ang="0">
                  <a:pos x="8" y="63"/>
                </a:cxn>
                <a:cxn ang="0">
                  <a:pos x="14" y="70"/>
                </a:cxn>
                <a:cxn ang="0">
                  <a:pos x="21" y="75"/>
                </a:cxn>
                <a:cxn ang="0">
                  <a:pos x="28" y="79"/>
                </a:cxn>
                <a:cxn ang="0">
                  <a:pos x="36" y="81"/>
                </a:cxn>
                <a:cxn ang="0">
                  <a:pos x="45" y="82"/>
                </a:cxn>
                <a:cxn ang="0">
                  <a:pos x="53" y="81"/>
                </a:cxn>
                <a:cxn ang="0">
                  <a:pos x="62" y="79"/>
                </a:cxn>
                <a:cxn ang="0">
                  <a:pos x="69" y="75"/>
                </a:cxn>
                <a:cxn ang="0">
                  <a:pos x="76" y="70"/>
                </a:cxn>
                <a:cxn ang="0">
                  <a:pos x="82" y="63"/>
                </a:cxn>
                <a:cxn ang="0">
                  <a:pos x="86" y="57"/>
                </a:cxn>
                <a:cxn ang="0">
                  <a:pos x="88" y="49"/>
                </a:cxn>
                <a:cxn ang="0">
                  <a:pos x="89" y="41"/>
                </a:cxn>
                <a:cxn ang="0">
                  <a:pos x="74" y="41"/>
                </a:cxn>
                <a:cxn ang="0">
                  <a:pos x="71" y="31"/>
                </a:cxn>
                <a:cxn ang="0">
                  <a:pos x="65" y="22"/>
                </a:cxn>
                <a:cxn ang="0">
                  <a:pos x="56" y="17"/>
                </a:cxn>
                <a:cxn ang="0">
                  <a:pos x="45" y="15"/>
                </a:cxn>
                <a:cxn ang="0">
                  <a:pos x="34" y="17"/>
                </a:cxn>
                <a:cxn ang="0">
                  <a:pos x="24" y="22"/>
                </a:cxn>
                <a:cxn ang="0">
                  <a:pos x="18" y="31"/>
                </a:cxn>
                <a:cxn ang="0">
                  <a:pos x="16" y="41"/>
                </a:cxn>
                <a:cxn ang="0">
                  <a:pos x="18" y="51"/>
                </a:cxn>
                <a:cxn ang="0">
                  <a:pos x="24" y="60"/>
                </a:cxn>
                <a:cxn ang="0">
                  <a:pos x="34" y="66"/>
                </a:cxn>
                <a:cxn ang="0">
                  <a:pos x="45" y="68"/>
                </a:cxn>
                <a:cxn ang="0">
                  <a:pos x="56" y="66"/>
                </a:cxn>
                <a:cxn ang="0">
                  <a:pos x="65" y="60"/>
                </a:cxn>
                <a:cxn ang="0">
                  <a:pos x="71" y="51"/>
                </a:cxn>
                <a:cxn ang="0">
                  <a:pos x="74" y="41"/>
                </a:cxn>
                <a:cxn ang="0">
                  <a:pos x="89" y="41"/>
                </a:cxn>
              </a:cxnLst>
              <a:rect l="0" t="0" r="r" b="b"/>
              <a:pathLst>
                <a:path w="89" h="82">
                  <a:moveTo>
                    <a:pt x="89" y="41"/>
                  </a:moveTo>
                  <a:lnTo>
                    <a:pt x="88" y="33"/>
                  </a:lnTo>
                  <a:lnTo>
                    <a:pt x="86" y="26"/>
                  </a:lnTo>
                  <a:lnTo>
                    <a:pt x="82" y="19"/>
                  </a:lnTo>
                  <a:lnTo>
                    <a:pt x="76" y="12"/>
                  </a:lnTo>
                  <a:lnTo>
                    <a:pt x="69" y="7"/>
                  </a:lnTo>
                  <a:lnTo>
                    <a:pt x="62" y="4"/>
                  </a:lnTo>
                  <a:lnTo>
                    <a:pt x="53" y="1"/>
                  </a:lnTo>
                  <a:lnTo>
                    <a:pt x="45" y="0"/>
                  </a:lnTo>
                  <a:lnTo>
                    <a:pt x="36" y="1"/>
                  </a:lnTo>
                  <a:lnTo>
                    <a:pt x="28" y="4"/>
                  </a:lnTo>
                  <a:lnTo>
                    <a:pt x="21" y="7"/>
                  </a:lnTo>
                  <a:lnTo>
                    <a:pt x="14" y="12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2" y="33"/>
                  </a:lnTo>
                  <a:lnTo>
                    <a:pt x="0" y="41"/>
                  </a:lnTo>
                  <a:lnTo>
                    <a:pt x="2" y="49"/>
                  </a:lnTo>
                  <a:lnTo>
                    <a:pt x="4" y="57"/>
                  </a:lnTo>
                  <a:lnTo>
                    <a:pt x="8" y="63"/>
                  </a:lnTo>
                  <a:lnTo>
                    <a:pt x="14" y="70"/>
                  </a:lnTo>
                  <a:lnTo>
                    <a:pt x="21" y="75"/>
                  </a:lnTo>
                  <a:lnTo>
                    <a:pt x="28" y="79"/>
                  </a:lnTo>
                  <a:lnTo>
                    <a:pt x="36" y="81"/>
                  </a:lnTo>
                  <a:lnTo>
                    <a:pt x="45" y="82"/>
                  </a:lnTo>
                  <a:lnTo>
                    <a:pt x="53" y="81"/>
                  </a:lnTo>
                  <a:lnTo>
                    <a:pt x="62" y="79"/>
                  </a:lnTo>
                  <a:lnTo>
                    <a:pt x="69" y="75"/>
                  </a:lnTo>
                  <a:lnTo>
                    <a:pt x="76" y="70"/>
                  </a:lnTo>
                  <a:lnTo>
                    <a:pt x="82" y="63"/>
                  </a:lnTo>
                  <a:lnTo>
                    <a:pt x="86" y="57"/>
                  </a:lnTo>
                  <a:lnTo>
                    <a:pt x="88" y="49"/>
                  </a:lnTo>
                  <a:lnTo>
                    <a:pt x="89" y="41"/>
                  </a:lnTo>
                  <a:lnTo>
                    <a:pt x="74" y="41"/>
                  </a:lnTo>
                  <a:lnTo>
                    <a:pt x="71" y="31"/>
                  </a:lnTo>
                  <a:lnTo>
                    <a:pt x="65" y="22"/>
                  </a:lnTo>
                  <a:lnTo>
                    <a:pt x="56" y="17"/>
                  </a:lnTo>
                  <a:lnTo>
                    <a:pt x="45" y="15"/>
                  </a:lnTo>
                  <a:lnTo>
                    <a:pt x="34" y="17"/>
                  </a:lnTo>
                  <a:lnTo>
                    <a:pt x="24" y="22"/>
                  </a:lnTo>
                  <a:lnTo>
                    <a:pt x="18" y="31"/>
                  </a:lnTo>
                  <a:lnTo>
                    <a:pt x="16" y="41"/>
                  </a:lnTo>
                  <a:lnTo>
                    <a:pt x="18" y="51"/>
                  </a:lnTo>
                  <a:lnTo>
                    <a:pt x="24" y="60"/>
                  </a:lnTo>
                  <a:lnTo>
                    <a:pt x="34" y="66"/>
                  </a:lnTo>
                  <a:lnTo>
                    <a:pt x="45" y="68"/>
                  </a:lnTo>
                  <a:lnTo>
                    <a:pt x="56" y="66"/>
                  </a:lnTo>
                  <a:lnTo>
                    <a:pt x="65" y="60"/>
                  </a:lnTo>
                  <a:lnTo>
                    <a:pt x="71" y="51"/>
                  </a:lnTo>
                  <a:lnTo>
                    <a:pt x="74" y="41"/>
                  </a:lnTo>
                  <a:lnTo>
                    <a:pt x="89" y="41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5" name="Freeform 103"/>
            <p:cNvSpPr>
              <a:spLocks/>
            </p:cNvSpPr>
            <p:nvPr/>
          </p:nvSpPr>
          <p:spPr bwMode="auto">
            <a:xfrm>
              <a:off x="2441" y="2730"/>
              <a:ext cx="22" cy="18"/>
            </a:xfrm>
            <a:custGeom>
              <a:avLst/>
              <a:gdLst/>
              <a:ahLst/>
              <a:cxnLst>
                <a:cxn ang="0">
                  <a:pos x="60" y="27"/>
                </a:cxn>
                <a:cxn ang="0">
                  <a:pos x="57" y="17"/>
                </a:cxn>
                <a:cxn ang="0">
                  <a:pos x="50" y="8"/>
                </a:cxn>
                <a:cxn ang="0">
                  <a:pos x="41" y="2"/>
                </a:cxn>
                <a:cxn ang="0">
                  <a:pos x="30" y="0"/>
                </a:cxn>
                <a:cxn ang="0">
                  <a:pos x="19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9" y="46"/>
                </a:cxn>
                <a:cxn ang="0">
                  <a:pos x="19" y="53"/>
                </a:cxn>
                <a:cxn ang="0">
                  <a:pos x="30" y="55"/>
                </a:cxn>
                <a:cxn ang="0">
                  <a:pos x="41" y="53"/>
                </a:cxn>
                <a:cxn ang="0">
                  <a:pos x="50" y="46"/>
                </a:cxn>
                <a:cxn ang="0">
                  <a:pos x="57" y="37"/>
                </a:cxn>
                <a:cxn ang="0">
                  <a:pos x="60" y="27"/>
                </a:cxn>
                <a:cxn ang="0">
                  <a:pos x="60" y="27"/>
                </a:cxn>
              </a:cxnLst>
              <a:rect l="0" t="0" r="r" b="b"/>
              <a:pathLst>
                <a:path w="60" h="55">
                  <a:moveTo>
                    <a:pt x="60" y="27"/>
                  </a:moveTo>
                  <a:lnTo>
                    <a:pt x="57" y="17"/>
                  </a:lnTo>
                  <a:lnTo>
                    <a:pt x="50" y="8"/>
                  </a:lnTo>
                  <a:lnTo>
                    <a:pt x="41" y="2"/>
                  </a:lnTo>
                  <a:lnTo>
                    <a:pt x="30" y="0"/>
                  </a:lnTo>
                  <a:lnTo>
                    <a:pt x="19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9" y="46"/>
                  </a:lnTo>
                  <a:lnTo>
                    <a:pt x="19" y="53"/>
                  </a:lnTo>
                  <a:lnTo>
                    <a:pt x="30" y="55"/>
                  </a:lnTo>
                  <a:lnTo>
                    <a:pt x="41" y="53"/>
                  </a:lnTo>
                  <a:lnTo>
                    <a:pt x="50" y="46"/>
                  </a:lnTo>
                  <a:lnTo>
                    <a:pt x="57" y="37"/>
                  </a:lnTo>
                  <a:lnTo>
                    <a:pt x="60" y="27"/>
                  </a:lnTo>
                  <a:lnTo>
                    <a:pt x="60" y="27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6" name="Freeform 104"/>
            <p:cNvSpPr>
              <a:spLocks/>
            </p:cNvSpPr>
            <p:nvPr/>
          </p:nvSpPr>
          <p:spPr bwMode="auto">
            <a:xfrm>
              <a:off x="2445" y="2734"/>
              <a:ext cx="10" cy="10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30" y="9"/>
                </a:cxn>
                <a:cxn ang="0">
                  <a:pos x="27" y="4"/>
                </a:cxn>
                <a:cxn ang="0">
                  <a:pos x="22" y="1"/>
                </a:cxn>
                <a:cxn ang="0">
                  <a:pos x="16" y="0"/>
                </a:cxn>
                <a:cxn ang="0">
                  <a:pos x="10" y="1"/>
                </a:cxn>
                <a:cxn ang="0">
                  <a:pos x="5" y="4"/>
                </a:cxn>
                <a:cxn ang="0">
                  <a:pos x="1" y="9"/>
                </a:cxn>
                <a:cxn ang="0">
                  <a:pos x="0" y="14"/>
                </a:cxn>
                <a:cxn ang="0">
                  <a:pos x="1" y="20"/>
                </a:cxn>
                <a:cxn ang="0">
                  <a:pos x="5" y="24"/>
                </a:cxn>
                <a:cxn ang="0">
                  <a:pos x="10" y="27"/>
                </a:cxn>
                <a:cxn ang="0">
                  <a:pos x="16" y="29"/>
                </a:cxn>
                <a:cxn ang="0">
                  <a:pos x="22" y="27"/>
                </a:cxn>
                <a:cxn ang="0">
                  <a:pos x="27" y="24"/>
                </a:cxn>
                <a:cxn ang="0">
                  <a:pos x="30" y="20"/>
                </a:cxn>
                <a:cxn ang="0">
                  <a:pos x="31" y="14"/>
                </a:cxn>
                <a:cxn ang="0">
                  <a:pos x="31" y="14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30" y="9"/>
                  </a:lnTo>
                  <a:lnTo>
                    <a:pt x="27" y="4"/>
                  </a:lnTo>
                  <a:lnTo>
                    <a:pt x="22" y="1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1" y="9"/>
                  </a:lnTo>
                  <a:lnTo>
                    <a:pt x="0" y="14"/>
                  </a:lnTo>
                  <a:lnTo>
                    <a:pt x="1" y="20"/>
                  </a:lnTo>
                  <a:lnTo>
                    <a:pt x="5" y="24"/>
                  </a:lnTo>
                  <a:lnTo>
                    <a:pt x="10" y="27"/>
                  </a:lnTo>
                  <a:lnTo>
                    <a:pt x="16" y="29"/>
                  </a:lnTo>
                  <a:lnTo>
                    <a:pt x="22" y="27"/>
                  </a:lnTo>
                  <a:lnTo>
                    <a:pt x="27" y="24"/>
                  </a:lnTo>
                  <a:lnTo>
                    <a:pt x="30" y="20"/>
                  </a:lnTo>
                  <a:lnTo>
                    <a:pt x="31" y="14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7" name="Freeform 105"/>
            <p:cNvSpPr>
              <a:spLocks/>
            </p:cNvSpPr>
            <p:nvPr/>
          </p:nvSpPr>
          <p:spPr bwMode="auto">
            <a:xfrm>
              <a:off x="2386" y="2711"/>
              <a:ext cx="99" cy="93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149" y="0"/>
                </a:cxn>
                <a:cxn ang="0">
                  <a:pos x="179" y="4"/>
                </a:cxn>
                <a:cxn ang="0">
                  <a:pos x="208" y="11"/>
                </a:cxn>
                <a:cxn ang="0">
                  <a:pos x="233" y="23"/>
                </a:cxn>
                <a:cxn ang="0">
                  <a:pos x="255" y="41"/>
                </a:cxn>
                <a:cxn ang="0">
                  <a:pos x="274" y="61"/>
                </a:cxn>
                <a:cxn ang="0">
                  <a:pos x="287" y="84"/>
                </a:cxn>
                <a:cxn ang="0">
                  <a:pos x="296" y="111"/>
                </a:cxn>
                <a:cxn ang="0">
                  <a:pos x="299" y="139"/>
                </a:cxn>
                <a:cxn ang="0">
                  <a:pos x="299" y="139"/>
                </a:cxn>
                <a:cxn ang="0">
                  <a:pos x="296" y="166"/>
                </a:cxn>
                <a:cxn ang="0">
                  <a:pos x="287" y="193"/>
                </a:cxn>
                <a:cxn ang="0">
                  <a:pos x="274" y="216"/>
                </a:cxn>
                <a:cxn ang="0">
                  <a:pos x="255" y="236"/>
                </a:cxn>
                <a:cxn ang="0">
                  <a:pos x="233" y="254"/>
                </a:cxn>
                <a:cxn ang="0">
                  <a:pos x="208" y="266"/>
                </a:cxn>
                <a:cxn ang="0">
                  <a:pos x="179" y="273"/>
                </a:cxn>
                <a:cxn ang="0">
                  <a:pos x="149" y="277"/>
                </a:cxn>
                <a:cxn ang="0">
                  <a:pos x="149" y="277"/>
                </a:cxn>
                <a:cxn ang="0">
                  <a:pos x="119" y="273"/>
                </a:cxn>
                <a:cxn ang="0">
                  <a:pos x="91" y="266"/>
                </a:cxn>
                <a:cxn ang="0">
                  <a:pos x="65" y="254"/>
                </a:cxn>
                <a:cxn ang="0">
                  <a:pos x="44" y="236"/>
                </a:cxn>
                <a:cxn ang="0">
                  <a:pos x="25" y="216"/>
                </a:cxn>
                <a:cxn ang="0">
                  <a:pos x="12" y="193"/>
                </a:cxn>
                <a:cxn ang="0">
                  <a:pos x="3" y="166"/>
                </a:cxn>
                <a:cxn ang="0">
                  <a:pos x="0" y="139"/>
                </a:cxn>
                <a:cxn ang="0">
                  <a:pos x="0" y="139"/>
                </a:cxn>
                <a:cxn ang="0">
                  <a:pos x="3" y="111"/>
                </a:cxn>
                <a:cxn ang="0">
                  <a:pos x="12" y="84"/>
                </a:cxn>
                <a:cxn ang="0">
                  <a:pos x="25" y="61"/>
                </a:cxn>
                <a:cxn ang="0">
                  <a:pos x="44" y="41"/>
                </a:cxn>
                <a:cxn ang="0">
                  <a:pos x="65" y="23"/>
                </a:cxn>
                <a:cxn ang="0">
                  <a:pos x="91" y="11"/>
                </a:cxn>
                <a:cxn ang="0">
                  <a:pos x="119" y="4"/>
                </a:cxn>
                <a:cxn ang="0">
                  <a:pos x="149" y="0"/>
                </a:cxn>
              </a:cxnLst>
              <a:rect l="0" t="0" r="r" b="b"/>
              <a:pathLst>
                <a:path w="299" h="277">
                  <a:moveTo>
                    <a:pt x="149" y="0"/>
                  </a:moveTo>
                  <a:lnTo>
                    <a:pt x="149" y="0"/>
                  </a:lnTo>
                  <a:lnTo>
                    <a:pt x="179" y="4"/>
                  </a:lnTo>
                  <a:lnTo>
                    <a:pt x="208" y="11"/>
                  </a:lnTo>
                  <a:lnTo>
                    <a:pt x="233" y="23"/>
                  </a:lnTo>
                  <a:lnTo>
                    <a:pt x="255" y="41"/>
                  </a:lnTo>
                  <a:lnTo>
                    <a:pt x="274" y="61"/>
                  </a:lnTo>
                  <a:lnTo>
                    <a:pt x="287" y="84"/>
                  </a:lnTo>
                  <a:lnTo>
                    <a:pt x="296" y="111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296" y="166"/>
                  </a:lnTo>
                  <a:lnTo>
                    <a:pt x="287" y="193"/>
                  </a:lnTo>
                  <a:lnTo>
                    <a:pt x="274" y="216"/>
                  </a:lnTo>
                  <a:lnTo>
                    <a:pt x="255" y="236"/>
                  </a:lnTo>
                  <a:lnTo>
                    <a:pt x="233" y="254"/>
                  </a:lnTo>
                  <a:lnTo>
                    <a:pt x="208" y="266"/>
                  </a:lnTo>
                  <a:lnTo>
                    <a:pt x="179" y="273"/>
                  </a:lnTo>
                  <a:lnTo>
                    <a:pt x="149" y="277"/>
                  </a:lnTo>
                  <a:lnTo>
                    <a:pt x="149" y="277"/>
                  </a:lnTo>
                  <a:lnTo>
                    <a:pt x="119" y="273"/>
                  </a:lnTo>
                  <a:lnTo>
                    <a:pt x="91" y="266"/>
                  </a:lnTo>
                  <a:lnTo>
                    <a:pt x="65" y="254"/>
                  </a:lnTo>
                  <a:lnTo>
                    <a:pt x="44" y="236"/>
                  </a:lnTo>
                  <a:lnTo>
                    <a:pt x="25" y="216"/>
                  </a:lnTo>
                  <a:lnTo>
                    <a:pt x="12" y="193"/>
                  </a:lnTo>
                  <a:lnTo>
                    <a:pt x="3" y="166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11"/>
                  </a:lnTo>
                  <a:lnTo>
                    <a:pt x="12" y="84"/>
                  </a:lnTo>
                  <a:lnTo>
                    <a:pt x="25" y="61"/>
                  </a:lnTo>
                  <a:lnTo>
                    <a:pt x="44" y="41"/>
                  </a:lnTo>
                  <a:lnTo>
                    <a:pt x="65" y="23"/>
                  </a:lnTo>
                  <a:lnTo>
                    <a:pt x="91" y="11"/>
                  </a:lnTo>
                  <a:lnTo>
                    <a:pt x="119" y="4"/>
                  </a:lnTo>
                  <a:lnTo>
                    <a:pt x="14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8" name="Freeform 106"/>
            <p:cNvSpPr>
              <a:spLocks/>
            </p:cNvSpPr>
            <p:nvPr/>
          </p:nvSpPr>
          <p:spPr bwMode="auto">
            <a:xfrm>
              <a:off x="3789" y="2221"/>
              <a:ext cx="41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  <a:cxn ang="0">
                  <a:pos x="20" y="33"/>
                </a:cxn>
                <a:cxn ang="0">
                  <a:pos x="34" y="48"/>
                </a:cxn>
                <a:cxn ang="0">
                  <a:pos x="50" y="60"/>
                </a:cxn>
                <a:cxn ang="0">
                  <a:pos x="67" y="70"/>
                </a:cxn>
                <a:cxn ang="0">
                  <a:pos x="85" y="77"/>
                </a:cxn>
                <a:cxn ang="0">
                  <a:pos x="105" y="83"/>
                </a:cxn>
                <a:cxn ang="0">
                  <a:pos x="125" y="86"/>
                </a:cxn>
                <a:cxn ang="0">
                  <a:pos x="118" y="84"/>
                </a:cxn>
                <a:cxn ang="0">
                  <a:pos x="99" y="77"/>
                </a:cxn>
                <a:cxn ang="0">
                  <a:pos x="80" y="69"/>
                </a:cxn>
                <a:cxn ang="0">
                  <a:pos x="62" y="59"/>
                </a:cxn>
                <a:cxn ang="0">
                  <a:pos x="45" y="48"/>
                </a:cxn>
                <a:cxn ang="0">
                  <a:pos x="31" y="34"/>
                </a:cxn>
                <a:cxn ang="0">
                  <a:pos x="16" y="21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125" h="86">
                  <a:moveTo>
                    <a:pt x="0" y="0"/>
                  </a:moveTo>
                  <a:lnTo>
                    <a:pt x="9" y="18"/>
                  </a:lnTo>
                  <a:lnTo>
                    <a:pt x="20" y="33"/>
                  </a:lnTo>
                  <a:lnTo>
                    <a:pt x="34" y="48"/>
                  </a:lnTo>
                  <a:lnTo>
                    <a:pt x="50" y="60"/>
                  </a:lnTo>
                  <a:lnTo>
                    <a:pt x="67" y="70"/>
                  </a:lnTo>
                  <a:lnTo>
                    <a:pt x="85" y="77"/>
                  </a:lnTo>
                  <a:lnTo>
                    <a:pt x="105" y="83"/>
                  </a:lnTo>
                  <a:lnTo>
                    <a:pt x="125" y="86"/>
                  </a:lnTo>
                  <a:lnTo>
                    <a:pt x="118" y="84"/>
                  </a:lnTo>
                  <a:lnTo>
                    <a:pt x="99" y="77"/>
                  </a:lnTo>
                  <a:lnTo>
                    <a:pt x="80" y="69"/>
                  </a:lnTo>
                  <a:lnTo>
                    <a:pt x="62" y="59"/>
                  </a:lnTo>
                  <a:lnTo>
                    <a:pt x="45" y="48"/>
                  </a:lnTo>
                  <a:lnTo>
                    <a:pt x="31" y="34"/>
                  </a:lnTo>
                  <a:lnTo>
                    <a:pt x="16" y="21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699" name="Freeform 107"/>
            <p:cNvSpPr>
              <a:spLocks/>
            </p:cNvSpPr>
            <p:nvPr/>
          </p:nvSpPr>
          <p:spPr bwMode="auto">
            <a:xfrm>
              <a:off x="3785" y="2203"/>
              <a:ext cx="65" cy="47"/>
            </a:xfrm>
            <a:custGeom>
              <a:avLst/>
              <a:gdLst/>
              <a:ahLst/>
              <a:cxnLst>
                <a:cxn ang="0">
                  <a:pos x="196" y="133"/>
                </a:cxn>
                <a:cxn ang="0">
                  <a:pos x="190" y="134"/>
                </a:cxn>
                <a:cxn ang="0">
                  <a:pos x="186" y="136"/>
                </a:cxn>
                <a:cxn ang="0">
                  <a:pos x="180" y="137"/>
                </a:cxn>
                <a:cxn ang="0">
                  <a:pos x="174" y="138"/>
                </a:cxn>
                <a:cxn ang="0">
                  <a:pos x="168" y="139"/>
                </a:cxn>
                <a:cxn ang="0">
                  <a:pos x="160" y="139"/>
                </a:cxn>
                <a:cxn ang="0">
                  <a:pos x="154" y="140"/>
                </a:cxn>
                <a:cxn ang="0">
                  <a:pos x="148" y="140"/>
                </a:cxn>
                <a:cxn ang="0">
                  <a:pos x="144" y="140"/>
                </a:cxn>
                <a:cxn ang="0">
                  <a:pos x="138" y="139"/>
                </a:cxn>
                <a:cxn ang="0">
                  <a:pos x="133" y="139"/>
                </a:cxn>
                <a:cxn ang="0">
                  <a:pos x="128" y="138"/>
                </a:cxn>
                <a:cxn ang="0">
                  <a:pos x="109" y="132"/>
                </a:cxn>
                <a:cxn ang="0">
                  <a:pos x="90" y="123"/>
                </a:cxn>
                <a:cxn ang="0">
                  <a:pos x="73" y="113"/>
                </a:cxn>
                <a:cxn ang="0">
                  <a:pos x="56" y="102"/>
                </a:cxn>
                <a:cxn ang="0">
                  <a:pos x="41" y="88"/>
                </a:cxn>
                <a:cxn ang="0">
                  <a:pos x="26" y="74"/>
                </a:cxn>
                <a:cxn ang="0">
                  <a:pos x="14" y="60"/>
                </a:cxn>
                <a:cxn ang="0">
                  <a:pos x="11" y="53"/>
                </a:cxn>
                <a:cxn ang="0">
                  <a:pos x="8" y="46"/>
                </a:cxn>
                <a:cxn ang="0">
                  <a:pos x="6" y="40"/>
                </a:cxn>
                <a:cxn ang="0">
                  <a:pos x="3" y="32"/>
                </a:cxn>
                <a:cxn ang="0">
                  <a:pos x="2" y="25"/>
                </a:cxn>
                <a:cxn ang="0">
                  <a:pos x="1" y="18"/>
                </a:cxn>
                <a:cxn ang="0">
                  <a:pos x="0" y="11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2" y="3"/>
                </a:cxn>
                <a:cxn ang="0">
                  <a:pos x="8" y="20"/>
                </a:cxn>
                <a:cxn ang="0">
                  <a:pos x="17" y="35"/>
                </a:cxn>
                <a:cxn ang="0">
                  <a:pos x="27" y="51"/>
                </a:cxn>
                <a:cxn ang="0">
                  <a:pos x="38" y="65"/>
                </a:cxn>
                <a:cxn ang="0">
                  <a:pos x="51" y="78"/>
                </a:cxn>
                <a:cxn ang="0">
                  <a:pos x="66" y="91"/>
                </a:cxn>
                <a:cxn ang="0">
                  <a:pos x="81" y="101"/>
                </a:cxn>
                <a:cxn ang="0">
                  <a:pos x="98" y="111"/>
                </a:cxn>
                <a:cxn ang="0">
                  <a:pos x="115" y="118"/>
                </a:cxn>
                <a:cxn ang="0">
                  <a:pos x="133" y="124"/>
                </a:cxn>
                <a:cxn ang="0">
                  <a:pos x="152" y="129"/>
                </a:cxn>
                <a:cxn ang="0">
                  <a:pos x="172" y="132"/>
                </a:cxn>
                <a:cxn ang="0">
                  <a:pos x="193" y="133"/>
                </a:cxn>
                <a:cxn ang="0">
                  <a:pos x="196" y="133"/>
                </a:cxn>
              </a:cxnLst>
              <a:rect l="0" t="0" r="r" b="b"/>
              <a:pathLst>
                <a:path w="196" h="140">
                  <a:moveTo>
                    <a:pt x="196" y="133"/>
                  </a:moveTo>
                  <a:lnTo>
                    <a:pt x="190" y="134"/>
                  </a:lnTo>
                  <a:lnTo>
                    <a:pt x="186" y="136"/>
                  </a:lnTo>
                  <a:lnTo>
                    <a:pt x="180" y="137"/>
                  </a:lnTo>
                  <a:lnTo>
                    <a:pt x="174" y="138"/>
                  </a:lnTo>
                  <a:lnTo>
                    <a:pt x="168" y="139"/>
                  </a:lnTo>
                  <a:lnTo>
                    <a:pt x="160" y="139"/>
                  </a:lnTo>
                  <a:lnTo>
                    <a:pt x="154" y="140"/>
                  </a:lnTo>
                  <a:lnTo>
                    <a:pt x="148" y="140"/>
                  </a:lnTo>
                  <a:lnTo>
                    <a:pt x="144" y="140"/>
                  </a:lnTo>
                  <a:lnTo>
                    <a:pt x="138" y="139"/>
                  </a:lnTo>
                  <a:lnTo>
                    <a:pt x="133" y="139"/>
                  </a:lnTo>
                  <a:lnTo>
                    <a:pt x="128" y="138"/>
                  </a:lnTo>
                  <a:lnTo>
                    <a:pt x="109" y="132"/>
                  </a:lnTo>
                  <a:lnTo>
                    <a:pt x="90" y="123"/>
                  </a:lnTo>
                  <a:lnTo>
                    <a:pt x="73" y="113"/>
                  </a:lnTo>
                  <a:lnTo>
                    <a:pt x="56" y="102"/>
                  </a:lnTo>
                  <a:lnTo>
                    <a:pt x="41" y="88"/>
                  </a:lnTo>
                  <a:lnTo>
                    <a:pt x="26" y="74"/>
                  </a:lnTo>
                  <a:lnTo>
                    <a:pt x="14" y="60"/>
                  </a:lnTo>
                  <a:lnTo>
                    <a:pt x="11" y="53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3" y="32"/>
                  </a:lnTo>
                  <a:lnTo>
                    <a:pt x="2" y="25"/>
                  </a:lnTo>
                  <a:lnTo>
                    <a:pt x="1" y="18"/>
                  </a:lnTo>
                  <a:lnTo>
                    <a:pt x="0" y="11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3"/>
                  </a:lnTo>
                  <a:lnTo>
                    <a:pt x="8" y="20"/>
                  </a:lnTo>
                  <a:lnTo>
                    <a:pt x="17" y="35"/>
                  </a:lnTo>
                  <a:lnTo>
                    <a:pt x="27" y="51"/>
                  </a:lnTo>
                  <a:lnTo>
                    <a:pt x="38" y="65"/>
                  </a:lnTo>
                  <a:lnTo>
                    <a:pt x="51" y="78"/>
                  </a:lnTo>
                  <a:lnTo>
                    <a:pt x="66" y="91"/>
                  </a:lnTo>
                  <a:lnTo>
                    <a:pt x="81" y="101"/>
                  </a:lnTo>
                  <a:lnTo>
                    <a:pt x="98" y="111"/>
                  </a:lnTo>
                  <a:lnTo>
                    <a:pt x="115" y="118"/>
                  </a:lnTo>
                  <a:lnTo>
                    <a:pt x="133" y="124"/>
                  </a:lnTo>
                  <a:lnTo>
                    <a:pt x="152" y="129"/>
                  </a:lnTo>
                  <a:lnTo>
                    <a:pt x="172" y="132"/>
                  </a:lnTo>
                  <a:lnTo>
                    <a:pt x="193" y="133"/>
                  </a:lnTo>
                  <a:lnTo>
                    <a:pt x="196" y="133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0" name="Freeform 108"/>
            <p:cNvSpPr>
              <a:spLocks/>
            </p:cNvSpPr>
            <p:nvPr/>
          </p:nvSpPr>
          <p:spPr bwMode="auto">
            <a:xfrm>
              <a:off x="3785" y="2190"/>
              <a:ext cx="79" cy="58"/>
            </a:xfrm>
            <a:custGeom>
              <a:avLst/>
              <a:gdLst/>
              <a:ahLst/>
              <a:cxnLst>
                <a:cxn ang="0">
                  <a:pos x="192" y="174"/>
                </a:cxn>
                <a:cxn ang="0">
                  <a:pos x="198" y="173"/>
                </a:cxn>
                <a:cxn ang="0">
                  <a:pos x="204" y="170"/>
                </a:cxn>
                <a:cxn ang="0">
                  <a:pos x="210" y="168"/>
                </a:cxn>
                <a:cxn ang="0">
                  <a:pos x="216" y="166"/>
                </a:cxn>
                <a:cxn ang="0">
                  <a:pos x="220" y="164"/>
                </a:cxn>
                <a:cxn ang="0">
                  <a:pos x="226" y="162"/>
                </a:cxn>
                <a:cxn ang="0">
                  <a:pos x="231" y="158"/>
                </a:cxn>
                <a:cxn ang="0">
                  <a:pos x="236" y="155"/>
                </a:cxn>
                <a:cxn ang="0">
                  <a:pos x="230" y="156"/>
                </a:cxn>
                <a:cxn ang="0">
                  <a:pos x="193" y="159"/>
                </a:cxn>
                <a:cxn ang="0">
                  <a:pos x="156" y="156"/>
                </a:cxn>
                <a:cxn ang="0">
                  <a:pos x="121" y="146"/>
                </a:cxn>
                <a:cxn ang="0">
                  <a:pos x="90" y="130"/>
                </a:cxn>
                <a:cxn ang="0">
                  <a:pos x="62" y="109"/>
                </a:cxn>
                <a:cxn ang="0">
                  <a:pos x="39" y="83"/>
                </a:cxn>
                <a:cxn ang="0">
                  <a:pos x="21" y="54"/>
                </a:cxn>
                <a:cxn ang="0">
                  <a:pos x="11" y="22"/>
                </a:cxn>
                <a:cxn ang="0">
                  <a:pos x="7" y="0"/>
                </a:cxn>
                <a:cxn ang="0">
                  <a:pos x="6" y="6"/>
                </a:cxn>
                <a:cxn ang="0">
                  <a:pos x="5" y="10"/>
                </a:cxn>
                <a:cxn ang="0">
                  <a:pos x="3" y="16"/>
                </a:cxn>
                <a:cxn ang="0">
                  <a:pos x="2" y="21"/>
                </a:cxn>
                <a:cxn ang="0">
                  <a:pos x="1" y="27"/>
                </a:cxn>
                <a:cxn ang="0">
                  <a:pos x="1" y="32"/>
                </a:cxn>
                <a:cxn ang="0">
                  <a:pos x="0" y="38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1" y="43"/>
                </a:cxn>
                <a:cxn ang="0">
                  <a:pos x="1" y="43"/>
                </a:cxn>
                <a:cxn ang="0">
                  <a:pos x="1" y="44"/>
                </a:cxn>
                <a:cxn ang="0">
                  <a:pos x="7" y="60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8" y="106"/>
                </a:cxn>
                <a:cxn ang="0">
                  <a:pos x="51" y="118"/>
                </a:cxn>
                <a:cxn ang="0">
                  <a:pos x="65" y="131"/>
                </a:cxn>
                <a:cxn ang="0">
                  <a:pos x="80" y="142"/>
                </a:cxn>
                <a:cxn ang="0">
                  <a:pos x="97" y="152"/>
                </a:cxn>
                <a:cxn ang="0">
                  <a:pos x="115" y="159"/>
                </a:cxn>
                <a:cxn ang="0">
                  <a:pos x="133" y="165"/>
                </a:cxn>
                <a:cxn ang="0">
                  <a:pos x="152" y="170"/>
                </a:cxn>
                <a:cxn ang="0">
                  <a:pos x="172" y="173"/>
                </a:cxn>
                <a:cxn ang="0">
                  <a:pos x="192" y="174"/>
                </a:cxn>
              </a:cxnLst>
              <a:rect l="0" t="0" r="r" b="b"/>
              <a:pathLst>
                <a:path w="236" h="174">
                  <a:moveTo>
                    <a:pt x="192" y="174"/>
                  </a:moveTo>
                  <a:lnTo>
                    <a:pt x="198" y="173"/>
                  </a:lnTo>
                  <a:lnTo>
                    <a:pt x="204" y="170"/>
                  </a:lnTo>
                  <a:lnTo>
                    <a:pt x="210" y="168"/>
                  </a:lnTo>
                  <a:lnTo>
                    <a:pt x="216" y="166"/>
                  </a:lnTo>
                  <a:lnTo>
                    <a:pt x="220" y="164"/>
                  </a:lnTo>
                  <a:lnTo>
                    <a:pt x="226" y="162"/>
                  </a:lnTo>
                  <a:lnTo>
                    <a:pt x="231" y="158"/>
                  </a:lnTo>
                  <a:lnTo>
                    <a:pt x="236" y="155"/>
                  </a:lnTo>
                  <a:lnTo>
                    <a:pt x="230" y="156"/>
                  </a:lnTo>
                  <a:lnTo>
                    <a:pt x="193" y="159"/>
                  </a:lnTo>
                  <a:lnTo>
                    <a:pt x="156" y="156"/>
                  </a:lnTo>
                  <a:lnTo>
                    <a:pt x="121" y="146"/>
                  </a:lnTo>
                  <a:lnTo>
                    <a:pt x="90" y="130"/>
                  </a:lnTo>
                  <a:lnTo>
                    <a:pt x="62" y="109"/>
                  </a:lnTo>
                  <a:lnTo>
                    <a:pt x="39" y="83"/>
                  </a:lnTo>
                  <a:lnTo>
                    <a:pt x="21" y="54"/>
                  </a:lnTo>
                  <a:lnTo>
                    <a:pt x="11" y="22"/>
                  </a:lnTo>
                  <a:lnTo>
                    <a:pt x="7" y="0"/>
                  </a:lnTo>
                  <a:lnTo>
                    <a:pt x="6" y="6"/>
                  </a:lnTo>
                  <a:lnTo>
                    <a:pt x="5" y="10"/>
                  </a:lnTo>
                  <a:lnTo>
                    <a:pt x="3" y="16"/>
                  </a:lnTo>
                  <a:lnTo>
                    <a:pt x="2" y="21"/>
                  </a:lnTo>
                  <a:lnTo>
                    <a:pt x="1" y="27"/>
                  </a:lnTo>
                  <a:lnTo>
                    <a:pt x="1" y="32"/>
                  </a:lnTo>
                  <a:lnTo>
                    <a:pt x="0" y="38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7" y="60"/>
                  </a:lnTo>
                  <a:lnTo>
                    <a:pt x="15" y="76"/>
                  </a:lnTo>
                  <a:lnTo>
                    <a:pt x="26" y="92"/>
                  </a:lnTo>
                  <a:lnTo>
                    <a:pt x="38" y="106"/>
                  </a:lnTo>
                  <a:lnTo>
                    <a:pt x="51" y="118"/>
                  </a:lnTo>
                  <a:lnTo>
                    <a:pt x="65" y="131"/>
                  </a:lnTo>
                  <a:lnTo>
                    <a:pt x="80" y="142"/>
                  </a:lnTo>
                  <a:lnTo>
                    <a:pt x="97" y="152"/>
                  </a:lnTo>
                  <a:lnTo>
                    <a:pt x="115" y="159"/>
                  </a:lnTo>
                  <a:lnTo>
                    <a:pt x="133" y="165"/>
                  </a:lnTo>
                  <a:lnTo>
                    <a:pt x="152" y="170"/>
                  </a:lnTo>
                  <a:lnTo>
                    <a:pt x="172" y="173"/>
                  </a:lnTo>
                  <a:lnTo>
                    <a:pt x="192" y="174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1" name="Freeform 109"/>
            <p:cNvSpPr>
              <a:spLocks/>
            </p:cNvSpPr>
            <p:nvPr/>
          </p:nvSpPr>
          <p:spPr bwMode="auto">
            <a:xfrm>
              <a:off x="3787" y="2180"/>
              <a:ext cx="86" cy="63"/>
            </a:xfrm>
            <a:custGeom>
              <a:avLst/>
              <a:gdLst/>
              <a:ahLst/>
              <a:cxnLst>
                <a:cxn ang="0">
                  <a:pos x="227" y="188"/>
                </a:cxn>
                <a:cxn ang="0">
                  <a:pos x="235" y="183"/>
                </a:cxn>
                <a:cxn ang="0">
                  <a:pos x="242" y="176"/>
                </a:cxn>
                <a:cxn ang="0">
                  <a:pos x="251" y="169"/>
                </a:cxn>
                <a:cxn ang="0">
                  <a:pos x="258" y="163"/>
                </a:cxn>
                <a:cxn ang="0">
                  <a:pos x="252" y="165"/>
                </a:cxn>
                <a:cxn ang="0">
                  <a:pos x="221" y="174"/>
                </a:cxn>
                <a:cxn ang="0">
                  <a:pos x="186" y="177"/>
                </a:cxn>
                <a:cxn ang="0">
                  <a:pos x="151" y="174"/>
                </a:cxn>
                <a:cxn ang="0">
                  <a:pos x="120" y="165"/>
                </a:cxn>
                <a:cxn ang="0">
                  <a:pos x="90" y="149"/>
                </a:cxn>
                <a:cxn ang="0">
                  <a:pos x="65" y="131"/>
                </a:cxn>
                <a:cxn ang="0">
                  <a:pos x="44" y="107"/>
                </a:cxn>
                <a:cxn ang="0">
                  <a:pos x="28" y="80"/>
                </a:cxn>
                <a:cxn ang="0">
                  <a:pos x="18" y="51"/>
                </a:cxn>
                <a:cxn ang="0">
                  <a:pos x="14" y="19"/>
                </a:cxn>
                <a:cxn ang="0">
                  <a:pos x="16" y="0"/>
                </a:cxn>
                <a:cxn ang="0">
                  <a:pos x="13" y="3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7" y="16"/>
                </a:cxn>
                <a:cxn ang="0">
                  <a:pos x="5" y="20"/>
                </a:cxn>
                <a:cxn ang="0">
                  <a:pos x="4" y="24"/>
                </a:cxn>
                <a:cxn ang="0">
                  <a:pos x="1" y="29"/>
                </a:cxn>
                <a:cxn ang="0">
                  <a:pos x="0" y="33"/>
                </a:cxn>
                <a:cxn ang="0">
                  <a:pos x="2" y="53"/>
                </a:cxn>
                <a:cxn ang="0">
                  <a:pos x="13" y="86"/>
                </a:cxn>
                <a:cxn ang="0">
                  <a:pos x="31" y="115"/>
                </a:cxn>
                <a:cxn ang="0">
                  <a:pos x="54" y="141"/>
                </a:cxn>
                <a:cxn ang="0">
                  <a:pos x="82" y="162"/>
                </a:cxn>
                <a:cxn ang="0">
                  <a:pos x="113" y="178"/>
                </a:cxn>
                <a:cxn ang="0">
                  <a:pos x="149" y="188"/>
                </a:cxn>
                <a:cxn ang="0">
                  <a:pos x="186" y="191"/>
                </a:cxn>
                <a:cxn ang="0">
                  <a:pos x="223" y="188"/>
                </a:cxn>
                <a:cxn ang="0">
                  <a:pos x="227" y="188"/>
                </a:cxn>
              </a:cxnLst>
              <a:rect l="0" t="0" r="r" b="b"/>
              <a:pathLst>
                <a:path w="258" h="191">
                  <a:moveTo>
                    <a:pt x="227" y="188"/>
                  </a:moveTo>
                  <a:lnTo>
                    <a:pt x="235" y="183"/>
                  </a:lnTo>
                  <a:lnTo>
                    <a:pt x="242" y="176"/>
                  </a:lnTo>
                  <a:lnTo>
                    <a:pt x="251" y="169"/>
                  </a:lnTo>
                  <a:lnTo>
                    <a:pt x="258" y="163"/>
                  </a:lnTo>
                  <a:lnTo>
                    <a:pt x="252" y="165"/>
                  </a:lnTo>
                  <a:lnTo>
                    <a:pt x="221" y="174"/>
                  </a:lnTo>
                  <a:lnTo>
                    <a:pt x="186" y="177"/>
                  </a:lnTo>
                  <a:lnTo>
                    <a:pt x="151" y="174"/>
                  </a:lnTo>
                  <a:lnTo>
                    <a:pt x="120" y="165"/>
                  </a:lnTo>
                  <a:lnTo>
                    <a:pt x="90" y="149"/>
                  </a:lnTo>
                  <a:lnTo>
                    <a:pt x="65" y="131"/>
                  </a:lnTo>
                  <a:lnTo>
                    <a:pt x="44" y="107"/>
                  </a:lnTo>
                  <a:lnTo>
                    <a:pt x="28" y="80"/>
                  </a:lnTo>
                  <a:lnTo>
                    <a:pt x="18" y="51"/>
                  </a:lnTo>
                  <a:lnTo>
                    <a:pt x="14" y="19"/>
                  </a:lnTo>
                  <a:lnTo>
                    <a:pt x="16" y="0"/>
                  </a:lnTo>
                  <a:lnTo>
                    <a:pt x="13" y="3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7" y="16"/>
                  </a:lnTo>
                  <a:lnTo>
                    <a:pt x="5" y="20"/>
                  </a:lnTo>
                  <a:lnTo>
                    <a:pt x="4" y="24"/>
                  </a:lnTo>
                  <a:lnTo>
                    <a:pt x="1" y="29"/>
                  </a:lnTo>
                  <a:lnTo>
                    <a:pt x="0" y="33"/>
                  </a:lnTo>
                  <a:lnTo>
                    <a:pt x="2" y="53"/>
                  </a:lnTo>
                  <a:lnTo>
                    <a:pt x="13" y="86"/>
                  </a:lnTo>
                  <a:lnTo>
                    <a:pt x="31" y="115"/>
                  </a:lnTo>
                  <a:lnTo>
                    <a:pt x="54" y="141"/>
                  </a:lnTo>
                  <a:lnTo>
                    <a:pt x="82" y="162"/>
                  </a:lnTo>
                  <a:lnTo>
                    <a:pt x="113" y="178"/>
                  </a:lnTo>
                  <a:lnTo>
                    <a:pt x="149" y="188"/>
                  </a:lnTo>
                  <a:lnTo>
                    <a:pt x="186" y="191"/>
                  </a:lnTo>
                  <a:lnTo>
                    <a:pt x="223" y="188"/>
                  </a:lnTo>
                  <a:lnTo>
                    <a:pt x="227" y="188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2" name="Freeform 110"/>
            <p:cNvSpPr>
              <a:spLocks/>
            </p:cNvSpPr>
            <p:nvPr/>
          </p:nvSpPr>
          <p:spPr bwMode="auto">
            <a:xfrm>
              <a:off x="3793" y="2172"/>
              <a:ext cx="89" cy="67"/>
            </a:xfrm>
            <a:custGeom>
              <a:avLst/>
              <a:gdLst/>
              <a:ahLst/>
              <a:cxnLst>
                <a:cxn ang="0">
                  <a:pos x="241" y="190"/>
                </a:cxn>
                <a:cxn ang="0">
                  <a:pos x="247" y="183"/>
                </a:cxn>
                <a:cxn ang="0">
                  <a:pos x="253" y="177"/>
                </a:cxn>
                <a:cxn ang="0">
                  <a:pos x="258" y="169"/>
                </a:cxn>
                <a:cxn ang="0">
                  <a:pos x="263" y="161"/>
                </a:cxn>
                <a:cxn ang="0">
                  <a:pos x="260" y="164"/>
                </a:cxn>
                <a:cxn ang="0">
                  <a:pos x="234" y="177"/>
                </a:cxn>
                <a:cxn ang="0">
                  <a:pos x="204" y="185"/>
                </a:cxn>
                <a:cxn ang="0">
                  <a:pos x="173" y="188"/>
                </a:cxn>
                <a:cxn ang="0">
                  <a:pos x="142" y="185"/>
                </a:cxn>
                <a:cxn ang="0">
                  <a:pos x="112" y="177"/>
                </a:cxn>
                <a:cxn ang="0">
                  <a:pos x="85" y="164"/>
                </a:cxn>
                <a:cxn ang="0">
                  <a:pos x="63" y="145"/>
                </a:cxn>
                <a:cxn ang="0">
                  <a:pos x="42" y="124"/>
                </a:cxn>
                <a:cxn ang="0">
                  <a:pos x="28" y="99"/>
                </a:cxn>
                <a:cxn ang="0">
                  <a:pos x="19" y="72"/>
                </a:cxn>
                <a:cxn ang="0">
                  <a:pos x="16" y="43"/>
                </a:cxn>
                <a:cxn ang="0">
                  <a:pos x="19" y="14"/>
                </a:cxn>
                <a:cxn ang="0">
                  <a:pos x="23" y="0"/>
                </a:cxn>
                <a:cxn ang="0">
                  <a:pos x="17" y="5"/>
                </a:cxn>
                <a:cxn ang="0">
                  <a:pos x="11" y="12"/>
                </a:cxn>
                <a:cxn ang="0">
                  <a:pos x="6" y="19"/>
                </a:cxn>
                <a:cxn ang="0">
                  <a:pos x="1" y="26"/>
                </a:cxn>
                <a:cxn ang="0">
                  <a:pos x="0" y="43"/>
                </a:cxn>
                <a:cxn ang="0">
                  <a:pos x="4" y="75"/>
                </a:cxn>
                <a:cxn ang="0">
                  <a:pos x="13" y="105"/>
                </a:cxn>
                <a:cxn ang="0">
                  <a:pos x="30" y="131"/>
                </a:cxn>
                <a:cxn ang="0">
                  <a:pos x="51" y="156"/>
                </a:cxn>
                <a:cxn ang="0">
                  <a:pos x="77" y="175"/>
                </a:cxn>
                <a:cxn ang="0">
                  <a:pos x="106" y="190"/>
                </a:cxn>
                <a:cxn ang="0">
                  <a:pos x="138" y="199"/>
                </a:cxn>
                <a:cxn ang="0">
                  <a:pos x="173" y="202"/>
                </a:cxn>
                <a:cxn ang="0">
                  <a:pos x="208" y="199"/>
                </a:cxn>
                <a:cxn ang="0">
                  <a:pos x="240" y="190"/>
                </a:cxn>
                <a:cxn ang="0">
                  <a:pos x="241" y="190"/>
                </a:cxn>
              </a:cxnLst>
              <a:rect l="0" t="0" r="r" b="b"/>
              <a:pathLst>
                <a:path w="263" h="202">
                  <a:moveTo>
                    <a:pt x="241" y="190"/>
                  </a:moveTo>
                  <a:lnTo>
                    <a:pt x="247" y="183"/>
                  </a:lnTo>
                  <a:lnTo>
                    <a:pt x="253" y="177"/>
                  </a:lnTo>
                  <a:lnTo>
                    <a:pt x="258" y="169"/>
                  </a:lnTo>
                  <a:lnTo>
                    <a:pt x="263" y="161"/>
                  </a:lnTo>
                  <a:lnTo>
                    <a:pt x="260" y="164"/>
                  </a:lnTo>
                  <a:lnTo>
                    <a:pt x="234" y="177"/>
                  </a:lnTo>
                  <a:lnTo>
                    <a:pt x="204" y="185"/>
                  </a:lnTo>
                  <a:lnTo>
                    <a:pt x="173" y="188"/>
                  </a:lnTo>
                  <a:lnTo>
                    <a:pt x="142" y="185"/>
                  </a:lnTo>
                  <a:lnTo>
                    <a:pt x="112" y="177"/>
                  </a:lnTo>
                  <a:lnTo>
                    <a:pt x="85" y="164"/>
                  </a:lnTo>
                  <a:lnTo>
                    <a:pt x="63" y="145"/>
                  </a:lnTo>
                  <a:lnTo>
                    <a:pt x="42" y="124"/>
                  </a:lnTo>
                  <a:lnTo>
                    <a:pt x="28" y="99"/>
                  </a:lnTo>
                  <a:lnTo>
                    <a:pt x="19" y="72"/>
                  </a:lnTo>
                  <a:lnTo>
                    <a:pt x="16" y="43"/>
                  </a:lnTo>
                  <a:lnTo>
                    <a:pt x="19" y="14"/>
                  </a:lnTo>
                  <a:lnTo>
                    <a:pt x="23" y="0"/>
                  </a:lnTo>
                  <a:lnTo>
                    <a:pt x="17" y="5"/>
                  </a:lnTo>
                  <a:lnTo>
                    <a:pt x="11" y="12"/>
                  </a:lnTo>
                  <a:lnTo>
                    <a:pt x="6" y="19"/>
                  </a:lnTo>
                  <a:lnTo>
                    <a:pt x="1" y="26"/>
                  </a:lnTo>
                  <a:lnTo>
                    <a:pt x="0" y="43"/>
                  </a:lnTo>
                  <a:lnTo>
                    <a:pt x="4" y="75"/>
                  </a:lnTo>
                  <a:lnTo>
                    <a:pt x="13" y="105"/>
                  </a:lnTo>
                  <a:lnTo>
                    <a:pt x="30" y="131"/>
                  </a:lnTo>
                  <a:lnTo>
                    <a:pt x="51" y="156"/>
                  </a:lnTo>
                  <a:lnTo>
                    <a:pt x="77" y="175"/>
                  </a:lnTo>
                  <a:lnTo>
                    <a:pt x="106" y="190"/>
                  </a:lnTo>
                  <a:lnTo>
                    <a:pt x="138" y="199"/>
                  </a:lnTo>
                  <a:lnTo>
                    <a:pt x="173" y="202"/>
                  </a:lnTo>
                  <a:lnTo>
                    <a:pt x="208" y="199"/>
                  </a:lnTo>
                  <a:lnTo>
                    <a:pt x="240" y="190"/>
                  </a:lnTo>
                  <a:lnTo>
                    <a:pt x="241" y="190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3" name="Freeform 111"/>
            <p:cNvSpPr>
              <a:spLocks/>
            </p:cNvSpPr>
            <p:nvPr/>
          </p:nvSpPr>
          <p:spPr bwMode="auto">
            <a:xfrm>
              <a:off x="3797" y="2165"/>
              <a:ext cx="87" cy="70"/>
            </a:xfrm>
            <a:custGeom>
              <a:avLst/>
              <a:gdLst/>
              <a:ahLst/>
              <a:cxnLst>
                <a:cxn ang="0">
                  <a:pos x="248" y="181"/>
                </a:cxn>
                <a:cxn ang="0">
                  <a:pos x="251" y="175"/>
                </a:cxn>
                <a:cxn ang="0">
                  <a:pos x="254" y="167"/>
                </a:cxn>
                <a:cxn ang="0">
                  <a:pos x="257" y="160"/>
                </a:cxn>
                <a:cxn ang="0">
                  <a:pos x="260" y="154"/>
                </a:cxn>
                <a:cxn ang="0">
                  <a:pos x="259" y="155"/>
                </a:cxn>
                <a:cxn ang="0">
                  <a:pos x="237" y="170"/>
                </a:cxn>
                <a:cxn ang="0">
                  <a:pos x="213" y="184"/>
                </a:cxn>
                <a:cxn ang="0">
                  <a:pos x="187" y="191"/>
                </a:cxn>
                <a:cxn ang="0">
                  <a:pos x="158" y="194"/>
                </a:cxn>
                <a:cxn ang="0">
                  <a:pos x="129" y="191"/>
                </a:cxn>
                <a:cxn ang="0">
                  <a:pos x="103" y="184"/>
                </a:cxn>
                <a:cxn ang="0">
                  <a:pos x="79" y="170"/>
                </a:cxn>
                <a:cxn ang="0">
                  <a:pos x="57" y="155"/>
                </a:cxn>
                <a:cxn ang="0">
                  <a:pos x="40" y="135"/>
                </a:cxn>
                <a:cxn ang="0">
                  <a:pos x="26" y="113"/>
                </a:cxn>
                <a:cxn ang="0">
                  <a:pos x="18" y="88"/>
                </a:cxn>
                <a:cxn ang="0">
                  <a:pos x="15" y="62"/>
                </a:cxn>
                <a:cxn ang="0">
                  <a:pos x="18" y="35"/>
                </a:cxn>
                <a:cxn ang="0">
                  <a:pos x="26" y="11"/>
                </a:cxn>
                <a:cxn ang="0">
                  <a:pos x="33" y="0"/>
                </a:cxn>
                <a:cxn ang="0">
                  <a:pos x="26" y="4"/>
                </a:cxn>
                <a:cxn ang="0">
                  <a:pos x="20" y="9"/>
                </a:cxn>
                <a:cxn ang="0">
                  <a:pos x="14" y="14"/>
                </a:cxn>
                <a:cxn ang="0">
                  <a:pos x="8" y="20"/>
                </a:cxn>
                <a:cxn ang="0">
                  <a:pos x="3" y="33"/>
                </a:cxn>
                <a:cxn ang="0">
                  <a:pos x="0" y="62"/>
                </a:cxn>
                <a:cxn ang="0">
                  <a:pos x="3" y="91"/>
                </a:cxn>
                <a:cxn ang="0">
                  <a:pos x="13" y="118"/>
                </a:cxn>
                <a:cxn ang="0">
                  <a:pos x="27" y="143"/>
                </a:cxn>
                <a:cxn ang="0">
                  <a:pos x="46" y="165"/>
                </a:cxn>
                <a:cxn ang="0">
                  <a:pos x="70" y="183"/>
                </a:cxn>
                <a:cxn ang="0">
                  <a:pos x="97" y="196"/>
                </a:cxn>
                <a:cxn ang="0">
                  <a:pos x="127" y="205"/>
                </a:cxn>
                <a:cxn ang="0">
                  <a:pos x="158" y="208"/>
                </a:cxn>
                <a:cxn ang="0">
                  <a:pos x="189" y="205"/>
                </a:cxn>
                <a:cxn ang="0">
                  <a:pos x="219" y="196"/>
                </a:cxn>
                <a:cxn ang="0">
                  <a:pos x="245" y="183"/>
                </a:cxn>
                <a:cxn ang="0">
                  <a:pos x="248" y="181"/>
                </a:cxn>
              </a:cxnLst>
              <a:rect l="0" t="0" r="r" b="b"/>
              <a:pathLst>
                <a:path w="260" h="208">
                  <a:moveTo>
                    <a:pt x="248" y="181"/>
                  </a:moveTo>
                  <a:lnTo>
                    <a:pt x="251" y="175"/>
                  </a:lnTo>
                  <a:lnTo>
                    <a:pt x="254" y="167"/>
                  </a:lnTo>
                  <a:lnTo>
                    <a:pt x="257" y="160"/>
                  </a:lnTo>
                  <a:lnTo>
                    <a:pt x="260" y="154"/>
                  </a:lnTo>
                  <a:lnTo>
                    <a:pt x="259" y="155"/>
                  </a:lnTo>
                  <a:lnTo>
                    <a:pt x="237" y="170"/>
                  </a:lnTo>
                  <a:lnTo>
                    <a:pt x="213" y="184"/>
                  </a:lnTo>
                  <a:lnTo>
                    <a:pt x="187" y="191"/>
                  </a:lnTo>
                  <a:lnTo>
                    <a:pt x="158" y="194"/>
                  </a:lnTo>
                  <a:lnTo>
                    <a:pt x="129" y="191"/>
                  </a:lnTo>
                  <a:lnTo>
                    <a:pt x="103" y="184"/>
                  </a:lnTo>
                  <a:lnTo>
                    <a:pt x="79" y="170"/>
                  </a:lnTo>
                  <a:lnTo>
                    <a:pt x="57" y="155"/>
                  </a:lnTo>
                  <a:lnTo>
                    <a:pt x="40" y="135"/>
                  </a:lnTo>
                  <a:lnTo>
                    <a:pt x="26" y="113"/>
                  </a:lnTo>
                  <a:lnTo>
                    <a:pt x="18" y="88"/>
                  </a:lnTo>
                  <a:lnTo>
                    <a:pt x="15" y="62"/>
                  </a:lnTo>
                  <a:lnTo>
                    <a:pt x="18" y="35"/>
                  </a:lnTo>
                  <a:lnTo>
                    <a:pt x="26" y="11"/>
                  </a:lnTo>
                  <a:lnTo>
                    <a:pt x="33" y="0"/>
                  </a:lnTo>
                  <a:lnTo>
                    <a:pt x="26" y="4"/>
                  </a:lnTo>
                  <a:lnTo>
                    <a:pt x="20" y="9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3" y="33"/>
                  </a:lnTo>
                  <a:lnTo>
                    <a:pt x="0" y="62"/>
                  </a:lnTo>
                  <a:lnTo>
                    <a:pt x="3" y="91"/>
                  </a:lnTo>
                  <a:lnTo>
                    <a:pt x="13" y="118"/>
                  </a:lnTo>
                  <a:lnTo>
                    <a:pt x="27" y="143"/>
                  </a:lnTo>
                  <a:lnTo>
                    <a:pt x="46" y="165"/>
                  </a:lnTo>
                  <a:lnTo>
                    <a:pt x="70" y="183"/>
                  </a:lnTo>
                  <a:lnTo>
                    <a:pt x="97" y="196"/>
                  </a:lnTo>
                  <a:lnTo>
                    <a:pt x="127" y="205"/>
                  </a:lnTo>
                  <a:lnTo>
                    <a:pt x="158" y="208"/>
                  </a:lnTo>
                  <a:lnTo>
                    <a:pt x="189" y="205"/>
                  </a:lnTo>
                  <a:lnTo>
                    <a:pt x="219" y="196"/>
                  </a:lnTo>
                  <a:lnTo>
                    <a:pt x="245" y="183"/>
                  </a:lnTo>
                  <a:lnTo>
                    <a:pt x="248" y="181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4" name="Freeform 112"/>
            <p:cNvSpPr>
              <a:spLocks/>
            </p:cNvSpPr>
            <p:nvPr/>
          </p:nvSpPr>
          <p:spPr bwMode="auto">
            <a:xfrm>
              <a:off x="3801" y="2161"/>
              <a:ext cx="82" cy="69"/>
            </a:xfrm>
            <a:custGeom>
              <a:avLst/>
              <a:gdLst/>
              <a:ahLst/>
              <a:cxnLst>
                <a:cxn ang="0">
                  <a:pos x="245" y="169"/>
                </a:cxn>
                <a:cxn ang="0">
                  <a:pos x="247" y="161"/>
                </a:cxn>
                <a:cxn ang="0">
                  <a:pos x="248" y="155"/>
                </a:cxn>
                <a:cxn ang="0">
                  <a:pos x="249" y="147"/>
                </a:cxn>
                <a:cxn ang="0">
                  <a:pos x="251" y="139"/>
                </a:cxn>
                <a:cxn ang="0">
                  <a:pos x="251" y="140"/>
                </a:cxn>
                <a:cxn ang="0">
                  <a:pos x="235" y="158"/>
                </a:cxn>
                <a:cxn ang="0">
                  <a:pos x="216" y="172"/>
                </a:cxn>
                <a:cxn ang="0">
                  <a:pos x="194" y="183"/>
                </a:cxn>
                <a:cxn ang="0">
                  <a:pos x="170" y="191"/>
                </a:cxn>
                <a:cxn ang="0">
                  <a:pos x="144" y="193"/>
                </a:cxn>
                <a:cxn ang="0">
                  <a:pos x="117" y="191"/>
                </a:cxn>
                <a:cxn ang="0">
                  <a:pos x="93" y="183"/>
                </a:cxn>
                <a:cxn ang="0">
                  <a:pos x="72" y="172"/>
                </a:cxn>
                <a:cxn ang="0">
                  <a:pos x="53" y="158"/>
                </a:cxn>
                <a:cxn ang="0">
                  <a:pos x="37" y="140"/>
                </a:cxn>
                <a:cxn ang="0">
                  <a:pos x="25" y="120"/>
                </a:cxn>
                <a:cxn ang="0">
                  <a:pos x="17" y="98"/>
                </a:cxn>
                <a:cxn ang="0">
                  <a:pos x="14" y="74"/>
                </a:cxn>
                <a:cxn ang="0">
                  <a:pos x="17" y="50"/>
                </a:cxn>
                <a:cxn ang="0">
                  <a:pos x="25" y="27"/>
                </a:cxn>
                <a:cxn ang="0">
                  <a:pos x="37" y="8"/>
                </a:cxn>
                <a:cxn ang="0">
                  <a:pos x="44" y="0"/>
                </a:cxn>
                <a:cxn ang="0">
                  <a:pos x="36" y="3"/>
                </a:cxn>
                <a:cxn ang="0">
                  <a:pos x="29" y="6"/>
                </a:cxn>
                <a:cxn ang="0">
                  <a:pos x="22" y="10"/>
                </a:cxn>
                <a:cxn ang="0">
                  <a:pos x="16" y="14"/>
                </a:cxn>
                <a:cxn ang="0">
                  <a:pos x="11" y="22"/>
                </a:cxn>
                <a:cxn ang="0">
                  <a:pos x="2" y="47"/>
                </a:cxn>
                <a:cxn ang="0">
                  <a:pos x="0" y="74"/>
                </a:cxn>
                <a:cxn ang="0">
                  <a:pos x="2" y="100"/>
                </a:cxn>
                <a:cxn ang="0">
                  <a:pos x="11" y="126"/>
                </a:cxn>
                <a:cxn ang="0">
                  <a:pos x="25" y="148"/>
                </a:cxn>
                <a:cxn ang="0">
                  <a:pos x="42" y="168"/>
                </a:cxn>
                <a:cxn ang="0">
                  <a:pos x="64" y="183"/>
                </a:cxn>
                <a:cxn ang="0">
                  <a:pos x="87" y="197"/>
                </a:cxn>
                <a:cxn ang="0">
                  <a:pos x="115" y="204"/>
                </a:cxn>
                <a:cxn ang="0">
                  <a:pos x="144" y="207"/>
                </a:cxn>
                <a:cxn ang="0">
                  <a:pos x="173" y="204"/>
                </a:cxn>
                <a:cxn ang="0">
                  <a:pos x="200" y="197"/>
                </a:cxn>
                <a:cxn ang="0">
                  <a:pos x="224" y="183"/>
                </a:cxn>
                <a:cxn ang="0">
                  <a:pos x="245" y="169"/>
                </a:cxn>
              </a:cxnLst>
              <a:rect l="0" t="0" r="r" b="b"/>
              <a:pathLst>
                <a:path w="251" h="207">
                  <a:moveTo>
                    <a:pt x="245" y="169"/>
                  </a:moveTo>
                  <a:lnTo>
                    <a:pt x="247" y="161"/>
                  </a:lnTo>
                  <a:lnTo>
                    <a:pt x="248" y="155"/>
                  </a:lnTo>
                  <a:lnTo>
                    <a:pt x="249" y="147"/>
                  </a:lnTo>
                  <a:lnTo>
                    <a:pt x="251" y="139"/>
                  </a:lnTo>
                  <a:lnTo>
                    <a:pt x="251" y="140"/>
                  </a:lnTo>
                  <a:lnTo>
                    <a:pt x="235" y="158"/>
                  </a:lnTo>
                  <a:lnTo>
                    <a:pt x="216" y="172"/>
                  </a:lnTo>
                  <a:lnTo>
                    <a:pt x="194" y="183"/>
                  </a:lnTo>
                  <a:lnTo>
                    <a:pt x="170" y="191"/>
                  </a:lnTo>
                  <a:lnTo>
                    <a:pt x="144" y="193"/>
                  </a:lnTo>
                  <a:lnTo>
                    <a:pt x="117" y="191"/>
                  </a:lnTo>
                  <a:lnTo>
                    <a:pt x="93" y="183"/>
                  </a:lnTo>
                  <a:lnTo>
                    <a:pt x="72" y="172"/>
                  </a:lnTo>
                  <a:lnTo>
                    <a:pt x="53" y="158"/>
                  </a:lnTo>
                  <a:lnTo>
                    <a:pt x="37" y="140"/>
                  </a:lnTo>
                  <a:lnTo>
                    <a:pt x="25" y="120"/>
                  </a:lnTo>
                  <a:lnTo>
                    <a:pt x="17" y="98"/>
                  </a:lnTo>
                  <a:lnTo>
                    <a:pt x="14" y="74"/>
                  </a:lnTo>
                  <a:lnTo>
                    <a:pt x="17" y="50"/>
                  </a:lnTo>
                  <a:lnTo>
                    <a:pt x="25" y="27"/>
                  </a:lnTo>
                  <a:lnTo>
                    <a:pt x="37" y="8"/>
                  </a:lnTo>
                  <a:lnTo>
                    <a:pt x="44" y="0"/>
                  </a:lnTo>
                  <a:lnTo>
                    <a:pt x="36" y="3"/>
                  </a:lnTo>
                  <a:lnTo>
                    <a:pt x="29" y="6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1" y="22"/>
                  </a:lnTo>
                  <a:lnTo>
                    <a:pt x="2" y="47"/>
                  </a:lnTo>
                  <a:lnTo>
                    <a:pt x="0" y="74"/>
                  </a:lnTo>
                  <a:lnTo>
                    <a:pt x="2" y="100"/>
                  </a:lnTo>
                  <a:lnTo>
                    <a:pt x="11" y="126"/>
                  </a:lnTo>
                  <a:lnTo>
                    <a:pt x="25" y="148"/>
                  </a:lnTo>
                  <a:lnTo>
                    <a:pt x="42" y="168"/>
                  </a:lnTo>
                  <a:lnTo>
                    <a:pt x="64" y="183"/>
                  </a:lnTo>
                  <a:lnTo>
                    <a:pt x="87" y="197"/>
                  </a:lnTo>
                  <a:lnTo>
                    <a:pt x="115" y="204"/>
                  </a:lnTo>
                  <a:lnTo>
                    <a:pt x="144" y="207"/>
                  </a:lnTo>
                  <a:lnTo>
                    <a:pt x="173" y="204"/>
                  </a:lnTo>
                  <a:lnTo>
                    <a:pt x="200" y="197"/>
                  </a:lnTo>
                  <a:lnTo>
                    <a:pt x="224" y="183"/>
                  </a:lnTo>
                  <a:lnTo>
                    <a:pt x="245" y="169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5" name="Freeform 113"/>
            <p:cNvSpPr>
              <a:spLocks/>
            </p:cNvSpPr>
            <p:nvPr/>
          </p:nvSpPr>
          <p:spPr bwMode="auto">
            <a:xfrm>
              <a:off x="3806" y="2159"/>
              <a:ext cx="79" cy="67"/>
            </a:xfrm>
            <a:custGeom>
              <a:avLst/>
              <a:gdLst/>
              <a:ahLst/>
              <a:cxnLst>
                <a:cxn ang="0">
                  <a:pos x="238" y="120"/>
                </a:cxn>
                <a:cxn ang="0">
                  <a:pos x="238" y="124"/>
                </a:cxn>
                <a:cxn ang="0">
                  <a:pos x="238" y="128"/>
                </a:cxn>
                <a:cxn ang="0">
                  <a:pos x="238" y="133"/>
                </a:cxn>
                <a:cxn ang="0">
                  <a:pos x="238" y="137"/>
                </a:cxn>
                <a:cxn ang="0">
                  <a:pos x="238" y="141"/>
                </a:cxn>
                <a:cxn ang="0">
                  <a:pos x="238" y="144"/>
                </a:cxn>
                <a:cxn ang="0">
                  <a:pos x="238" y="147"/>
                </a:cxn>
                <a:cxn ang="0">
                  <a:pos x="238" y="151"/>
                </a:cxn>
                <a:cxn ang="0">
                  <a:pos x="223" y="167"/>
                </a:cxn>
                <a:cxn ang="0">
                  <a:pos x="204" y="181"/>
                </a:cxn>
                <a:cxn ang="0">
                  <a:pos x="181" y="193"/>
                </a:cxn>
                <a:cxn ang="0">
                  <a:pos x="157" y="200"/>
                </a:cxn>
                <a:cxn ang="0">
                  <a:pos x="131" y="203"/>
                </a:cxn>
                <a:cxn ang="0">
                  <a:pos x="104" y="200"/>
                </a:cxn>
                <a:cxn ang="0">
                  <a:pos x="80" y="193"/>
                </a:cxn>
                <a:cxn ang="0">
                  <a:pos x="58" y="181"/>
                </a:cxn>
                <a:cxn ang="0">
                  <a:pos x="39" y="167"/>
                </a:cxn>
                <a:cxn ang="0">
                  <a:pos x="23" y="149"/>
                </a:cxn>
                <a:cxn ang="0">
                  <a:pos x="11" y="128"/>
                </a:cxn>
                <a:cxn ang="0">
                  <a:pos x="3" y="106"/>
                </a:cxn>
                <a:cxn ang="0">
                  <a:pos x="0" y="82"/>
                </a:cxn>
                <a:cxn ang="0">
                  <a:pos x="3" y="58"/>
                </a:cxn>
                <a:cxn ang="0">
                  <a:pos x="11" y="35"/>
                </a:cxn>
                <a:cxn ang="0">
                  <a:pos x="23" y="14"/>
                </a:cxn>
                <a:cxn ang="0">
                  <a:pos x="28" y="9"/>
                </a:cxn>
                <a:cxn ang="0">
                  <a:pos x="35" y="6"/>
                </a:cxn>
                <a:cxn ang="0">
                  <a:pos x="42" y="3"/>
                </a:cxn>
                <a:cxn ang="0">
                  <a:pos x="49" y="2"/>
                </a:cxn>
                <a:cxn ang="0">
                  <a:pos x="58" y="0"/>
                </a:cxn>
                <a:cxn ang="0">
                  <a:pos x="49" y="7"/>
                </a:cxn>
                <a:cxn ang="0">
                  <a:pos x="35" y="22"/>
                </a:cxn>
                <a:cxn ang="0">
                  <a:pos x="25" y="41"/>
                </a:cxn>
                <a:cxn ang="0">
                  <a:pos x="18" y="61"/>
                </a:cxn>
                <a:cxn ang="0">
                  <a:pos x="16" y="82"/>
                </a:cxn>
                <a:cxn ang="0">
                  <a:pos x="18" y="103"/>
                </a:cxn>
                <a:cxn ang="0">
                  <a:pos x="25" y="123"/>
                </a:cxn>
                <a:cxn ang="0">
                  <a:pos x="35" y="142"/>
                </a:cxn>
                <a:cxn ang="0">
                  <a:pos x="49" y="157"/>
                </a:cxn>
                <a:cxn ang="0">
                  <a:pos x="66" y="170"/>
                </a:cxn>
                <a:cxn ang="0">
                  <a:pos x="86" y="179"/>
                </a:cxn>
                <a:cxn ang="0">
                  <a:pos x="108" y="186"/>
                </a:cxn>
                <a:cxn ang="0">
                  <a:pos x="131" y="188"/>
                </a:cxn>
                <a:cxn ang="0">
                  <a:pos x="154" y="186"/>
                </a:cxn>
                <a:cxn ang="0">
                  <a:pos x="175" y="179"/>
                </a:cxn>
                <a:cxn ang="0">
                  <a:pos x="196" y="170"/>
                </a:cxn>
                <a:cxn ang="0">
                  <a:pos x="212" y="157"/>
                </a:cxn>
                <a:cxn ang="0">
                  <a:pos x="227" y="142"/>
                </a:cxn>
                <a:cxn ang="0">
                  <a:pos x="236" y="123"/>
                </a:cxn>
                <a:cxn ang="0">
                  <a:pos x="238" y="120"/>
                </a:cxn>
              </a:cxnLst>
              <a:rect l="0" t="0" r="r" b="b"/>
              <a:pathLst>
                <a:path w="238" h="203">
                  <a:moveTo>
                    <a:pt x="238" y="120"/>
                  </a:moveTo>
                  <a:lnTo>
                    <a:pt x="238" y="124"/>
                  </a:lnTo>
                  <a:lnTo>
                    <a:pt x="238" y="128"/>
                  </a:lnTo>
                  <a:lnTo>
                    <a:pt x="238" y="133"/>
                  </a:lnTo>
                  <a:lnTo>
                    <a:pt x="238" y="137"/>
                  </a:lnTo>
                  <a:lnTo>
                    <a:pt x="238" y="141"/>
                  </a:lnTo>
                  <a:lnTo>
                    <a:pt x="238" y="144"/>
                  </a:lnTo>
                  <a:lnTo>
                    <a:pt x="238" y="147"/>
                  </a:lnTo>
                  <a:lnTo>
                    <a:pt x="238" y="151"/>
                  </a:lnTo>
                  <a:lnTo>
                    <a:pt x="223" y="167"/>
                  </a:lnTo>
                  <a:lnTo>
                    <a:pt x="204" y="181"/>
                  </a:lnTo>
                  <a:lnTo>
                    <a:pt x="181" y="193"/>
                  </a:lnTo>
                  <a:lnTo>
                    <a:pt x="157" y="200"/>
                  </a:lnTo>
                  <a:lnTo>
                    <a:pt x="131" y="203"/>
                  </a:lnTo>
                  <a:lnTo>
                    <a:pt x="104" y="200"/>
                  </a:lnTo>
                  <a:lnTo>
                    <a:pt x="80" y="193"/>
                  </a:lnTo>
                  <a:lnTo>
                    <a:pt x="58" y="181"/>
                  </a:lnTo>
                  <a:lnTo>
                    <a:pt x="39" y="167"/>
                  </a:lnTo>
                  <a:lnTo>
                    <a:pt x="23" y="149"/>
                  </a:lnTo>
                  <a:lnTo>
                    <a:pt x="11" y="128"/>
                  </a:lnTo>
                  <a:lnTo>
                    <a:pt x="3" y="106"/>
                  </a:lnTo>
                  <a:lnTo>
                    <a:pt x="0" y="82"/>
                  </a:lnTo>
                  <a:lnTo>
                    <a:pt x="3" y="58"/>
                  </a:lnTo>
                  <a:lnTo>
                    <a:pt x="11" y="35"/>
                  </a:lnTo>
                  <a:lnTo>
                    <a:pt x="23" y="14"/>
                  </a:lnTo>
                  <a:lnTo>
                    <a:pt x="28" y="9"/>
                  </a:lnTo>
                  <a:lnTo>
                    <a:pt x="35" y="6"/>
                  </a:lnTo>
                  <a:lnTo>
                    <a:pt x="42" y="3"/>
                  </a:lnTo>
                  <a:lnTo>
                    <a:pt x="49" y="2"/>
                  </a:lnTo>
                  <a:lnTo>
                    <a:pt x="58" y="0"/>
                  </a:lnTo>
                  <a:lnTo>
                    <a:pt x="49" y="7"/>
                  </a:lnTo>
                  <a:lnTo>
                    <a:pt x="35" y="22"/>
                  </a:lnTo>
                  <a:lnTo>
                    <a:pt x="25" y="41"/>
                  </a:lnTo>
                  <a:lnTo>
                    <a:pt x="18" y="61"/>
                  </a:lnTo>
                  <a:lnTo>
                    <a:pt x="16" y="82"/>
                  </a:lnTo>
                  <a:lnTo>
                    <a:pt x="18" y="103"/>
                  </a:lnTo>
                  <a:lnTo>
                    <a:pt x="25" y="123"/>
                  </a:lnTo>
                  <a:lnTo>
                    <a:pt x="35" y="142"/>
                  </a:lnTo>
                  <a:lnTo>
                    <a:pt x="49" y="157"/>
                  </a:lnTo>
                  <a:lnTo>
                    <a:pt x="66" y="170"/>
                  </a:lnTo>
                  <a:lnTo>
                    <a:pt x="86" y="179"/>
                  </a:lnTo>
                  <a:lnTo>
                    <a:pt x="108" y="186"/>
                  </a:lnTo>
                  <a:lnTo>
                    <a:pt x="131" y="188"/>
                  </a:lnTo>
                  <a:lnTo>
                    <a:pt x="154" y="186"/>
                  </a:lnTo>
                  <a:lnTo>
                    <a:pt x="175" y="179"/>
                  </a:lnTo>
                  <a:lnTo>
                    <a:pt x="196" y="170"/>
                  </a:lnTo>
                  <a:lnTo>
                    <a:pt x="212" y="157"/>
                  </a:lnTo>
                  <a:lnTo>
                    <a:pt x="227" y="142"/>
                  </a:lnTo>
                  <a:lnTo>
                    <a:pt x="236" y="123"/>
                  </a:lnTo>
                  <a:lnTo>
                    <a:pt x="238" y="120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6" name="Freeform 114"/>
            <p:cNvSpPr>
              <a:spLocks/>
            </p:cNvSpPr>
            <p:nvPr/>
          </p:nvSpPr>
          <p:spPr bwMode="auto">
            <a:xfrm>
              <a:off x="3811" y="2158"/>
              <a:ext cx="74" cy="64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74" y="0"/>
                </a:cxn>
                <a:cxn ang="0">
                  <a:pos x="74" y="0"/>
                </a:cxn>
                <a:cxn ang="0">
                  <a:pos x="73" y="0"/>
                </a:cxn>
                <a:cxn ang="0">
                  <a:pos x="71" y="0"/>
                </a:cxn>
                <a:cxn ang="0">
                  <a:pos x="64" y="0"/>
                </a:cxn>
                <a:cxn ang="0">
                  <a:pos x="57" y="0"/>
                </a:cxn>
                <a:cxn ang="0">
                  <a:pos x="50" y="1"/>
                </a:cxn>
                <a:cxn ang="0">
                  <a:pos x="43" y="2"/>
                </a:cxn>
                <a:cxn ang="0">
                  <a:pos x="34" y="9"/>
                </a:cxn>
                <a:cxn ang="0">
                  <a:pos x="20" y="24"/>
                </a:cxn>
                <a:cxn ang="0">
                  <a:pos x="9" y="42"/>
                </a:cxn>
                <a:cxn ang="0">
                  <a:pos x="2" y="63"/>
                </a:cxn>
                <a:cxn ang="0">
                  <a:pos x="0" y="84"/>
                </a:cxn>
                <a:cxn ang="0">
                  <a:pos x="2" y="105"/>
                </a:cxn>
                <a:cxn ang="0">
                  <a:pos x="9" y="126"/>
                </a:cxn>
                <a:cxn ang="0">
                  <a:pos x="20" y="144"/>
                </a:cxn>
                <a:cxn ang="0">
                  <a:pos x="34" y="159"/>
                </a:cxn>
                <a:cxn ang="0">
                  <a:pos x="51" y="172"/>
                </a:cxn>
                <a:cxn ang="0">
                  <a:pos x="70" y="182"/>
                </a:cxn>
                <a:cxn ang="0">
                  <a:pos x="93" y="189"/>
                </a:cxn>
                <a:cxn ang="0">
                  <a:pos x="116" y="191"/>
                </a:cxn>
                <a:cxn ang="0">
                  <a:pos x="139" y="189"/>
                </a:cxn>
                <a:cxn ang="0">
                  <a:pos x="161" y="182"/>
                </a:cxn>
                <a:cxn ang="0">
                  <a:pos x="181" y="172"/>
                </a:cxn>
                <a:cxn ang="0">
                  <a:pos x="197" y="159"/>
                </a:cxn>
                <a:cxn ang="0">
                  <a:pos x="212" y="144"/>
                </a:cxn>
                <a:cxn ang="0">
                  <a:pos x="223" y="126"/>
                </a:cxn>
                <a:cxn ang="0">
                  <a:pos x="223" y="125"/>
                </a:cxn>
                <a:cxn ang="0">
                  <a:pos x="221" y="117"/>
                </a:cxn>
                <a:cxn ang="0">
                  <a:pos x="220" y="108"/>
                </a:cxn>
                <a:cxn ang="0">
                  <a:pos x="218" y="101"/>
                </a:cxn>
                <a:cxn ang="0">
                  <a:pos x="215" y="93"/>
                </a:cxn>
                <a:cxn ang="0">
                  <a:pos x="214" y="103"/>
                </a:cxn>
                <a:cxn ang="0">
                  <a:pos x="208" y="120"/>
                </a:cxn>
                <a:cxn ang="0">
                  <a:pos x="200" y="136"/>
                </a:cxn>
                <a:cxn ang="0">
                  <a:pos x="187" y="149"/>
                </a:cxn>
                <a:cxn ang="0">
                  <a:pos x="172" y="161"/>
                </a:cxn>
                <a:cxn ang="0">
                  <a:pos x="155" y="169"/>
                </a:cxn>
                <a:cxn ang="0">
                  <a:pos x="136" y="175"/>
                </a:cxn>
                <a:cxn ang="0">
                  <a:pos x="116" y="177"/>
                </a:cxn>
                <a:cxn ang="0">
                  <a:pos x="95" y="175"/>
                </a:cxn>
                <a:cxn ang="0">
                  <a:pos x="76" y="169"/>
                </a:cxn>
                <a:cxn ang="0">
                  <a:pos x="59" y="161"/>
                </a:cxn>
                <a:cxn ang="0">
                  <a:pos x="45" y="149"/>
                </a:cxn>
                <a:cxn ang="0">
                  <a:pos x="32" y="136"/>
                </a:cxn>
                <a:cxn ang="0">
                  <a:pos x="24" y="120"/>
                </a:cxn>
                <a:cxn ang="0">
                  <a:pos x="18" y="103"/>
                </a:cxn>
                <a:cxn ang="0">
                  <a:pos x="15" y="84"/>
                </a:cxn>
                <a:cxn ang="0">
                  <a:pos x="18" y="65"/>
                </a:cxn>
                <a:cxn ang="0">
                  <a:pos x="24" y="47"/>
                </a:cxn>
                <a:cxn ang="0">
                  <a:pos x="32" y="32"/>
                </a:cxn>
                <a:cxn ang="0">
                  <a:pos x="45" y="19"/>
                </a:cxn>
                <a:cxn ang="0">
                  <a:pos x="59" y="7"/>
                </a:cxn>
                <a:cxn ang="0">
                  <a:pos x="75" y="0"/>
                </a:cxn>
              </a:cxnLst>
              <a:rect l="0" t="0" r="r" b="b"/>
              <a:pathLst>
                <a:path w="223" h="191">
                  <a:moveTo>
                    <a:pt x="75" y="0"/>
                  </a:moveTo>
                  <a:lnTo>
                    <a:pt x="74" y="0"/>
                  </a:lnTo>
                  <a:lnTo>
                    <a:pt x="74" y="0"/>
                  </a:lnTo>
                  <a:lnTo>
                    <a:pt x="73" y="0"/>
                  </a:lnTo>
                  <a:lnTo>
                    <a:pt x="71" y="0"/>
                  </a:lnTo>
                  <a:lnTo>
                    <a:pt x="64" y="0"/>
                  </a:lnTo>
                  <a:lnTo>
                    <a:pt x="57" y="0"/>
                  </a:lnTo>
                  <a:lnTo>
                    <a:pt x="50" y="1"/>
                  </a:lnTo>
                  <a:lnTo>
                    <a:pt x="43" y="2"/>
                  </a:lnTo>
                  <a:lnTo>
                    <a:pt x="34" y="9"/>
                  </a:lnTo>
                  <a:lnTo>
                    <a:pt x="20" y="24"/>
                  </a:lnTo>
                  <a:lnTo>
                    <a:pt x="9" y="42"/>
                  </a:lnTo>
                  <a:lnTo>
                    <a:pt x="2" y="63"/>
                  </a:lnTo>
                  <a:lnTo>
                    <a:pt x="0" y="84"/>
                  </a:lnTo>
                  <a:lnTo>
                    <a:pt x="2" y="105"/>
                  </a:lnTo>
                  <a:lnTo>
                    <a:pt x="9" y="126"/>
                  </a:lnTo>
                  <a:lnTo>
                    <a:pt x="20" y="144"/>
                  </a:lnTo>
                  <a:lnTo>
                    <a:pt x="34" y="159"/>
                  </a:lnTo>
                  <a:lnTo>
                    <a:pt x="51" y="172"/>
                  </a:lnTo>
                  <a:lnTo>
                    <a:pt x="70" y="182"/>
                  </a:lnTo>
                  <a:lnTo>
                    <a:pt x="93" y="189"/>
                  </a:lnTo>
                  <a:lnTo>
                    <a:pt x="116" y="191"/>
                  </a:lnTo>
                  <a:lnTo>
                    <a:pt x="139" y="189"/>
                  </a:lnTo>
                  <a:lnTo>
                    <a:pt x="161" y="182"/>
                  </a:lnTo>
                  <a:lnTo>
                    <a:pt x="181" y="172"/>
                  </a:lnTo>
                  <a:lnTo>
                    <a:pt x="197" y="159"/>
                  </a:lnTo>
                  <a:lnTo>
                    <a:pt x="212" y="144"/>
                  </a:lnTo>
                  <a:lnTo>
                    <a:pt x="223" y="126"/>
                  </a:lnTo>
                  <a:lnTo>
                    <a:pt x="223" y="125"/>
                  </a:lnTo>
                  <a:lnTo>
                    <a:pt x="221" y="117"/>
                  </a:lnTo>
                  <a:lnTo>
                    <a:pt x="220" y="108"/>
                  </a:lnTo>
                  <a:lnTo>
                    <a:pt x="218" y="101"/>
                  </a:lnTo>
                  <a:lnTo>
                    <a:pt x="215" y="93"/>
                  </a:lnTo>
                  <a:lnTo>
                    <a:pt x="214" y="103"/>
                  </a:lnTo>
                  <a:lnTo>
                    <a:pt x="208" y="120"/>
                  </a:lnTo>
                  <a:lnTo>
                    <a:pt x="200" y="136"/>
                  </a:lnTo>
                  <a:lnTo>
                    <a:pt x="187" y="149"/>
                  </a:lnTo>
                  <a:lnTo>
                    <a:pt x="172" y="161"/>
                  </a:lnTo>
                  <a:lnTo>
                    <a:pt x="155" y="169"/>
                  </a:lnTo>
                  <a:lnTo>
                    <a:pt x="136" y="175"/>
                  </a:lnTo>
                  <a:lnTo>
                    <a:pt x="116" y="177"/>
                  </a:lnTo>
                  <a:lnTo>
                    <a:pt x="95" y="175"/>
                  </a:lnTo>
                  <a:lnTo>
                    <a:pt x="76" y="169"/>
                  </a:lnTo>
                  <a:lnTo>
                    <a:pt x="59" y="161"/>
                  </a:lnTo>
                  <a:lnTo>
                    <a:pt x="45" y="149"/>
                  </a:lnTo>
                  <a:lnTo>
                    <a:pt x="32" y="136"/>
                  </a:lnTo>
                  <a:lnTo>
                    <a:pt x="24" y="120"/>
                  </a:lnTo>
                  <a:lnTo>
                    <a:pt x="18" y="103"/>
                  </a:lnTo>
                  <a:lnTo>
                    <a:pt x="15" y="84"/>
                  </a:lnTo>
                  <a:lnTo>
                    <a:pt x="18" y="65"/>
                  </a:lnTo>
                  <a:lnTo>
                    <a:pt x="24" y="47"/>
                  </a:lnTo>
                  <a:lnTo>
                    <a:pt x="32" y="32"/>
                  </a:lnTo>
                  <a:lnTo>
                    <a:pt x="45" y="19"/>
                  </a:lnTo>
                  <a:lnTo>
                    <a:pt x="59" y="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7" name="Freeform 115"/>
            <p:cNvSpPr>
              <a:spLocks/>
            </p:cNvSpPr>
            <p:nvPr/>
          </p:nvSpPr>
          <p:spPr bwMode="auto">
            <a:xfrm>
              <a:off x="3815" y="2158"/>
              <a:ext cx="67" cy="59"/>
            </a:xfrm>
            <a:custGeom>
              <a:avLst/>
              <a:gdLst/>
              <a:ahLst/>
              <a:cxnLst>
                <a:cxn ang="0">
                  <a:pos x="96" y="4"/>
                </a:cxn>
                <a:cxn ang="0">
                  <a:pos x="86" y="2"/>
                </a:cxn>
                <a:cxn ang="0">
                  <a:pos x="75" y="1"/>
                </a:cxn>
                <a:cxn ang="0">
                  <a:pos x="65" y="0"/>
                </a:cxn>
                <a:cxn ang="0">
                  <a:pos x="45" y="7"/>
                </a:cxn>
                <a:cxn ang="0">
                  <a:pos x="18" y="32"/>
                </a:cxn>
                <a:cxn ang="0">
                  <a:pos x="2" y="65"/>
                </a:cxn>
                <a:cxn ang="0">
                  <a:pos x="2" y="103"/>
                </a:cxn>
                <a:cxn ang="0">
                  <a:pos x="18" y="136"/>
                </a:cxn>
                <a:cxn ang="0">
                  <a:pos x="45" y="161"/>
                </a:cxn>
                <a:cxn ang="0">
                  <a:pos x="81" y="176"/>
                </a:cxn>
                <a:cxn ang="0">
                  <a:pos x="122" y="176"/>
                </a:cxn>
                <a:cxn ang="0">
                  <a:pos x="158" y="161"/>
                </a:cxn>
                <a:cxn ang="0">
                  <a:pos x="186" y="136"/>
                </a:cxn>
                <a:cxn ang="0">
                  <a:pos x="201" y="103"/>
                </a:cxn>
                <a:cxn ang="0">
                  <a:pos x="200" y="93"/>
                </a:cxn>
                <a:cxn ang="0">
                  <a:pos x="199" y="87"/>
                </a:cxn>
                <a:cxn ang="0">
                  <a:pos x="188" y="84"/>
                </a:cxn>
                <a:cxn ang="0">
                  <a:pos x="182" y="60"/>
                </a:cxn>
                <a:cxn ang="0">
                  <a:pos x="191" y="72"/>
                </a:cxn>
                <a:cxn ang="0">
                  <a:pos x="198" y="84"/>
                </a:cxn>
                <a:cxn ang="0">
                  <a:pos x="187" y="99"/>
                </a:cxn>
                <a:cxn ang="0">
                  <a:pos x="174" y="128"/>
                </a:cxn>
                <a:cxn ang="0">
                  <a:pos x="150" y="150"/>
                </a:cxn>
                <a:cxn ang="0">
                  <a:pos x="119" y="162"/>
                </a:cxn>
                <a:cxn ang="0">
                  <a:pos x="85" y="162"/>
                </a:cxn>
                <a:cxn ang="0">
                  <a:pos x="54" y="150"/>
                </a:cxn>
                <a:cxn ang="0">
                  <a:pos x="30" y="128"/>
                </a:cxn>
                <a:cxn ang="0">
                  <a:pos x="17" y="99"/>
                </a:cxn>
                <a:cxn ang="0">
                  <a:pos x="17" y="68"/>
                </a:cxn>
                <a:cxn ang="0">
                  <a:pos x="30" y="40"/>
                </a:cxn>
                <a:cxn ang="0">
                  <a:pos x="54" y="18"/>
                </a:cxn>
                <a:cxn ang="0">
                  <a:pos x="85" y="5"/>
                </a:cxn>
              </a:cxnLst>
              <a:rect l="0" t="0" r="r" b="b"/>
              <a:pathLst>
                <a:path w="201" h="178">
                  <a:moveTo>
                    <a:pt x="101" y="5"/>
                  </a:moveTo>
                  <a:lnTo>
                    <a:pt x="96" y="4"/>
                  </a:lnTo>
                  <a:lnTo>
                    <a:pt x="91" y="3"/>
                  </a:lnTo>
                  <a:lnTo>
                    <a:pt x="86" y="2"/>
                  </a:lnTo>
                  <a:lnTo>
                    <a:pt x="80" y="1"/>
                  </a:lnTo>
                  <a:lnTo>
                    <a:pt x="75" y="1"/>
                  </a:lnTo>
                  <a:lnTo>
                    <a:pt x="71" y="0"/>
                  </a:lnTo>
                  <a:lnTo>
                    <a:pt x="65" y="0"/>
                  </a:lnTo>
                  <a:lnTo>
                    <a:pt x="60" y="0"/>
                  </a:lnTo>
                  <a:lnTo>
                    <a:pt x="45" y="7"/>
                  </a:lnTo>
                  <a:lnTo>
                    <a:pt x="30" y="18"/>
                  </a:lnTo>
                  <a:lnTo>
                    <a:pt x="18" y="32"/>
                  </a:lnTo>
                  <a:lnTo>
                    <a:pt x="8" y="47"/>
                  </a:lnTo>
                  <a:lnTo>
                    <a:pt x="2" y="65"/>
                  </a:lnTo>
                  <a:lnTo>
                    <a:pt x="0" y="84"/>
                  </a:lnTo>
                  <a:lnTo>
                    <a:pt x="2" y="103"/>
                  </a:lnTo>
                  <a:lnTo>
                    <a:pt x="8" y="120"/>
                  </a:lnTo>
                  <a:lnTo>
                    <a:pt x="18" y="136"/>
                  </a:lnTo>
                  <a:lnTo>
                    <a:pt x="30" y="150"/>
                  </a:lnTo>
                  <a:lnTo>
                    <a:pt x="45" y="161"/>
                  </a:lnTo>
                  <a:lnTo>
                    <a:pt x="62" y="170"/>
                  </a:lnTo>
                  <a:lnTo>
                    <a:pt x="81" y="176"/>
                  </a:lnTo>
                  <a:lnTo>
                    <a:pt x="102" y="178"/>
                  </a:lnTo>
                  <a:lnTo>
                    <a:pt x="122" y="176"/>
                  </a:lnTo>
                  <a:lnTo>
                    <a:pt x="141" y="170"/>
                  </a:lnTo>
                  <a:lnTo>
                    <a:pt x="158" y="161"/>
                  </a:lnTo>
                  <a:lnTo>
                    <a:pt x="174" y="150"/>
                  </a:lnTo>
                  <a:lnTo>
                    <a:pt x="186" y="136"/>
                  </a:lnTo>
                  <a:lnTo>
                    <a:pt x="195" y="120"/>
                  </a:lnTo>
                  <a:lnTo>
                    <a:pt x="201" y="103"/>
                  </a:lnTo>
                  <a:lnTo>
                    <a:pt x="201" y="95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9" y="87"/>
                  </a:lnTo>
                  <a:lnTo>
                    <a:pt x="198" y="84"/>
                  </a:lnTo>
                  <a:lnTo>
                    <a:pt x="188" y="84"/>
                  </a:lnTo>
                  <a:lnTo>
                    <a:pt x="187" y="68"/>
                  </a:lnTo>
                  <a:lnTo>
                    <a:pt x="182" y="60"/>
                  </a:lnTo>
                  <a:lnTo>
                    <a:pt x="187" y="65"/>
                  </a:lnTo>
                  <a:lnTo>
                    <a:pt x="191" y="72"/>
                  </a:lnTo>
                  <a:lnTo>
                    <a:pt x="194" y="78"/>
                  </a:lnTo>
                  <a:lnTo>
                    <a:pt x="198" y="84"/>
                  </a:lnTo>
                  <a:lnTo>
                    <a:pt x="188" y="84"/>
                  </a:lnTo>
                  <a:lnTo>
                    <a:pt x="187" y="99"/>
                  </a:lnTo>
                  <a:lnTo>
                    <a:pt x="181" y="115"/>
                  </a:lnTo>
                  <a:lnTo>
                    <a:pt x="174" y="128"/>
                  </a:lnTo>
                  <a:lnTo>
                    <a:pt x="163" y="140"/>
                  </a:lnTo>
                  <a:lnTo>
                    <a:pt x="150" y="150"/>
                  </a:lnTo>
                  <a:lnTo>
                    <a:pt x="135" y="157"/>
                  </a:lnTo>
                  <a:lnTo>
                    <a:pt x="119" y="162"/>
                  </a:lnTo>
                  <a:lnTo>
                    <a:pt x="102" y="164"/>
                  </a:lnTo>
                  <a:lnTo>
                    <a:pt x="85" y="162"/>
                  </a:lnTo>
                  <a:lnTo>
                    <a:pt x="68" y="157"/>
                  </a:lnTo>
                  <a:lnTo>
                    <a:pt x="54" y="150"/>
                  </a:lnTo>
                  <a:lnTo>
                    <a:pt x="41" y="140"/>
                  </a:lnTo>
                  <a:lnTo>
                    <a:pt x="30" y="128"/>
                  </a:lnTo>
                  <a:lnTo>
                    <a:pt x="23" y="115"/>
                  </a:lnTo>
                  <a:lnTo>
                    <a:pt x="17" y="99"/>
                  </a:lnTo>
                  <a:lnTo>
                    <a:pt x="16" y="84"/>
                  </a:lnTo>
                  <a:lnTo>
                    <a:pt x="17" y="68"/>
                  </a:lnTo>
                  <a:lnTo>
                    <a:pt x="23" y="53"/>
                  </a:lnTo>
                  <a:lnTo>
                    <a:pt x="30" y="40"/>
                  </a:lnTo>
                  <a:lnTo>
                    <a:pt x="41" y="28"/>
                  </a:lnTo>
                  <a:lnTo>
                    <a:pt x="54" y="18"/>
                  </a:lnTo>
                  <a:lnTo>
                    <a:pt x="68" y="11"/>
                  </a:lnTo>
                  <a:lnTo>
                    <a:pt x="85" y="5"/>
                  </a:lnTo>
                  <a:lnTo>
                    <a:pt x="101" y="5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8" name="Freeform 116"/>
            <p:cNvSpPr>
              <a:spLocks/>
            </p:cNvSpPr>
            <p:nvPr/>
          </p:nvSpPr>
          <p:spPr bwMode="auto">
            <a:xfrm>
              <a:off x="3820" y="2159"/>
              <a:ext cx="61" cy="54"/>
            </a:xfrm>
            <a:custGeom>
              <a:avLst/>
              <a:gdLst/>
              <a:ahLst/>
              <a:cxnLst>
                <a:cxn ang="0">
                  <a:pos x="163" y="50"/>
                </a:cxn>
                <a:cxn ang="0">
                  <a:pos x="145" y="31"/>
                </a:cxn>
                <a:cxn ang="0">
                  <a:pos x="123" y="16"/>
                </a:cxn>
                <a:cxn ang="0">
                  <a:pos x="96" y="5"/>
                </a:cxn>
                <a:cxn ang="0">
                  <a:pos x="70" y="0"/>
                </a:cxn>
                <a:cxn ang="0">
                  <a:pos x="39" y="14"/>
                </a:cxn>
                <a:cxn ang="0">
                  <a:pos x="16" y="35"/>
                </a:cxn>
                <a:cxn ang="0">
                  <a:pos x="2" y="63"/>
                </a:cxn>
                <a:cxn ang="0">
                  <a:pos x="2" y="97"/>
                </a:cxn>
                <a:cxn ang="0">
                  <a:pos x="16" y="125"/>
                </a:cxn>
                <a:cxn ang="0">
                  <a:pos x="39" y="146"/>
                </a:cxn>
                <a:cxn ang="0">
                  <a:pos x="70" y="160"/>
                </a:cxn>
                <a:cxn ang="0">
                  <a:pos x="106" y="160"/>
                </a:cxn>
                <a:cxn ang="0">
                  <a:pos x="137" y="146"/>
                </a:cxn>
                <a:cxn ang="0">
                  <a:pos x="160" y="125"/>
                </a:cxn>
                <a:cxn ang="0">
                  <a:pos x="174" y="97"/>
                </a:cxn>
                <a:cxn ang="0">
                  <a:pos x="160" y="80"/>
                </a:cxn>
                <a:cxn ang="0">
                  <a:pos x="154" y="54"/>
                </a:cxn>
                <a:cxn ang="0">
                  <a:pos x="138" y="33"/>
                </a:cxn>
                <a:cxn ang="0">
                  <a:pos x="115" y="19"/>
                </a:cxn>
                <a:cxn ang="0">
                  <a:pos x="88" y="14"/>
                </a:cxn>
                <a:cxn ang="0">
                  <a:pos x="60" y="19"/>
                </a:cxn>
                <a:cxn ang="0">
                  <a:pos x="37" y="33"/>
                </a:cxn>
                <a:cxn ang="0">
                  <a:pos x="22" y="54"/>
                </a:cxn>
                <a:cxn ang="0">
                  <a:pos x="16" y="80"/>
                </a:cxn>
                <a:cxn ang="0">
                  <a:pos x="22" y="105"/>
                </a:cxn>
                <a:cxn ang="0">
                  <a:pos x="37" y="126"/>
                </a:cxn>
                <a:cxn ang="0">
                  <a:pos x="60" y="141"/>
                </a:cxn>
                <a:cxn ang="0">
                  <a:pos x="88" y="146"/>
                </a:cxn>
                <a:cxn ang="0">
                  <a:pos x="115" y="141"/>
                </a:cxn>
                <a:cxn ang="0">
                  <a:pos x="138" y="126"/>
                </a:cxn>
                <a:cxn ang="0">
                  <a:pos x="154" y="105"/>
                </a:cxn>
                <a:cxn ang="0">
                  <a:pos x="160" y="80"/>
                </a:cxn>
                <a:cxn ang="0">
                  <a:pos x="174" y="63"/>
                </a:cxn>
              </a:cxnLst>
              <a:rect l="0" t="0" r="r" b="b"/>
              <a:pathLst>
                <a:path w="175" h="161">
                  <a:moveTo>
                    <a:pt x="172" y="60"/>
                  </a:moveTo>
                  <a:lnTo>
                    <a:pt x="163" y="50"/>
                  </a:lnTo>
                  <a:lnTo>
                    <a:pt x="155" y="40"/>
                  </a:lnTo>
                  <a:lnTo>
                    <a:pt x="145" y="31"/>
                  </a:lnTo>
                  <a:lnTo>
                    <a:pt x="135" y="22"/>
                  </a:lnTo>
                  <a:lnTo>
                    <a:pt x="123" y="16"/>
                  </a:lnTo>
                  <a:lnTo>
                    <a:pt x="109" y="9"/>
                  </a:lnTo>
                  <a:lnTo>
                    <a:pt x="96" y="5"/>
                  </a:lnTo>
                  <a:lnTo>
                    <a:pt x="83" y="0"/>
                  </a:lnTo>
                  <a:lnTo>
                    <a:pt x="70" y="0"/>
                  </a:lnTo>
                  <a:lnTo>
                    <a:pt x="54" y="6"/>
                  </a:lnTo>
                  <a:lnTo>
                    <a:pt x="39" y="14"/>
                  </a:lnTo>
                  <a:lnTo>
                    <a:pt x="27" y="22"/>
                  </a:lnTo>
                  <a:lnTo>
                    <a:pt x="16" y="35"/>
                  </a:lnTo>
                  <a:lnTo>
                    <a:pt x="8" y="4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2" y="97"/>
                  </a:lnTo>
                  <a:lnTo>
                    <a:pt x="8" y="111"/>
                  </a:lnTo>
                  <a:lnTo>
                    <a:pt x="16" y="125"/>
                  </a:lnTo>
                  <a:lnTo>
                    <a:pt x="27" y="136"/>
                  </a:lnTo>
                  <a:lnTo>
                    <a:pt x="39" y="146"/>
                  </a:lnTo>
                  <a:lnTo>
                    <a:pt x="54" y="154"/>
                  </a:lnTo>
                  <a:lnTo>
                    <a:pt x="70" y="160"/>
                  </a:lnTo>
                  <a:lnTo>
                    <a:pt x="88" y="161"/>
                  </a:lnTo>
                  <a:lnTo>
                    <a:pt x="106" y="160"/>
                  </a:lnTo>
                  <a:lnTo>
                    <a:pt x="121" y="154"/>
                  </a:lnTo>
                  <a:lnTo>
                    <a:pt x="137" y="146"/>
                  </a:lnTo>
                  <a:lnTo>
                    <a:pt x="150" y="136"/>
                  </a:lnTo>
                  <a:lnTo>
                    <a:pt x="160" y="125"/>
                  </a:lnTo>
                  <a:lnTo>
                    <a:pt x="168" y="111"/>
                  </a:lnTo>
                  <a:lnTo>
                    <a:pt x="174" y="97"/>
                  </a:lnTo>
                  <a:lnTo>
                    <a:pt x="175" y="80"/>
                  </a:lnTo>
                  <a:lnTo>
                    <a:pt x="160" y="80"/>
                  </a:lnTo>
                  <a:lnTo>
                    <a:pt x="159" y="67"/>
                  </a:lnTo>
                  <a:lnTo>
                    <a:pt x="154" y="54"/>
                  </a:lnTo>
                  <a:lnTo>
                    <a:pt x="148" y="43"/>
                  </a:lnTo>
                  <a:lnTo>
                    <a:pt x="138" y="33"/>
                  </a:lnTo>
                  <a:lnTo>
                    <a:pt x="127" y="25"/>
                  </a:lnTo>
                  <a:lnTo>
                    <a:pt x="115" y="19"/>
                  </a:lnTo>
                  <a:lnTo>
                    <a:pt x="102" y="15"/>
                  </a:lnTo>
                  <a:lnTo>
                    <a:pt x="88" y="14"/>
                  </a:lnTo>
                  <a:lnTo>
                    <a:pt x="73" y="15"/>
                  </a:lnTo>
                  <a:lnTo>
                    <a:pt x="60" y="19"/>
                  </a:lnTo>
                  <a:lnTo>
                    <a:pt x="48" y="25"/>
                  </a:lnTo>
                  <a:lnTo>
                    <a:pt x="37" y="33"/>
                  </a:lnTo>
                  <a:lnTo>
                    <a:pt x="28" y="43"/>
                  </a:lnTo>
                  <a:lnTo>
                    <a:pt x="22" y="54"/>
                  </a:lnTo>
                  <a:lnTo>
                    <a:pt x="17" y="67"/>
                  </a:lnTo>
                  <a:lnTo>
                    <a:pt x="16" y="80"/>
                  </a:lnTo>
                  <a:lnTo>
                    <a:pt x="17" y="93"/>
                  </a:lnTo>
                  <a:lnTo>
                    <a:pt x="22" y="105"/>
                  </a:lnTo>
                  <a:lnTo>
                    <a:pt x="28" y="116"/>
                  </a:lnTo>
                  <a:lnTo>
                    <a:pt x="37" y="126"/>
                  </a:lnTo>
                  <a:lnTo>
                    <a:pt x="48" y="135"/>
                  </a:lnTo>
                  <a:lnTo>
                    <a:pt x="60" y="141"/>
                  </a:lnTo>
                  <a:lnTo>
                    <a:pt x="73" y="145"/>
                  </a:lnTo>
                  <a:lnTo>
                    <a:pt x="88" y="146"/>
                  </a:lnTo>
                  <a:lnTo>
                    <a:pt x="102" y="145"/>
                  </a:lnTo>
                  <a:lnTo>
                    <a:pt x="115" y="141"/>
                  </a:lnTo>
                  <a:lnTo>
                    <a:pt x="127" y="135"/>
                  </a:lnTo>
                  <a:lnTo>
                    <a:pt x="138" y="126"/>
                  </a:lnTo>
                  <a:lnTo>
                    <a:pt x="148" y="116"/>
                  </a:lnTo>
                  <a:lnTo>
                    <a:pt x="154" y="105"/>
                  </a:lnTo>
                  <a:lnTo>
                    <a:pt x="159" y="93"/>
                  </a:lnTo>
                  <a:lnTo>
                    <a:pt x="160" y="80"/>
                  </a:lnTo>
                  <a:lnTo>
                    <a:pt x="175" y="80"/>
                  </a:lnTo>
                  <a:lnTo>
                    <a:pt x="174" y="63"/>
                  </a:lnTo>
                  <a:lnTo>
                    <a:pt x="172" y="60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09" name="Freeform 117"/>
            <p:cNvSpPr>
              <a:spLocks/>
            </p:cNvSpPr>
            <p:nvPr/>
          </p:nvSpPr>
          <p:spPr bwMode="auto">
            <a:xfrm>
              <a:off x="3825" y="2163"/>
              <a:ext cx="49" cy="45"/>
            </a:xfrm>
            <a:custGeom>
              <a:avLst/>
              <a:gdLst/>
              <a:ahLst/>
              <a:cxnLst>
                <a:cxn ang="0">
                  <a:pos x="145" y="55"/>
                </a:cxn>
                <a:cxn ang="0">
                  <a:pos x="133" y="30"/>
                </a:cxn>
                <a:cxn ang="0">
                  <a:pos x="114" y="13"/>
                </a:cxn>
                <a:cxn ang="0">
                  <a:pos x="87" y="2"/>
                </a:cxn>
                <a:cxn ang="0">
                  <a:pos x="58" y="2"/>
                </a:cxn>
                <a:cxn ang="0">
                  <a:pos x="32" y="13"/>
                </a:cxn>
                <a:cxn ang="0">
                  <a:pos x="13" y="30"/>
                </a:cxn>
                <a:cxn ang="0">
                  <a:pos x="1" y="55"/>
                </a:cxn>
                <a:cxn ang="0">
                  <a:pos x="1" y="81"/>
                </a:cxn>
                <a:cxn ang="0">
                  <a:pos x="13" y="106"/>
                </a:cxn>
                <a:cxn ang="0">
                  <a:pos x="32" y="123"/>
                </a:cxn>
                <a:cxn ang="0">
                  <a:pos x="58" y="134"/>
                </a:cxn>
                <a:cxn ang="0">
                  <a:pos x="87" y="134"/>
                </a:cxn>
                <a:cxn ang="0">
                  <a:pos x="114" y="123"/>
                </a:cxn>
                <a:cxn ang="0">
                  <a:pos x="133" y="106"/>
                </a:cxn>
                <a:cxn ang="0">
                  <a:pos x="145" y="81"/>
                </a:cxn>
                <a:cxn ang="0">
                  <a:pos x="130" y="68"/>
                </a:cxn>
                <a:cxn ang="0">
                  <a:pos x="126" y="48"/>
                </a:cxn>
                <a:cxn ang="0">
                  <a:pos x="114" y="30"/>
                </a:cxn>
                <a:cxn ang="0">
                  <a:pos x="94" y="19"/>
                </a:cxn>
                <a:cxn ang="0">
                  <a:pos x="73" y="15"/>
                </a:cxn>
                <a:cxn ang="0">
                  <a:pos x="51" y="19"/>
                </a:cxn>
                <a:cxn ang="0">
                  <a:pos x="32" y="30"/>
                </a:cxn>
                <a:cxn ang="0">
                  <a:pos x="20" y="48"/>
                </a:cxn>
                <a:cxn ang="0">
                  <a:pos x="15" y="68"/>
                </a:cxn>
                <a:cxn ang="0">
                  <a:pos x="20" y="88"/>
                </a:cxn>
                <a:cxn ang="0">
                  <a:pos x="32" y="106"/>
                </a:cxn>
                <a:cxn ang="0">
                  <a:pos x="51" y="117"/>
                </a:cxn>
                <a:cxn ang="0">
                  <a:pos x="73" y="121"/>
                </a:cxn>
                <a:cxn ang="0">
                  <a:pos x="94" y="117"/>
                </a:cxn>
                <a:cxn ang="0">
                  <a:pos x="114" y="106"/>
                </a:cxn>
                <a:cxn ang="0">
                  <a:pos x="126" y="88"/>
                </a:cxn>
                <a:cxn ang="0">
                  <a:pos x="130" y="68"/>
                </a:cxn>
              </a:cxnLst>
              <a:rect l="0" t="0" r="r" b="b"/>
              <a:pathLst>
                <a:path w="146" h="135">
                  <a:moveTo>
                    <a:pt x="146" y="68"/>
                  </a:moveTo>
                  <a:lnTo>
                    <a:pt x="145" y="55"/>
                  </a:lnTo>
                  <a:lnTo>
                    <a:pt x="140" y="42"/>
                  </a:lnTo>
                  <a:lnTo>
                    <a:pt x="133" y="30"/>
                  </a:lnTo>
                  <a:lnTo>
                    <a:pt x="124" y="20"/>
                  </a:lnTo>
                  <a:lnTo>
                    <a:pt x="114" y="13"/>
                  </a:lnTo>
                  <a:lnTo>
                    <a:pt x="100" y="6"/>
                  </a:lnTo>
                  <a:lnTo>
                    <a:pt x="87" y="2"/>
                  </a:lnTo>
                  <a:lnTo>
                    <a:pt x="73" y="0"/>
                  </a:lnTo>
                  <a:lnTo>
                    <a:pt x="58" y="2"/>
                  </a:lnTo>
                  <a:lnTo>
                    <a:pt x="45" y="6"/>
                  </a:lnTo>
                  <a:lnTo>
                    <a:pt x="32" y="13"/>
                  </a:lnTo>
                  <a:lnTo>
                    <a:pt x="21" y="20"/>
                  </a:lnTo>
                  <a:lnTo>
                    <a:pt x="13" y="30"/>
                  </a:lnTo>
                  <a:lnTo>
                    <a:pt x="6" y="42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1" y="81"/>
                  </a:lnTo>
                  <a:lnTo>
                    <a:pt x="6" y="93"/>
                  </a:lnTo>
                  <a:lnTo>
                    <a:pt x="13" y="106"/>
                  </a:lnTo>
                  <a:lnTo>
                    <a:pt x="21" y="115"/>
                  </a:lnTo>
                  <a:lnTo>
                    <a:pt x="32" y="123"/>
                  </a:lnTo>
                  <a:lnTo>
                    <a:pt x="45" y="130"/>
                  </a:lnTo>
                  <a:lnTo>
                    <a:pt x="58" y="134"/>
                  </a:lnTo>
                  <a:lnTo>
                    <a:pt x="73" y="135"/>
                  </a:lnTo>
                  <a:lnTo>
                    <a:pt x="87" y="134"/>
                  </a:lnTo>
                  <a:lnTo>
                    <a:pt x="100" y="130"/>
                  </a:lnTo>
                  <a:lnTo>
                    <a:pt x="114" y="123"/>
                  </a:lnTo>
                  <a:lnTo>
                    <a:pt x="124" y="115"/>
                  </a:lnTo>
                  <a:lnTo>
                    <a:pt x="133" y="106"/>
                  </a:lnTo>
                  <a:lnTo>
                    <a:pt x="140" y="93"/>
                  </a:lnTo>
                  <a:lnTo>
                    <a:pt x="145" y="81"/>
                  </a:lnTo>
                  <a:lnTo>
                    <a:pt x="146" y="68"/>
                  </a:lnTo>
                  <a:lnTo>
                    <a:pt x="130" y="68"/>
                  </a:lnTo>
                  <a:lnTo>
                    <a:pt x="129" y="57"/>
                  </a:lnTo>
                  <a:lnTo>
                    <a:pt x="126" y="48"/>
                  </a:lnTo>
                  <a:lnTo>
                    <a:pt x="121" y="38"/>
                  </a:lnTo>
                  <a:lnTo>
                    <a:pt x="114" y="30"/>
                  </a:lnTo>
                  <a:lnTo>
                    <a:pt x="105" y="24"/>
                  </a:lnTo>
                  <a:lnTo>
                    <a:pt x="94" y="19"/>
                  </a:lnTo>
                  <a:lnTo>
                    <a:pt x="85" y="16"/>
                  </a:lnTo>
                  <a:lnTo>
                    <a:pt x="73" y="15"/>
                  </a:lnTo>
                  <a:lnTo>
                    <a:pt x="61" y="16"/>
                  </a:lnTo>
                  <a:lnTo>
                    <a:pt x="51" y="19"/>
                  </a:lnTo>
                  <a:lnTo>
                    <a:pt x="40" y="24"/>
                  </a:lnTo>
                  <a:lnTo>
                    <a:pt x="32" y="30"/>
                  </a:lnTo>
                  <a:lnTo>
                    <a:pt x="25" y="38"/>
                  </a:lnTo>
                  <a:lnTo>
                    <a:pt x="20" y="48"/>
                  </a:lnTo>
                  <a:lnTo>
                    <a:pt x="16" y="57"/>
                  </a:lnTo>
                  <a:lnTo>
                    <a:pt x="15" y="68"/>
                  </a:lnTo>
                  <a:lnTo>
                    <a:pt x="16" y="79"/>
                  </a:lnTo>
                  <a:lnTo>
                    <a:pt x="20" y="88"/>
                  </a:lnTo>
                  <a:lnTo>
                    <a:pt x="25" y="98"/>
                  </a:lnTo>
                  <a:lnTo>
                    <a:pt x="32" y="106"/>
                  </a:lnTo>
                  <a:lnTo>
                    <a:pt x="40" y="112"/>
                  </a:lnTo>
                  <a:lnTo>
                    <a:pt x="51" y="117"/>
                  </a:lnTo>
                  <a:lnTo>
                    <a:pt x="61" y="120"/>
                  </a:lnTo>
                  <a:lnTo>
                    <a:pt x="73" y="121"/>
                  </a:lnTo>
                  <a:lnTo>
                    <a:pt x="85" y="120"/>
                  </a:lnTo>
                  <a:lnTo>
                    <a:pt x="94" y="117"/>
                  </a:lnTo>
                  <a:lnTo>
                    <a:pt x="105" y="112"/>
                  </a:lnTo>
                  <a:lnTo>
                    <a:pt x="114" y="106"/>
                  </a:lnTo>
                  <a:lnTo>
                    <a:pt x="121" y="98"/>
                  </a:lnTo>
                  <a:lnTo>
                    <a:pt x="126" y="88"/>
                  </a:lnTo>
                  <a:lnTo>
                    <a:pt x="129" y="79"/>
                  </a:lnTo>
                  <a:lnTo>
                    <a:pt x="130" y="68"/>
                  </a:lnTo>
                  <a:lnTo>
                    <a:pt x="146" y="68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0" name="Freeform 118"/>
            <p:cNvSpPr>
              <a:spLocks/>
            </p:cNvSpPr>
            <p:nvPr/>
          </p:nvSpPr>
          <p:spPr bwMode="auto">
            <a:xfrm>
              <a:off x="3830" y="2168"/>
              <a:ext cx="39" cy="36"/>
            </a:xfrm>
            <a:custGeom>
              <a:avLst/>
              <a:gdLst/>
              <a:ahLst/>
              <a:cxnLst>
                <a:cxn ang="0">
                  <a:pos x="116" y="43"/>
                </a:cxn>
                <a:cxn ang="0">
                  <a:pos x="108" y="24"/>
                </a:cxn>
                <a:cxn ang="0">
                  <a:pos x="91" y="9"/>
                </a:cxn>
                <a:cxn ang="0">
                  <a:pos x="71" y="1"/>
                </a:cxn>
                <a:cxn ang="0">
                  <a:pos x="47" y="1"/>
                </a:cxn>
                <a:cxn ang="0">
                  <a:pos x="26" y="9"/>
                </a:cxn>
                <a:cxn ang="0">
                  <a:pos x="10" y="24"/>
                </a:cxn>
                <a:cxn ang="0">
                  <a:pos x="1" y="43"/>
                </a:cxn>
                <a:cxn ang="0">
                  <a:pos x="1" y="65"/>
                </a:cxn>
                <a:cxn ang="0">
                  <a:pos x="10" y="84"/>
                </a:cxn>
                <a:cxn ang="0">
                  <a:pos x="26" y="99"/>
                </a:cxn>
                <a:cxn ang="0">
                  <a:pos x="47" y="107"/>
                </a:cxn>
                <a:cxn ang="0">
                  <a:pos x="71" y="107"/>
                </a:cxn>
                <a:cxn ang="0">
                  <a:pos x="91" y="99"/>
                </a:cxn>
                <a:cxn ang="0">
                  <a:pos x="108" y="84"/>
                </a:cxn>
                <a:cxn ang="0">
                  <a:pos x="116" y="65"/>
                </a:cxn>
                <a:cxn ang="0">
                  <a:pos x="102" y="54"/>
                </a:cxn>
                <a:cxn ang="0">
                  <a:pos x="98" y="38"/>
                </a:cxn>
                <a:cxn ang="0">
                  <a:pos x="89" y="26"/>
                </a:cxn>
                <a:cxn ang="0">
                  <a:pos x="76" y="17"/>
                </a:cxn>
                <a:cxn ang="0">
                  <a:pos x="59" y="14"/>
                </a:cxn>
                <a:cxn ang="0">
                  <a:pos x="42" y="17"/>
                </a:cxn>
                <a:cxn ang="0">
                  <a:pos x="29" y="26"/>
                </a:cxn>
                <a:cxn ang="0">
                  <a:pos x="19" y="38"/>
                </a:cxn>
                <a:cxn ang="0">
                  <a:pos x="16" y="54"/>
                </a:cxn>
                <a:cxn ang="0">
                  <a:pos x="19" y="69"/>
                </a:cxn>
                <a:cxn ang="0">
                  <a:pos x="29" y="82"/>
                </a:cxn>
                <a:cxn ang="0">
                  <a:pos x="42" y="90"/>
                </a:cxn>
                <a:cxn ang="0">
                  <a:pos x="59" y="94"/>
                </a:cxn>
                <a:cxn ang="0">
                  <a:pos x="76" y="90"/>
                </a:cxn>
                <a:cxn ang="0">
                  <a:pos x="89" y="82"/>
                </a:cxn>
                <a:cxn ang="0">
                  <a:pos x="98" y="69"/>
                </a:cxn>
                <a:cxn ang="0">
                  <a:pos x="102" y="54"/>
                </a:cxn>
              </a:cxnLst>
              <a:rect l="0" t="0" r="r" b="b"/>
              <a:pathLst>
                <a:path w="118" h="108">
                  <a:moveTo>
                    <a:pt x="118" y="54"/>
                  </a:moveTo>
                  <a:lnTo>
                    <a:pt x="116" y="43"/>
                  </a:lnTo>
                  <a:lnTo>
                    <a:pt x="113" y="33"/>
                  </a:lnTo>
                  <a:lnTo>
                    <a:pt x="108" y="24"/>
                  </a:lnTo>
                  <a:lnTo>
                    <a:pt x="101" y="15"/>
                  </a:lnTo>
                  <a:lnTo>
                    <a:pt x="91" y="9"/>
                  </a:lnTo>
                  <a:lnTo>
                    <a:pt x="82" y="4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7" y="1"/>
                  </a:lnTo>
                  <a:lnTo>
                    <a:pt x="36" y="4"/>
                  </a:lnTo>
                  <a:lnTo>
                    <a:pt x="26" y="9"/>
                  </a:lnTo>
                  <a:lnTo>
                    <a:pt x="17" y="15"/>
                  </a:lnTo>
                  <a:lnTo>
                    <a:pt x="10" y="24"/>
                  </a:lnTo>
                  <a:lnTo>
                    <a:pt x="5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5" y="75"/>
                  </a:lnTo>
                  <a:lnTo>
                    <a:pt x="10" y="84"/>
                  </a:lnTo>
                  <a:lnTo>
                    <a:pt x="17" y="93"/>
                  </a:lnTo>
                  <a:lnTo>
                    <a:pt x="26" y="99"/>
                  </a:lnTo>
                  <a:lnTo>
                    <a:pt x="36" y="104"/>
                  </a:lnTo>
                  <a:lnTo>
                    <a:pt x="47" y="107"/>
                  </a:lnTo>
                  <a:lnTo>
                    <a:pt x="59" y="108"/>
                  </a:lnTo>
                  <a:lnTo>
                    <a:pt x="71" y="107"/>
                  </a:lnTo>
                  <a:lnTo>
                    <a:pt x="82" y="104"/>
                  </a:lnTo>
                  <a:lnTo>
                    <a:pt x="91" y="99"/>
                  </a:lnTo>
                  <a:lnTo>
                    <a:pt x="101" y="93"/>
                  </a:lnTo>
                  <a:lnTo>
                    <a:pt x="108" y="84"/>
                  </a:lnTo>
                  <a:lnTo>
                    <a:pt x="113" y="75"/>
                  </a:lnTo>
                  <a:lnTo>
                    <a:pt x="116" y="65"/>
                  </a:lnTo>
                  <a:lnTo>
                    <a:pt x="118" y="54"/>
                  </a:lnTo>
                  <a:lnTo>
                    <a:pt x="102" y="54"/>
                  </a:lnTo>
                  <a:lnTo>
                    <a:pt x="101" y="46"/>
                  </a:lnTo>
                  <a:lnTo>
                    <a:pt x="98" y="38"/>
                  </a:lnTo>
                  <a:lnTo>
                    <a:pt x="95" y="32"/>
                  </a:lnTo>
                  <a:lnTo>
                    <a:pt x="89" y="26"/>
                  </a:lnTo>
                  <a:lnTo>
                    <a:pt x="83" y="21"/>
                  </a:lnTo>
                  <a:lnTo>
                    <a:pt x="76" y="17"/>
                  </a:lnTo>
                  <a:lnTo>
                    <a:pt x="67" y="15"/>
                  </a:lnTo>
                  <a:lnTo>
                    <a:pt x="59" y="14"/>
                  </a:lnTo>
                  <a:lnTo>
                    <a:pt x="50" y="15"/>
                  </a:lnTo>
                  <a:lnTo>
                    <a:pt x="42" y="17"/>
                  </a:lnTo>
                  <a:lnTo>
                    <a:pt x="35" y="21"/>
                  </a:lnTo>
                  <a:lnTo>
                    <a:pt x="29" y="26"/>
                  </a:lnTo>
                  <a:lnTo>
                    <a:pt x="23" y="32"/>
                  </a:lnTo>
                  <a:lnTo>
                    <a:pt x="19" y="38"/>
                  </a:lnTo>
                  <a:lnTo>
                    <a:pt x="17" y="46"/>
                  </a:lnTo>
                  <a:lnTo>
                    <a:pt x="16" y="54"/>
                  </a:lnTo>
                  <a:lnTo>
                    <a:pt x="17" y="62"/>
                  </a:lnTo>
                  <a:lnTo>
                    <a:pt x="19" y="69"/>
                  </a:lnTo>
                  <a:lnTo>
                    <a:pt x="23" y="76"/>
                  </a:lnTo>
                  <a:lnTo>
                    <a:pt x="29" y="82"/>
                  </a:lnTo>
                  <a:lnTo>
                    <a:pt x="35" y="87"/>
                  </a:lnTo>
                  <a:lnTo>
                    <a:pt x="42" y="90"/>
                  </a:lnTo>
                  <a:lnTo>
                    <a:pt x="50" y="93"/>
                  </a:lnTo>
                  <a:lnTo>
                    <a:pt x="59" y="94"/>
                  </a:lnTo>
                  <a:lnTo>
                    <a:pt x="67" y="93"/>
                  </a:lnTo>
                  <a:lnTo>
                    <a:pt x="76" y="90"/>
                  </a:lnTo>
                  <a:lnTo>
                    <a:pt x="83" y="87"/>
                  </a:lnTo>
                  <a:lnTo>
                    <a:pt x="89" y="82"/>
                  </a:lnTo>
                  <a:lnTo>
                    <a:pt x="95" y="76"/>
                  </a:lnTo>
                  <a:lnTo>
                    <a:pt x="98" y="69"/>
                  </a:lnTo>
                  <a:lnTo>
                    <a:pt x="101" y="62"/>
                  </a:lnTo>
                  <a:lnTo>
                    <a:pt x="102" y="54"/>
                  </a:lnTo>
                  <a:lnTo>
                    <a:pt x="118" y="54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1" name="Freeform 119"/>
            <p:cNvSpPr>
              <a:spLocks/>
            </p:cNvSpPr>
            <p:nvPr/>
          </p:nvSpPr>
          <p:spPr bwMode="auto">
            <a:xfrm>
              <a:off x="3834" y="2172"/>
              <a:ext cx="30" cy="28"/>
            </a:xfrm>
            <a:custGeom>
              <a:avLst/>
              <a:gdLst/>
              <a:ahLst/>
              <a:cxnLst>
                <a:cxn ang="0">
                  <a:pos x="89" y="41"/>
                </a:cxn>
                <a:cxn ang="0">
                  <a:pos x="88" y="33"/>
                </a:cxn>
                <a:cxn ang="0">
                  <a:pos x="86" y="25"/>
                </a:cxn>
                <a:cxn ang="0">
                  <a:pos x="82" y="19"/>
                </a:cxn>
                <a:cxn ang="0">
                  <a:pos x="76" y="12"/>
                </a:cxn>
                <a:cxn ang="0">
                  <a:pos x="69" y="7"/>
                </a:cxn>
                <a:cxn ang="0">
                  <a:pos x="62" y="3"/>
                </a:cxn>
                <a:cxn ang="0">
                  <a:pos x="53" y="1"/>
                </a:cxn>
                <a:cxn ang="0">
                  <a:pos x="45" y="0"/>
                </a:cxn>
                <a:cxn ang="0">
                  <a:pos x="36" y="1"/>
                </a:cxn>
                <a:cxn ang="0">
                  <a:pos x="28" y="3"/>
                </a:cxn>
                <a:cxn ang="0">
                  <a:pos x="21" y="7"/>
                </a:cxn>
                <a:cxn ang="0">
                  <a:pos x="14" y="12"/>
                </a:cxn>
                <a:cxn ang="0">
                  <a:pos x="8" y="19"/>
                </a:cxn>
                <a:cxn ang="0">
                  <a:pos x="4" y="25"/>
                </a:cxn>
                <a:cxn ang="0">
                  <a:pos x="2" y="33"/>
                </a:cxn>
                <a:cxn ang="0">
                  <a:pos x="0" y="41"/>
                </a:cxn>
                <a:cxn ang="0">
                  <a:pos x="2" y="49"/>
                </a:cxn>
                <a:cxn ang="0">
                  <a:pos x="4" y="56"/>
                </a:cxn>
                <a:cxn ang="0">
                  <a:pos x="8" y="63"/>
                </a:cxn>
                <a:cxn ang="0">
                  <a:pos x="14" y="70"/>
                </a:cxn>
                <a:cxn ang="0">
                  <a:pos x="21" y="75"/>
                </a:cxn>
                <a:cxn ang="0">
                  <a:pos x="28" y="79"/>
                </a:cxn>
                <a:cxn ang="0">
                  <a:pos x="36" y="81"/>
                </a:cxn>
                <a:cxn ang="0">
                  <a:pos x="45" y="82"/>
                </a:cxn>
                <a:cxn ang="0">
                  <a:pos x="53" y="81"/>
                </a:cxn>
                <a:cxn ang="0">
                  <a:pos x="62" y="79"/>
                </a:cxn>
                <a:cxn ang="0">
                  <a:pos x="69" y="75"/>
                </a:cxn>
                <a:cxn ang="0">
                  <a:pos x="76" y="70"/>
                </a:cxn>
                <a:cxn ang="0">
                  <a:pos x="82" y="63"/>
                </a:cxn>
                <a:cxn ang="0">
                  <a:pos x="86" y="56"/>
                </a:cxn>
                <a:cxn ang="0">
                  <a:pos x="88" y="49"/>
                </a:cxn>
                <a:cxn ang="0">
                  <a:pos x="89" y="41"/>
                </a:cxn>
                <a:cxn ang="0">
                  <a:pos x="74" y="41"/>
                </a:cxn>
                <a:cxn ang="0">
                  <a:pos x="71" y="31"/>
                </a:cxn>
                <a:cxn ang="0">
                  <a:pos x="65" y="22"/>
                </a:cxn>
                <a:cxn ang="0">
                  <a:pos x="56" y="17"/>
                </a:cxn>
                <a:cxn ang="0">
                  <a:pos x="45" y="14"/>
                </a:cxn>
                <a:cxn ang="0">
                  <a:pos x="34" y="17"/>
                </a:cxn>
                <a:cxn ang="0">
                  <a:pos x="24" y="22"/>
                </a:cxn>
                <a:cxn ang="0">
                  <a:pos x="18" y="31"/>
                </a:cxn>
                <a:cxn ang="0">
                  <a:pos x="16" y="41"/>
                </a:cxn>
                <a:cxn ang="0">
                  <a:pos x="18" y="51"/>
                </a:cxn>
                <a:cxn ang="0">
                  <a:pos x="24" y="60"/>
                </a:cxn>
                <a:cxn ang="0">
                  <a:pos x="34" y="65"/>
                </a:cxn>
                <a:cxn ang="0">
                  <a:pos x="45" y="67"/>
                </a:cxn>
                <a:cxn ang="0">
                  <a:pos x="56" y="65"/>
                </a:cxn>
                <a:cxn ang="0">
                  <a:pos x="65" y="60"/>
                </a:cxn>
                <a:cxn ang="0">
                  <a:pos x="71" y="51"/>
                </a:cxn>
                <a:cxn ang="0">
                  <a:pos x="74" y="41"/>
                </a:cxn>
                <a:cxn ang="0">
                  <a:pos x="89" y="41"/>
                </a:cxn>
              </a:cxnLst>
              <a:rect l="0" t="0" r="r" b="b"/>
              <a:pathLst>
                <a:path w="89" h="82">
                  <a:moveTo>
                    <a:pt x="89" y="41"/>
                  </a:moveTo>
                  <a:lnTo>
                    <a:pt x="88" y="33"/>
                  </a:lnTo>
                  <a:lnTo>
                    <a:pt x="86" y="25"/>
                  </a:lnTo>
                  <a:lnTo>
                    <a:pt x="82" y="19"/>
                  </a:lnTo>
                  <a:lnTo>
                    <a:pt x="76" y="12"/>
                  </a:lnTo>
                  <a:lnTo>
                    <a:pt x="69" y="7"/>
                  </a:lnTo>
                  <a:lnTo>
                    <a:pt x="62" y="3"/>
                  </a:lnTo>
                  <a:lnTo>
                    <a:pt x="53" y="1"/>
                  </a:lnTo>
                  <a:lnTo>
                    <a:pt x="45" y="0"/>
                  </a:lnTo>
                  <a:lnTo>
                    <a:pt x="36" y="1"/>
                  </a:lnTo>
                  <a:lnTo>
                    <a:pt x="28" y="3"/>
                  </a:lnTo>
                  <a:lnTo>
                    <a:pt x="21" y="7"/>
                  </a:lnTo>
                  <a:lnTo>
                    <a:pt x="14" y="12"/>
                  </a:lnTo>
                  <a:lnTo>
                    <a:pt x="8" y="19"/>
                  </a:lnTo>
                  <a:lnTo>
                    <a:pt x="4" y="25"/>
                  </a:lnTo>
                  <a:lnTo>
                    <a:pt x="2" y="33"/>
                  </a:lnTo>
                  <a:lnTo>
                    <a:pt x="0" y="41"/>
                  </a:lnTo>
                  <a:lnTo>
                    <a:pt x="2" y="49"/>
                  </a:lnTo>
                  <a:lnTo>
                    <a:pt x="4" y="56"/>
                  </a:lnTo>
                  <a:lnTo>
                    <a:pt x="8" y="63"/>
                  </a:lnTo>
                  <a:lnTo>
                    <a:pt x="14" y="70"/>
                  </a:lnTo>
                  <a:lnTo>
                    <a:pt x="21" y="75"/>
                  </a:lnTo>
                  <a:lnTo>
                    <a:pt x="28" y="79"/>
                  </a:lnTo>
                  <a:lnTo>
                    <a:pt x="36" y="81"/>
                  </a:lnTo>
                  <a:lnTo>
                    <a:pt x="45" y="82"/>
                  </a:lnTo>
                  <a:lnTo>
                    <a:pt x="53" y="81"/>
                  </a:lnTo>
                  <a:lnTo>
                    <a:pt x="62" y="79"/>
                  </a:lnTo>
                  <a:lnTo>
                    <a:pt x="69" y="75"/>
                  </a:lnTo>
                  <a:lnTo>
                    <a:pt x="76" y="70"/>
                  </a:lnTo>
                  <a:lnTo>
                    <a:pt x="82" y="63"/>
                  </a:lnTo>
                  <a:lnTo>
                    <a:pt x="86" y="56"/>
                  </a:lnTo>
                  <a:lnTo>
                    <a:pt x="88" y="49"/>
                  </a:lnTo>
                  <a:lnTo>
                    <a:pt x="89" y="41"/>
                  </a:lnTo>
                  <a:lnTo>
                    <a:pt x="74" y="41"/>
                  </a:lnTo>
                  <a:lnTo>
                    <a:pt x="71" y="31"/>
                  </a:lnTo>
                  <a:lnTo>
                    <a:pt x="65" y="22"/>
                  </a:lnTo>
                  <a:lnTo>
                    <a:pt x="56" y="17"/>
                  </a:lnTo>
                  <a:lnTo>
                    <a:pt x="45" y="14"/>
                  </a:lnTo>
                  <a:lnTo>
                    <a:pt x="34" y="17"/>
                  </a:lnTo>
                  <a:lnTo>
                    <a:pt x="24" y="22"/>
                  </a:lnTo>
                  <a:lnTo>
                    <a:pt x="18" y="31"/>
                  </a:lnTo>
                  <a:lnTo>
                    <a:pt x="16" y="41"/>
                  </a:lnTo>
                  <a:lnTo>
                    <a:pt x="18" y="51"/>
                  </a:lnTo>
                  <a:lnTo>
                    <a:pt x="24" y="60"/>
                  </a:lnTo>
                  <a:lnTo>
                    <a:pt x="34" y="65"/>
                  </a:lnTo>
                  <a:lnTo>
                    <a:pt x="45" y="67"/>
                  </a:lnTo>
                  <a:lnTo>
                    <a:pt x="56" y="65"/>
                  </a:lnTo>
                  <a:lnTo>
                    <a:pt x="65" y="60"/>
                  </a:lnTo>
                  <a:lnTo>
                    <a:pt x="71" y="51"/>
                  </a:lnTo>
                  <a:lnTo>
                    <a:pt x="74" y="41"/>
                  </a:lnTo>
                  <a:lnTo>
                    <a:pt x="89" y="41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2" name="Freeform 120"/>
            <p:cNvSpPr>
              <a:spLocks/>
            </p:cNvSpPr>
            <p:nvPr/>
          </p:nvSpPr>
          <p:spPr bwMode="auto">
            <a:xfrm>
              <a:off x="3839" y="2177"/>
              <a:ext cx="20" cy="18"/>
            </a:xfrm>
            <a:custGeom>
              <a:avLst/>
              <a:gdLst/>
              <a:ahLst/>
              <a:cxnLst>
                <a:cxn ang="0">
                  <a:pos x="60" y="28"/>
                </a:cxn>
                <a:cxn ang="0">
                  <a:pos x="57" y="18"/>
                </a:cxn>
                <a:cxn ang="0">
                  <a:pos x="50" y="9"/>
                </a:cxn>
                <a:cxn ang="0">
                  <a:pos x="41" y="2"/>
                </a:cxn>
                <a:cxn ang="0">
                  <a:pos x="30" y="0"/>
                </a:cxn>
                <a:cxn ang="0">
                  <a:pos x="19" y="2"/>
                </a:cxn>
                <a:cxn ang="0">
                  <a:pos x="9" y="9"/>
                </a:cxn>
                <a:cxn ang="0">
                  <a:pos x="2" y="18"/>
                </a:cxn>
                <a:cxn ang="0">
                  <a:pos x="0" y="28"/>
                </a:cxn>
                <a:cxn ang="0">
                  <a:pos x="2" y="38"/>
                </a:cxn>
                <a:cxn ang="0">
                  <a:pos x="9" y="47"/>
                </a:cxn>
                <a:cxn ang="0">
                  <a:pos x="19" y="53"/>
                </a:cxn>
                <a:cxn ang="0">
                  <a:pos x="30" y="56"/>
                </a:cxn>
                <a:cxn ang="0">
                  <a:pos x="41" y="53"/>
                </a:cxn>
                <a:cxn ang="0">
                  <a:pos x="50" y="47"/>
                </a:cxn>
                <a:cxn ang="0">
                  <a:pos x="57" y="38"/>
                </a:cxn>
                <a:cxn ang="0">
                  <a:pos x="60" y="28"/>
                </a:cxn>
                <a:cxn ang="0">
                  <a:pos x="60" y="28"/>
                </a:cxn>
              </a:cxnLst>
              <a:rect l="0" t="0" r="r" b="b"/>
              <a:pathLst>
                <a:path w="60" h="56">
                  <a:moveTo>
                    <a:pt x="60" y="28"/>
                  </a:moveTo>
                  <a:lnTo>
                    <a:pt x="57" y="18"/>
                  </a:lnTo>
                  <a:lnTo>
                    <a:pt x="50" y="9"/>
                  </a:lnTo>
                  <a:lnTo>
                    <a:pt x="41" y="2"/>
                  </a:lnTo>
                  <a:lnTo>
                    <a:pt x="30" y="0"/>
                  </a:lnTo>
                  <a:lnTo>
                    <a:pt x="19" y="2"/>
                  </a:lnTo>
                  <a:lnTo>
                    <a:pt x="9" y="9"/>
                  </a:lnTo>
                  <a:lnTo>
                    <a:pt x="2" y="18"/>
                  </a:lnTo>
                  <a:lnTo>
                    <a:pt x="0" y="28"/>
                  </a:lnTo>
                  <a:lnTo>
                    <a:pt x="2" y="38"/>
                  </a:lnTo>
                  <a:lnTo>
                    <a:pt x="9" y="47"/>
                  </a:lnTo>
                  <a:lnTo>
                    <a:pt x="19" y="53"/>
                  </a:lnTo>
                  <a:lnTo>
                    <a:pt x="30" y="56"/>
                  </a:lnTo>
                  <a:lnTo>
                    <a:pt x="41" y="53"/>
                  </a:lnTo>
                  <a:lnTo>
                    <a:pt x="50" y="47"/>
                  </a:lnTo>
                  <a:lnTo>
                    <a:pt x="57" y="38"/>
                  </a:lnTo>
                  <a:lnTo>
                    <a:pt x="60" y="28"/>
                  </a:lnTo>
                  <a:lnTo>
                    <a:pt x="60" y="28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3" name="Freeform 121"/>
            <p:cNvSpPr>
              <a:spLocks/>
            </p:cNvSpPr>
            <p:nvPr/>
          </p:nvSpPr>
          <p:spPr bwMode="auto">
            <a:xfrm>
              <a:off x="3845" y="2181"/>
              <a:ext cx="12" cy="10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30" y="8"/>
                </a:cxn>
                <a:cxn ang="0">
                  <a:pos x="27" y="4"/>
                </a:cxn>
                <a:cxn ang="0">
                  <a:pos x="22" y="1"/>
                </a:cxn>
                <a:cxn ang="0">
                  <a:pos x="16" y="0"/>
                </a:cxn>
                <a:cxn ang="0">
                  <a:pos x="10" y="1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4"/>
                </a:cxn>
                <a:cxn ang="0">
                  <a:pos x="1" y="19"/>
                </a:cxn>
                <a:cxn ang="0">
                  <a:pos x="5" y="24"/>
                </a:cxn>
                <a:cxn ang="0">
                  <a:pos x="10" y="27"/>
                </a:cxn>
                <a:cxn ang="0">
                  <a:pos x="16" y="28"/>
                </a:cxn>
                <a:cxn ang="0">
                  <a:pos x="22" y="27"/>
                </a:cxn>
                <a:cxn ang="0">
                  <a:pos x="27" y="24"/>
                </a:cxn>
                <a:cxn ang="0">
                  <a:pos x="30" y="19"/>
                </a:cxn>
                <a:cxn ang="0">
                  <a:pos x="31" y="14"/>
                </a:cxn>
                <a:cxn ang="0">
                  <a:pos x="31" y="14"/>
                </a:cxn>
              </a:cxnLst>
              <a:rect l="0" t="0" r="r" b="b"/>
              <a:pathLst>
                <a:path w="31" h="28">
                  <a:moveTo>
                    <a:pt x="31" y="14"/>
                  </a:moveTo>
                  <a:lnTo>
                    <a:pt x="30" y="8"/>
                  </a:lnTo>
                  <a:lnTo>
                    <a:pt x="27" y="4"/>
                  </a:lnTo>
                  <a:lnTo>
                    <a:pt x="22" y="1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5" y="24"/>
                  </a:lnTo>
                  <a:lnTo>
                    <a:pt x="10" y="27"/>
                  </a:lnTo>
                  <a:lnTo>
                    <a:pt x="16" y="28"/>
                  </a:lnTo>
                  <a:lnTo>
                    <a:pt x="22" y="27"/>
                  </a:lnTo>
                  <a:lnTo>
                    <a:pt x="27" y="24"/>
                  </a:lnTo>
                  <a:lnTo>
                    <a:pt x="30" y="19"/>
                  </a:lnTo>
                  <a:lnTo>
                    <a:pt x="31" y="14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4" name="Freeform 122"/>
            <p:cNvSpPr>
              <a:spLocks/>
            </p:cNvSpPr>
            <p:nvPr/>
          </p:nvSpPr>
          <p:spPr bwMode="auto">
            <a:xfrm>
              <a:off x="3785" y="2158"/>
              <a:ext cx="99" cy="93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149" y="0"/>
                </a:cxn>
                <a:cxn ang="0">
                  <a:pos x="179" y="3"/>
                </a:cxn>
                <a:cxn ang="0">
                  <a:pos x="208" y="11"/>
                </a:cxn>
                <a:cxn ang="0">
                  <a:pos x="233" y="23"/>
                </a:cxn>
                <a:cxn ang="0">
                  <a:pos x="255" y="41"/>
                </a:cxn>
                <a:cxn ang="0">
                  <a:pos x="274" y="61"/>
                </a:cxn>
                <a:cxn ang="0">
                  <a:pos x="287" y="84"/>
                </a:cxn>
                <a:cxn ang="0">
                  <a:pos x="296" y="111"/>
                </a:cxn>
                <a:cxn ang="0">
                  <a:pos x="299" y="138"/>
                </a:cxn>
                <a:cxn ang="0">
                  <a:pos x="299" y="138"/>
                </a:cxn>
                <a:cxn ang="0">
                  <a:pos x="296" y="166"/>
                </a:cxn>
                <a:cxn ang="0">
                  <a:pos x="287" y="192"/>
                </a:cxn>
                <a:cxn ang="0">
                  <a:pos x="274" y="216"/>
                </a:cxn>
                <a:cxn ang="0">
                  <a:pos x="255" y="236"/>
                </a:cxn>
                <a:cxn ang="0">
                  <a:pos x="233" y="253"/>
                </a:cxn>
                <a:cxn ang="0">
                  <a:pos x="208" y="265"/>
                </a:cxn>
                <a:cxn ang="0">
                  <a:pos x="179" y="273"/>
                </a:cxn>
                <a:cxn ang="0">
                  <a:pos x="149" y="277"/>
                </a:cxn>
                <a:cxn ang="0">
                  <a:pos x="149" y="277"/>
                </a:cxn>
                <a:cxn ang="0">
                  <a:pos x="120" y="273"/>
                </a:cxn>
                <a:cxn ang="0">
                  <a:pos x="91" y="265"/>
                </a:cxn>
                <a:cxn ang="0">
                  <a:pos x="66" y="253"/>
                </a:cxn>
                <a:cxn ang="0">
                  <a:pos x="44" y="236"/>
                </a:cxn>
                <a:cxn ang="0">
                  <a:pos x="25" y="216"/>
                </a:cxn>
                <a:cxn ang="0">
                  <a:pos x="12" y="192"/>
                </a:cxn>
                <a:cxn ang="0">
                  <a:pos x="3" y="166"/>
                </a:cxn>
                <a:cxn ang="0">
                  <a:pos x="0" y="138"/>
                </a:cxn>
                <a:cxn ang="0">
                  <a:pos x="0" y="138"/>
                </a:cxn>
                <a:cxn ang="0">
                  <a:pos x="3" y="111"/>
                </a:cxn>
                <a:cxn ang="0">
                  <a:pos x="12" y="84"/>
                </a:cxn>
                <a:cxn ang="0">
                  <a:pos x="25" y="61"/>
                </a:cxn>
                <a:cxn ang="0">
                  <a:pos x="44" y="41"/>
                </a:cxn>
                <a:cxn ang="0">
                  <a:pos x="66" y="23"/>
                </a:cxn>
                <a:cxn ang="0">
                  <a:pos x="91" y="11"/>
                </a:cxn>
                <a:cxn ang="0">
                  <a:pos x="120" y="3"/>
                </a:cxn>
                <a:cxn ang="0">
                  <a:pos x="149" y="0"/>
                </a:cxn>
              </a:cxnLst>
              <a:rect l="0" t="0" r="r" b="b"/>
              <a:pathLst>
                <a:path w="299" h="277">
                  <a:moveTo>
                    <a:pt x="149" y="0"/>
                  </a:moveTo>
                  <a:lnTo>
                    <a:pt x="149" y="0"/>
                  </a:lnTo>
                  <a:lnTo>
                    <a:pt x="179" y="3"/>
                  </a:lnTo>
                  <a:lnTo>
                    <a:pt x="208" y="11"/>
                  </a:lnTo>
                  <a:lnTo>
                    <a:pt x="233" y="23"/>
                  </a:lnTo>
                  <a:lnTo>
                    <a:pt x="255" y="41"/>
                  </a:lnTo>
                  <a:lnTo>
                    <a:pt x="274" y="61"/>
                  </a:lnTo>
                  <a:lnTo>
                    <a:pt x="287" y="84"/>
                  </a:lnTo>
                  <a:lnTo>
                    <a:pt x="296" y="111"/>
                  </a:lnTo>
                  <a:lnTo>
                    <a:pt x="299" y="138"/>
                  </a:lnTo>
                  <a:lnTo>
                    <a:pt x="299" y="138"/>
                  </a:lnTo>
                  <a:lnTo>
                    <a:pt x="296" y="166"/>
                  </a:lnTo>
                  <a:lnTo>
                    <a:pt x="287" y="192"/>
                  </a:lnTo>
                  <a:lnTo>
                    <a:pt x="274" y="216"/>
                  </a:lnTo>
                  <a:lnTo>
                    <a:pt x="255" y="236"/>
                  </a:lnTo>
                  <a:lnTo>
                    <a:pt x="233" y="253"/>
                  </a:lnTo>
                  <a:lnTo>
                    <a:pt x="208" y="265"/>
                  </a:lnTo>
                  <a:lnTo>
                    <a:pt x="179" y="273"/>
                  </a:lnTo>
                  <a:lnTo>
                    <a:pt x="149" y="277"/>
                  </a:lnTo>
                  <a:lnTo>
                    <a:pt x="149" y="277"/>
                  </a:lnTo>
                  <a:lnTo>
                    <a:pt x="120" y="273"/>
                  </a:lnTo>
                  <a:lnTo>
                    <a:pt x="91" y="265"/>
                  </a:lnTo>
                  <a:lnTo>
                    <a:pt x="66" y="253"/>
                  </a:lnTo>
                  <a:lnTo>
                    <a:pt x="44" y="236"/>
                  </a:lnTo>
                  <a:lnTo>
                    <a:pt x="25" y="216"/>
                  </a:lnTo>
                  <a:lnTo>
                    <a:pt x="12" y="192"/>
                  </a:lnTo>
                  <a:lnTo>
                    <a:pt x="3" y="166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3" y="111"/>
                  </a:lnTo>
                  <a:lnTo>
                    <a:pt x="12" y="84"/>
                  </a:lnTo>
                  <a:lnTo>
                    <a:pt x="25" y="61"/>
                  </a:lnTo>
                  <a:lnTo>
                    <a:pt x="44" y="41"/>
                  </a:lnTo>
                  <a:lnTo>
                    <a:pt x="66" y="23"/>
                  </a:lnTo>
                  <a:lnTo>
                    <a:pt x="91" y="11"/>
                  </a:lnTo>
                  <a:lnTo>
                    <a:pt x="120" y="3"/>
                  </a:lnTo>
                  <a:lnTo>
                    <a:pt x="14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5" name="Freeform 123"/>
            <p:cNvSpPr>
              <a:spLocks/>
            </p:cNvSpPr>
            <p:nvPr/>
          </p:nvSpPr>
          <p:spPr bwMode="auto">
            <a:xfrm>
              <a:off x="3394" y="1221"/>
              <a:ext cx="66" cy="138"/>
            </a:xfrm>
            <a:custGeom>
              <a:avLst/>
              <a:gdLst/>
              <a:ahLst/>
              <a:cxnLst>
                <a:cxn ang="0">
                  <a:pos x="194" y="12"/>
                </a:cxn>
                <a:cxn ang="0">
                  <a:pos x="177" y="24"/>
                </a:cxn>
                <a:cxn ang="0">
                  <a:pos x="160" y="39"/>
                </a:cxn>
                <a:cxn ang="0">
                  <a:pos x="146" y="53"/>
                </a:cxn>
                <a:cxn ang="0">
                  <a:pos x="134" y="67"/>
                </a:cxn>
                <a:cxn ang="0">
                  <a:pos x="117" y="94"/>
                </a:cxn>
                <a:cxn ang="0">
                  <a:pos x="101" y="123"/>
                </a:cxn>
                <a:cxn ang="0">
                  <a:pos x="86" y="155"/>
                </a:cxn>
                <a:cxn ang="0">
                  <a:pos x="74" y="188"/>
                </a:cxn>
                <a:cxn ang="0">
                  <a:pos x="66" y="222"/>
                </a:cxn>
                <a:cxn ang="0">
                  <a:pos x="59" y="255"/>
                </a:cxn>
                <a:cxn ang="0">
                  <a:pos x="54" y="288"/>
                </a:cxn>
                <a:cxn ang="0">
                  <a:pos x="53" y="320"/>
                </a:cxn>
                <a:cxn ang="0">
                  <a:pos x="54" y="340"/>
                </a:cxn>
                <a:cxn ang="0">
                  <a:pos x="57" y="359"/>
                </a:cxn>
                <a:cxn ang="0">
                  <a:pos x="65" y="382"/>
                </a:cxn>
                <a:cxn ang="0">
                  <a:pos x="73" y="404"/>
                </a:cxn>
                <a:cxn ang="0">
                  <a:pos x="51" y="395"/>
                </a:cxn>
                <a:cxn ang="0">
                  <a:pos x="26" y="353"/>
                </a:cxn>
                <a:cxn ang="0">
                  <a:pos x="9" y="312"/>
                </a:cxn>
                <a:cxn ang="0">
                  <a:pos x="1" y="270"/>
                </a:cxn>
                <a:cxn ang="0">
                  <a:pos x="0" y="237"/>
                </a:cxn>
                <a:cxn ang="0">
                  <a:pos x="3" y="212"/>
                </a:cxn>
                <a:cxn ang="0">
                  <a:pos x="9" y="189"/>
                </a:cxn>
                <a:cxn ang="0">
                  <a:pos x="18" y="166"/>
                </a:cxn>
                <a:cxn ang="0">
                  <a:pos x="30" y="139"/>
                </a:cxn>
                <a:cxn ang="0">
                  <a:pos x="45" y="113"/>
                </a:cxn>
                <a:cxn ang="0">
                  <a:pos x="66" y="88"/>
                </a:cxn>
                <a:cxn ang="0">
                  <a:pos x="90" y="66"/>
                </a:cxn>
                <a:cxn ang="0">
                  <a:pos x="113" y="48"/>
                </a:cxn>
                <a:cxn ang="0">
                  <a:pos x="135" y="32"/>
                </a:cxn>
                <a:cxn ang="0">
                  <a:pos x="159" y="18"/>
                </a:cxn>
                <a:cxn ang="0">
                  <a:pos x="186" y="5"/>
                </a:cxn>
              </a:cxnLst>
              <a:rect l="0" t="0" r="r" b="b"/>
              <a:pathLst>
                <a:path w="200" h="416">
                  <a:moveTo>
                    <a:pt x="200" y="0"/>
                  </a:moveTo>
                  <a:lnTo>
                    <a:pt x="194" y="12"/>
                  </a:lnTo>
                  <a:lnTo>
                    <a:pt x="186" y="18"/>
                  </a:lnTo>
                  <a:lnTo>
                    <a:pt x="177" y="24"/>
                  </a:lnTo>
                  <a:lnTo>
                    <a:pt x="169" y="31"/>
                  </a:lnTo>
                  <a:lnTo>
                    <a:pt x="160" y="39"/>
                  </a:lnTo>
                  <a:lnTo>
                    <a:pt x="153" y="45"/>
                  </a:lnTo>
                  <a:lnTo>
                    <a:pt x="146" y="53"/>
                  </a:lnTo>
                  <a:lnTo>
                    <a:pt x="140" y="61"/>
                  </a:lnTo>
                  <a:lnTo>
                    <a:pt x="134" y="67"/>
                  </a:lnTo>
                  <a:lnTo>
                    <a:pt x="126" y="81"/>
                  </a:lnTo>
                  <a:lnTo>
                    <a:pt x="117" y="94"/>
                  </a:lnTo>
                  <a:lnTo>
                    <a:pt x="109" y="108"/>
                  </a:lnTo>
                  <a:lnTo>
                    <a:pt x="101" y="123"/>
                  </a:lnTo>
                  <a:lnTo>
                    <a:pt x="93" y="138"/>
                  </a:lnTo>
                  <a:lnTo>
                    <a:pt x="86" y="155"/>
                  </a:lnTo>
                  <a:lnTo>
                    <a:pt x="80" y="171"/>
                  </a:lnTo>
                  <a:lnTo>
                    <a:pt x="74" y="188"/>
                  </a:lnTo>
                  <a:lnTo>
                    <a:pt x="69" y="205"/>
                  </a:lnTo>
                  <a:lnTo>
                    <a:pt x="66" y="222"/>
                  </a:lnTo>
                  <a:lnTo>
                    <a:pt x="61" y="239"/>
                  </a:lnTo>
                  <a:lnTo>
                    <a:pt x="59" y="255"/>
                  </a:lnTo>
                  <a:lnTo>
                    <a:pt x="56" y="271"/>
                  </a:lnTo>
                  <a:lnTo>
                    <a:pt x="54" y="288"/>
                  </a:lnTo>
                  <a:lnTo>
                    <a:pt x="53" y="304"/>
                  </a:lnTo>
                  <a:lnTo>
                    <a:pt x="53" y="320"/>
                  </a:lnTo>
                  <a:lnTo>
                    <a:pt x="53" y="330"/>
                  </a:lnTo>
                  <a:lnTo>
                    <a:pt x="54" y="340"/>
                  </a:lnTo>
                  <a:lnTo>
                    <a:pt x="55" y="350"/>
                  </a:lnTo>
                  <a:lnTo>
                    <a:pt x="57" y="359"/>
                  </a:lnTo>
                  <a:lnTo>
                    <a:pt x="61" y="371"/>
                  </a:lnTo>
                  <a:lnTo>
                    <a:pt x="65" y="382"/>
                  </a:lnTo>
                  <a:lnTo>
                    <a:pt x="68" y="393"/>
                  </a:lnTo>
                  <a:lnTo>
                    <a:pt x="73" y="404"/>
                  </a:lnTo>
                  <a:lnTo>
                    <a:pt x="67" y="416"/>
                  </a:lnTo>
                  <a:lnTo>
                    <a:pt x="51" y="395"/>
                  </a:lnTo>
                  <a:lnTo>
                    <a:pt x="38" y="374"/>
                  </a:lnTo>
                  <a:lnTo>
                    <a:pt x="26" y="353"/>
                  </a:lnTo>
                  <a:lnTo>
                    <a:pt x="17" y="332"/>
                  </a:lnTo>
                  <a:lnTo>
                    <a:pt x="9" y="312"/>
                  </a:lnTo>
                  <a:lnTo>
                    <a:pt x="5" y="291"/>
                  </a:lnTo>
                  <a:lnTo>
                    <a:pt x="1" y="270"/>
                  </a:lnTo>
                  <a:lnTo>
                    <a:pt x="0" y="249"/>
                  </a:lnTo>
                  <a:lnTo>
                    <a:pt x="0" y="237"/>
                  </a:lnTo>
                  <a:lnTo>
                    <a:pt x="1" y="225"/>
                  </a:lnTo>
                  <a:lnTo>
                    <a:pt x="3" y="212"/>
                  </a:lnTo>
                  <a:lnTo>
                    <a:pt x="6" y="200"/>
                  </a:lnTo>
                  <a:lnTo>
                    <a:pt x="9" y="189"/>
                  </a:lnTo>
                  <a:lnTo>
                    <a:pt x="13" y="177"/>
                  </a:lnTo>
                  <a:lnTo>
                    <a:pt x="18" y="166"/>
                  </a:lnTo>
                  <a:lnTo>
                    <a:pt x="23" y="154"/>
                  </a:lnTo>
                  <a:lnTo>
                    <a:pt x="30" y="139"/>
                  </a:lnTo>
                  <a:lnTo>
                    <a:pt x="37" y="126"/>
                  </a:lnTo>
                  <a:lnTo>
                    <a:pt x="45" y="113"/>
                  </a:lnTo>
                  <a:lnTo>
                    <a:pt x="56" y="101"/>
                  </a:lnTo>
                  <a:lnTo>
                    <a:pt x="66" y="88"/>
                  </a:lnTo>
                  <a:lnTo>
                    <a:pt x="78" y="77"/>
                  </a:lnTo>
                  <a:lnTo>
                    <a:pt x="90" y="66"/>
                  </a:lnTo>
                  <a:lnTo>
                    <a:pt x="103" y="55"/>
                  </a:lnTo>
                  <a:lnTo>
                    <a:pt x="113" y="48"/>
                  </a:lnTo>
                  <a:lnTo>
                    <a:pt x="123" y="39"/>
                  </a:lnTo>
                  <a:lnTo>
                    <a:pt x="135" y="32"/>
                  </a:lnTo>
                  <a:lnTo>
                    <a:pt x="147" y="24"/>
                  </a:lnTo>
                  <a:lnTo>
                    <a:pt x="159" y="18"/>
                  </a:lnTo>
                  <a:lnTo>
                    <a:pt x="172" y="11"/>
                  </a:lnTo>
                  <a:lnTo>
                    <a:pt x="186" y="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6" name="Freeform 124"/>
            <p:cNvSpPr>
              <a:spLocks/>
            </p:cNvSpPr>
            <p:nvPr/>
          </p:nvSpPr>
          <p:spPr bwMode="auto">
            <a:xfrm>
              <a:off x="3435" y="1256"/>
              <a:ext cx="96" cy="75"/>
            </a:xfrm>
            <a:custGeom>
              <a:avLst/>
              <a:gdLst/>
              <a:ahLst/>
              <a:cxnLst>
                <a:cxn ang="0">
                  <a:pos x="142" y="9"/>
                </a:cxn>
                <a:cxn ang="0">
                  <a:pos x="156" y="38"/>
                </a:cxn>
                <a:cxn ang="0">
                  <a:pos x="167" y="68"/>
                </a:cxn>
                <a:cxn ang="0">
                  <a:pos x="183" y="62"/>
                </a:cxn>
                <a:cxn ang="0">
                  <a:pos x="197" y="44"/>
                </a:cxn>
                <a:cxn ang="0">
                  <a:pos x="205" y="31"/>
                </a:cxn>
                <a:cxn ang="0">
                  <a:pos x="229" y="10"/>
                </a:cxn>
                <a:cxn ang="0">
                  <a:pos x="247" y="2"/>
                </a:cxn>
                <a:cxn ang="0">
                  <a:pos x="265" y="1"/>
                </a:cxn>
                <a:cxn ang="0">
                  <a:pos x="281" y="7"/>
                </a:cxn>
                <a:cxn ang="0">
                  <a:pos x="287" y="21"/>
                </a:cxn>
                <a:cxn ang="0">
                  <a:pos x="287" y="37"/>
                </a:cxn>
                <a:cxn ang="0">
                  <a:pos x="277" y="48"/>
                </a:cxn>
                <a:cxn ang="0">
                  <a:pos x="262" y="52"/>
                </a:cxn>
                <a:cxn ang="0">
                  <a:pos x="249" y="51"/>
                </a:cxn>
                <a:cxn ang="0">
                  <a:pos x="234" y="48"/>
                </a:cxn>
                <a:cxn ang="0">
                  <a:pos x="223" y="48"/>
                </a:cxn>
                <a:cxn ang="0">
                  <a:pos x="208" y="56"/>
                </a:cxn>
                <a:cxn ang="0">
                  <a:pos x="197" y="64"/>
                </a:cxn>
                <a:cxn ang="0">
                  <a:pos x="185" y="81"/>
                </a:cxn>
                <a:cxn ang="0">
                  <a:pos x="180" y="112"/>
                </a:cxn>
                <a:cxn ang="0">
                  <a:pos x="195" y="152"/>
                </a:cxn>
                <a:cxn ang="0">
                  <a:pos x="207" y="176"/>
                </a:cxn>
                <a:cxn ang="0">
                  <a:pos x="216" y="187"/>
                </a:cxn>
                <a:cxn ang="0">
                  <a:pos x="228" y="189"/>
                </a:cxn>
                <a:cxn ang="0">
                  <a:pos x="235" y="188"/>
                </a:cxn>
                <a:cxn ang="0">
                  <a:pos x="253" y="171"/>
                </a:cxn>
                <a:cxn ang="0">
                  <a:pos x="263" y="174"/>
                </a:cxn>
                <a:cxn ang="0">
                  <a:pos x="247" y="195"/>
                </a:cxn>
                <a:cxn ang="0">
                  <a:pos x="231" y="210"/>
                </a:cxn>
                <a:cxn ang="0">
                  <a:pos x="209" y="221"/>
                </a:cxn>
                <a:cxn ang="0">
                  <a:pos x="185" y="225"/>
                </a:cxn>
                <a:cxn ang="0">
                  <a:pos x="167" y="217"/>
                </a:cxn>
                <a:cxn ang="0">
                  <a:pos x="150" y="203"/>
                </a:cxn>
                <a:cxn ang="0">
                  <a:pos x="142" y="188"/>
                </a:cxn>
                <a:cxn ang="0">
                  <a:pos x="136" y="169"/>
                </a:cxn>
                <a:cxn ang="0">
                  <a:pos x="127" y="146"/>
                </a:cxn>
                <a:cxn ang="0">
                  <a:pos x="107" y="171"/>
                </a:cxn>
                <a:cxn ang="0">
                  <a:pos x="90" y="189"/>
                </a:cxn>
                <a:cxn ang="0">
                  <a:pos x="72" y="206"/>
                </a:cxn>
                <a:cxn ang="0">
                  <a:pos x="52" y="219"/>
                </a:cxn>
                <a:cxn ang="0">
                  <a:pos x="34" y="225"/>
                </a:cxn>
                <a:cxn ang="0">
                  <a:pos x="16" y="223"/>
                </a:cxn>
                <a:cxn ang="0">
                  <a:pos x="4" y="214"/>
                </a:cxn>
                <a:cxn ang="0">
                  <a:pos x="0" y="200"/>
                </a:cxn>
                <a:cxn ang="0">
                  <a:pos x="4" y="184"/>
                </a:cxn>
                <a:cxn ang="0">
                  <a:pos x="17" y="175"/>
                </a:cxn>
                <a:cxn ang="0">
                  <a:pos x="33" y="173"/>
                </a:cxn>
                <a:cxn ang="0">
                  <a:pos x="45" y="176"/>
                </a:cxn>
                <a:cxn ang="0">
                  <a:pos x="60" y="182"/>
                </a:cxn>
                <a:cxn ang="0">
                  <a:pos x="71" y="181"/>
                </a:cxn>
                <a:cxn ang="0">
                  <a:pos x="81" y="176"/>
                </a:cxn>
                <a:cxn ang="0">
                  <a:pos x="95" y="164"/>
                </a:cxn>
                <a:cxn ang="0">
                  <a:pos x="103" y="155"/>
                </a:cxn>
                <a:cxn ang="0">
                  <a:pos x="114" y="142"/>
                </a:cxn>
                <a:cxn ang="0">
                  <a:pos x="118" y="112"/>
                </a:cxn>
                <a:cxn ang="0">
                  <a:pos x="101" y="66"/>
                </a:cxn>
                <a:cxn ang="0">
                  <a:pos x="87" y="38"/>
                </a:cxn>
                <a:cxn ang="0">
                  <a:pos x="73" y="25"/>
                </a:cxn>
                <a:cxn ang="0">
                  <a:pos x="58" y="22"/>
                </a:cxn>
                <a:cxn ang="0">
                  <a:pos x="45" y="25"/>
                </a:cxn>
              </a:cxnLst>
              <a:rect l="0" t="0" r="r" b="b"/>
              <a:pathLst>
                <a:path w="288" h="225">
                  <a:moveTo>
                    <a:pt x="47" y="16"/>
                  </a:moveTo>
                  <a:lnTo>
                    <a:pt x="137" y="0"/>
                  </a:lnTo>
                  <a:lnTo>
                    <a:pt x="142" y="9"/>
                  </a:lnTo>
                  <a:lnTo>
                    <a:pt x="147" y="19"/>
                  </a:lnTo>
                  <a:lnTo>
                    <a:pt x="151" y="28"/>
                  </a:lnTo>
                  <a:lnTo>
                    <a:pt x="156" y="38"/>
                  </a:lnTo>
                  <a:lnTo>
                    <a:pt x="160" y="48"/>
                  </a:lnTo>
                  <a:lnTo>
                    <a:pt x="163" y="58"/>
                  </a:lnTo>
                  <a:lnTo>
                    <a:pt x="167" y="68"/>
                  </a:lnTo>
                  <a:lnTo>
                    <a:pt x="171" y="78"/>
                  </a:lnTo>
                  <a:lnTo>
                    <a:pt x="177" y="70"/>
                  </a:lnTo>
                  <a:lnTo>
                    <a:pt x="183" y="62"/>
                  </a:lnTo>
                  <a:lnTo>
                    <a:pt x="187" y="56"/>
                  </a:lnTo>
                  <a:lnTo>
                    <a:pt x="192" y="49"/>
                  </a:lnTo>
                  <a:lnTo>
                    <a:pt x="197" y="44"/>
                  </a:lnTo>
                  <a:lnTo>
                    <a:pt x="201" y="39"/>
                  </a:lnTo>
                  <a:lnTo>
                    <a:pt x="203" y="35"/>
                  </a:lnTo>
                  <a:lnTo>
                    <a:pt x="205" y="31"/>
                  </a:lnTo>
                  <a:lnTo>
                    <a:pt x="215" y="22"/>
                  </a:lnTo>
                  <a:lnTo>
                    <a:pt x="222" y="16"/>
                  </a:lnTo>
                  <a:lnTo>
                    <a:pt x="229" y="10"/>
                  </a:lnTo>
                  <a:lnTo>
                    <a:pt x="235" y="7"/>
                  </a:lnTo>
                  <a:lnTo>
                    <a:pt x="241" y="5"/>
                  </a:lnTo>
                  <a:lnTo>
                    <a:pt x="247" y="2"/>
                  </a:lnTo>
                  <a:lnTo>
                    <a:pt x="252" y="1"/>
                  </a:lnTo>
                  <a:lnTo>
                    <a:pt x="258" y="0"/>
                  </a:lnTo>
                  <a:lnTo>
                    <a:pt x="265" y="1"/>
                  </a:lnTo>
                  <a:lnTo>
                    <a:pt x="271" y="2"/>
                  </a:lnTo>
                  <a:lnTo>
                    <a:pt x="276" y="5"/>
                  </a:lnTo>
                  <a:lnTo>
                    <a:pt x="281" y="7"/>
                  </a:lnTo>
                  <a:lnTo>
                    <a:pt x="283" y="11"/>
                  </a:lnTo>
                  <a:lnTo>
                    <a:pt x="286" y="16"/>
                  </a:lnTo>
                  <a:lnTo>
                    <a:pt x="287" y="21"/>
                  </a:lnTo>
                  <a:lnTo>
                    <a:pt x="288" y="28"/>
                  </a:lnTo>
                  <a:lnTo>
                    <a:pt x="288" y="32"/>
                  </a:lnTo>
                  <a:lnTo>
                    <a:pt x="287" y="37"/>
                  </a:lnTo>
                  <a:lnTo>
                    <a:pt x="285" y="41"/>
                  </a:lnTo>
                  <a:lnTo>
                    <a:pt x="281" y="44"/>
                  </a:lnTo>
                  <a:lnTo>
                    <a:pt x="277" y="48"/>
                  </a:lnTo>
                  <a:lnTo>
                    <a:pt x="273" y="50"/>
                  </a:lnTo>
                  <a:lnTo>
                    <a:pt x="268" y="52"/>
                  </a:lnTo>
                  <a:lnTo>
                    <a:pt x="262" y="52"/>
                  </a:lnTo>
                  <a:lnTo>
                    <a:pt x="257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4" y="50"/>
                  </a:lnTo>
                  <a:lnTo>
                    <a:pt x="238" y="49"/>
                  </a:lnTo>
                  <a:lnTo>
                    <a:pt x="234" y="48"/>
                  </a:lnTo>
                  <a:lnTo>
                    <a:pt x="231" y="47"/>
                  </a:lnTo>
                  <a:lnTo>
                    <a:pt x="228" y="47"/>
                  </a:lnTo>
                  <a:lnTo>
                    <a:pt x="223" y="48"/>
                  </a:lnTo>
                  <a:lnTo>
                    <a:pt x="217" y="49"/>
                  </a:lnTo>
                  <a:lnTo>
                    <a:pt x="213" y="52"/>
                  </a:lnTo>
                  <a:lnTo>
                    <a:pt x="208" y="56"/>
                  </a:lnTo>
                  <a:lnTo>
                    <a:pt x="205" y="58"/>
                  </a:lnTo>
                  <a:lnTo>
                    <a:pt x="202" y="61"/>
                  </a:lnTo>
                  <a:lnTo>
                    <a:pt x="197" y="64"/>
                  </a:lnTo>
                  <a:lnTo>
                    <a:pt x="193" y="69"/>
                  </a:lnTo>
                  <a:lnTo>
                    <a:pt x="189" y="74"/>
                  </a:lnTo>
                  <a:lnTo>
                    <a:pt x="185" y="81"/>
                  </a:lnTo>
                  <a:lnTo>
                    <a:pt x="180" y="88"/>
                  </a:lnTo>
                  <a:lnTo>
                    <a:pt x="175" y="95"/>
                  </a:lnTo>
                  <a:lnTo>
                    <a:pt x="180" y="112"/>
                  </a:lnTo>
                  <a:lnTo>
                    <a:pt x="185" y="126"/>
                  </a:lnTo>
                  <a:lnTo>
                    <a:pt x="190" y="140"/>
                  </a:lnTo>
                  <a:lnTo>
                    <a:pt x="195" y="152"/>
                  </a:lnTo>
                  <a:lnTo>
                    <a:pt x="198" y="162"/>
                  </a:lnTo>
                  <a:lnTo>
                    <a:pt x="203" y="169"/>
                  </a:lnTo>
                  <a:lnTo>
                    <a:pt x="207" y="176"/>
                  </a:lnTo>
                  <a:lnTo>
                    <a:pt x="209" y="182"/>
                  </a:lnTo>
                  <a:lnTo>
                    <a:pt x="213" y="185"/>
                  </a:lnTo>
                  <a:lnTo>
                    <a:pt x="216" y="187"/>
                  </a:lnTo>
                  <a:lnTo>
                    <a:pt x="220" y="188"/>
                  </a:lnTo>
                  <a:lnTo>
                    <a:pt x="225" y="189"/>
                  </a:lnTo>
                  <a:lnTo>
                    <a:pt x="228" y="189"/>
                  </a:lnTo>
                  <a:lnTo>
                    <a:pt x="232" y="188"/>
                  </a:lnTo>
                  <a:lnTo>
                    <a:pt x="234" y="188"/>
                  </a:lnTo>
                  <a:lnTo>
                    <a:pt x="235" y="188"/>
                  </a:lnTo>
                  <a:lnTo>
                    <a:pt x="240" y="185"/>
                  </a:lnTo>
                  <a:lnTo>
                    <a:pt x="246" y="178"/>
                  </a:lnTo>
                  <a:lnTo>
                    <a:pt x="253" y="171"/>
                  </a:lnTo>
                  <a:lnTo>
                    <a:pt x="261" y="161"/>
                  </a:lnTo>
                  <a:lnTo>
                    <a:pt x="269" y="165"/>
                  </a:lnTo>
                  <a:lnTo>
                    <a:pt x="263" y="174"/>
                  </a:lnTo>
                  <a:lnTo>
                    <a:pt x="258" y="182"/>
                  </a:lnTo>
                  <a:lnTo>
                    <a:pt x="252" y="188"/>
                  </a:lnTo>
                  <a:lnTo>
                    <a:pt x="247" y="195"/>
                  </a:lnTo>
                  <a:lnTo>
                    <a:pt x="241" y="200"/>
                  </a:lnTo>
                  <a:lnTo>
                    <a:pt x="235" y="206"/>
                  </a:lnTo>
                  <a:lnTo>
                    <a:pt x="231" y="210"/>
                  </a:lnTo>
                  <a:lnTo>
                    <a:pt x="225" y="214"/>
                  </a:lnTo>
                  <a:lnTo>
                    <a:pt x="217" y="218"/>
                  </a:lnTo>
                  <a:lnTo>
                    <a:pt x="209" y="221"/>
                  </a:lnTo>
                  <a:lnTo>
                    <a:pt x="201" y="224"/>
                  </a:lnTo>
                  <a:lnTo>
                    <a:pt x="192" y="225"/>
                  </a:lnTo>
                  <a:lnTo>
                    <a:pt x="185" y="225"/>
                  </a:lnTo>
                  <a:lnTo>
                    <a:pt x="178" y="223"/>
                  </a:lnTo>
                  <a:lnTo>
                    <a:pt x="172" y="220"/>
                  </a:lnTo>
                  <a:lnTo>
                    <a:pt x="167" y="217"/>
                  </a:lnTo>
                  <a:lnTo>
                    <a:pt x="161" y="213"/>
                  </a:lnTo>
                  <a:lnTo>
                    <a:pt x="155" y="208"/>
                  </a:lnTo>
                  <a:lnTo>
                    <a:pt x="150" y="203"/>
                  </a:lnTo>
                  <a:lnTo>
                    <a:pt x="145" y="197"/>
                  </a:lnTo>
                  <a:lnTo>
                    <a:pt x="144" y="193"/>
                  </a:lnTo>
                  <a:lnTo>
                    <a:pt x="142" y="188"/>
                  </a:lnTo>
                  <a:lnTo>
                    <a:pt x="141" y="183"/>
                  </a:lnTo>
                  <a:lnTo>
                    <a:pt x="138" y="176"/>
                  </a:lnTo>
                  <a:lnTo>
                    <a:pt x="136" y="169"/>
                  </a:lnTo>
                  <a:lnTo>
                    <a:pt x="132" y="163"/>
                  </a:lnTo>
                  <a:lnTo>
                    <a:pt x="130" y="155"/>
                  </a:lnTo>
                  <a:lnTo>
                    <a:pt x="127" y="146"/>
                  </a:lnTo>
                  <a:lnTo>
                    <a:pt x="120" y="155"/>
                  </a:lnTo>
                  <a:lnTo>
                    <a:pt x="113" y="163"/>
                  </a:lnTo>
                  <a:lnTo>
                    <a:pt x="107" y="171"/>
                  </a:lnTo>
                  <a:lnTo>
                    <a:pt x="101" y="177"/>
                  </a:lnTo>
                  <a:lnTo>
                    <a:pt x="95" y="184"/>
                  </a:lnTo>
                  <a:lnTo>
                    <a:pt x="90" y="189"/>
                  </a:lnTo>
                  <a:lnTo>
                    <a:pt x="85" y="194"/>
                  </a:lnTo>
                  <a:lnTo>
                    <a:pt x="81" y="198"/>
                  </a:lnTo>
                  <a:lnTo>
                    <a:pt x="72" y="206"/>
                  </a:lnTo>
                  <a:lnTo>
                    <a:pt x="65" y="213"/>
                  </a:lnTo>
                  <a:lnTo>
                    <a:pt x="58" y="217"/>
                  </a:lnTo>
                  <a:lnTo>
                    <a:pt x="52" y="219"/>
                  </a:lnTo>
                  <a:lnTo>
                    <a:pt x="46" y="221"/>
                  </a:lnTo>
                  <a:lnTo>
                    <a:pt x="40" y="224"/>
                  </a:lnTo>
                  <a:lnTo>
                    <a:pt x="34" y="225"/>
                  </a:lnTo>
                  <a:lnTo>
                    <a:pt x="28" y="225"/>
                  </a:lnTo>
                  <a:lnTo>
                    <a:pt x="22" y="225"/>
                  </a:lnTo>
                  <a:lnTo>
                    <a:pt x="16" y="223"/>
                  </a:lnTo>
                  <a:lnTo>
                    <a:pt x="12" y="220"/>
                  </a:lnTo>
                  <a:lnTo>
                    <a:pt x="8" y="217"/>
                  </a:lnTo>
                  <a:lnTo>
                    <a:pt x="4" y="214"/>
                  </a:lnTo>
                  <a:lnTo>
                    <a:pt x="2" y="209"/>
                  </a:lnTo>
                  <a:lnTo>
                    <a:pt x="0" y="205"/>
                  </a:lnTo>
                  <a:lnTo>
                    <a:pt x="0" y="200"/>
                  </a:lnTo>
                  <a:lnTo>
                    <a:pt x="0" y="194"/>
                  </a:lnTo>
                  <a:lnTo>
                    <a:pt x="2" y="188"/>
                  </a:lnTo>
                  <a:lnTo>
                    <a:pt x="4" y="184"/>
                  </a:lnTo>
                  <a:lnTo>
                    <a:pt x="8" y="179"/>
                  </a:lnTo>
                  <a:lnTo>
                    <a:pt x="12" y="177"/>
                  </a:lnTo>
                  <a:lnTo>
                    <a:pt x="17" y="175"/>
                  </a:lnTo>
                  <a:lnTo>
                    <a:pt x="23" y="174"/>
                  </a:lnTo>
                  <a:lnTo>
                    <a:pt x="30" y="173"/>
                  </a:lnTo>
                  <a:lnTo>
                    <a:pt x="33" y="173"/>
                  </a:lnTo>
                  <a:lnTo>
                    <a:pt x="36" y="174"/>
                  </a:lnTo>
                  <a:lnTo>
                    <a:pt x="40" y="175"/>
                  </a:lnTo>
                  <a:lnTo>
                    <a:pt x="45" y="176"/>
                  </a:lnTo>
                  <a:lnTo>
                    <a:pt x="51" y="178"/>
                  </a:lnTo>
                  <a:lnTo>
                    <a:pt x="55" y="181"/>
                  </a:lnTo>
                  <a:lnTo>
                    <a:pt x="60" y="182"/>
                  </a:lnTo>
                  <a:lnTo>
                    <a:pt x="64" y="182"/>
                  </a:lnTo>
                  <a:lnTo>
                    <a:pt x="67" y="182"/>
                  </a:lnTo>
                  <a:lnTo>
                    <a:pt x="71" y="181"/>
                  </a:lnTo>
                  <a:lnTo>
                    <a:pt x="73" y="179"/>
                  </a:lnTo>
                  <a:lnTo>
                    <a:pt x="77" y="179"/>
                  </a:lnTo>
                  <a:lnTo>
                    <a:pt x="81" y="176"/>
                  </a:lnTo>
                  <a:lnTo>
                    <a:pt x="85" y="173"/>
                  </a:lnTo>
                  <a:lnTo>
                    <a:pt x="90" y="168"/>
                  </a:lnTo>
                  <a:lnTo>
                    <a:pt x="95" y="164"/>
                  </a:lnTo>
                  <a:lnTo>
                    <a:pt x="97" y="162"/>
                  </a:lnTo>
                  <a:lnTo>
                    <a:pt x="100" y="158"/>
                  </a:lnTo>
                  <a:lnTo>
                    <a:pt x="103" y="155"/>
                  </a:lnTo>
                  <a:lnTo>
                    <a:pt x="107" y="151"/>
                  </a:lnTo>
                  <a:lnTo>
                    <a:pt x="111" y="146"/>
                  </a:lnTo>
                  <a:lnTo>
                    <a:pt x="114" y="142"/>
                  </a:lnTo>
                  <a:lnTo>
                    <a:pt x="119" y="136"/>
                  </a:lnTo>
                  <a:lnTo>
                    <a:pt x="124" y="131"/>
                  </a:lnTo>
                  <a:lnTo>
                    <a:pt x="118" y="112"/>
                  </a:lnTo>
                  <a:lnTo>
                    <a:pt x="112" y="94"/>
                  </a:lnTo>
                  <a:lnTo>
                    <a:pt x="106" y="79"/>
                  </a:lnTo>
                  <a:lnTo>
                    <a:pt x="101" y="66"/>
                  </a:lnTo>
                  <a:lnTo>
                    <a:pt x="96" y="54"/>
                  </a:lnTo>
                  <a:lnTo>
                    <a:pt x="91" y="44"/>
                  </a:lnTo>
                  <a:lnTo>
                    <a:pt x="87" y="38"/>
                  </a:lnTo>
                  <a:lnTo>
                    <a:pt x="82" y="32"/>
                  </a:lnTo>
                  <a:lnTo>
                    <a:pt x="78" y="28"/>
                  </a:lnTo>
                  <a:lnTo>
                    <a:pt x="73" y="25"/>
                  </a:lnTo>
                  <a:lnTo>
                    <a:pt x="67" y="23"/>
                  </a:lnTo>
                  <a:lnTo>
                    <a:pt x="61" y="22"/>
                  </a:lnTo>
                  <a:lnTo>
                    <a:pt x="58" y="22"/>
                  </a:lnTo>
                  <a:lnTo>
                    <a:pt x="53" y="23"/>
                  </a:lnTo>
                  <a:lnTo>
                    <a:pt x="49" y="25"/>
                  </a:lnTo>
                  <a:lnTo>
                    <a:pt x="45" y="25"/>
                  </a:lnTo>
                  <a:lnTo>
                    <a:pt x="47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7" name="Freeform 125"/>
            <p:cNvSpPr>
              <a:spLocks/>
            </p:cNvSpPr>
            <p:nvPr/>
          </p:nvSpPr>
          <p:spPr bwMode="auto">
            <a:xfrm>
              <a:off x="3568" y="1305"/>
              <a:ext cx="35" cy="49"/>
            </a:xfrm>
            <a:custGeom>
              <a:avLst/>
              <a:gdLst/>
              <a:ahLst/>
              <a:cxnLst>
                <a:cxn ang="0">
                  <a:pos x="5" y="148"/>
                </a:cxn>
                <a:cxn ang="0">
                  <a:pos x="0" y="138"/>
                </a:cxn>
                <a:cxn ang="0">
                  <a:pos x="9" y="134"/>
                </a:cxn>
                <a:cxn ang="0">
                  <a:pos x="17" y="130"/>
                </a:cxn>
                <a:cxn ang="0">
                  <a:pos x="25" y="125"/>
                </a:cxn>
                <a:cxn ang="0">
                  <a:pos x="31" y="122"/>
                </a:cxn>
                <a:cxn ang="0">
                  <a:pos x="36" y="117"/>
                </a:cxn>
                <a:cxn ang="0">
                  <a:pos x="41" y="114"/>
                </a:cxn>
                <a:cxn ang="0">
                  <a:pos x="44" y="111"/>
                </a:cxn>
                <a:cxn ang="0">
                  <a:pos x="47" y="109"/>
                </a:cxn>
                <a:cxn ang="0">
                  <a:pos x="50" y="104"/>
                </a:cxn>
                <a:cxn ang="0">
                  <a:pos x="53" y="100"/>
                </a:cxn>
                <a:cxn ang="0">
                  <a:pos x="54" y="96"/>
                </a:cxn>
                <a:cxn ang="0">
                  <a:pos x="55" y="93"/>
                </a:cxn>
                <a:cxn ang="0">
                  <a:pos x="54" y="88"/>
                </a:cxn>
                <a:cxn ang="0">
                  <a:pos x="51" y="83"/>
                </a:cxn>
                <a:cxn ang="0">
                  <a:pos x="48" y="78"/>
                </a:cxn>
                <a:cxn ang="0">
                  <a:pos x="42" y="72"/>
                </a:cxn>
                <a:cxn ang="0">
                  <a:pos x="36" y="68"/>
                </a:cxn>
                <a:cxn ang="0">
                  <a:pos x="30" y="62"/>
                </a:cxn>
                <a:cxn ang="0">
                  <a:pos x="26" y="58"/>
                </a:cxn>
                <a:cxn ang="0">
                  <a:pos x="24" y="53"/>
                </a:cxn>
                <a:cxn ang="0">
                  <a:pos x="23" y="50"/>
                </a:cxn>
                <a:cxn ang="0">
                  <a:pos x="21" y="47"/>
                </a:cxn>
                <a:cxn ang="0">
                  <a:pos x="21" y="42"/>
                </a:cxn>
                <a:cxn ang="0">
                  <a:pos x="21" y="38"/>
                </a:cxn>
                <a:cxn ang="0">
                  <a:pos x="23" y="30"/>
                </a:cxn>
                <a:cxn ang="0">
                  <a:pos x="24" y="23"/>
                </a:cxn>
                <a:cxn ang="0">
                  <a:pos x="27" y="18"/>
                </a:cxn>
                <a:cxn ang="0">
                  <a:pos x="33" y="12"/>
                </a:cxn>
                <a:cxn ang="0">
                  <a:pos x="39" y="7"/>
                </a:cxn>
                <a:cxn ang="0">
                  <a:pos x="47" y="3"/>
                </a:cxn>
                <a:cxn ang="0">
                  <a:pos x="55" y="1"/>
                </a:cxn>
                <a:cxn ang="0">
                  <a:pos x="63" y="0"/>
                </a:cxn>
                <a:cxn ang="0">
                  <a:pos x="72" y="1"/>
                </a:cxn>
                <a:cxn ang="0">
                  <a:pos x="79" y="3"/>
                </a:cxn>
                <a:cxn ang="0">
                  <a:pos x="86" y="7"/>
                </a:cxn>
                <a:cxn ang="0">
                  <a:pos x="93" y="12"/>
                </a:cxn>
                <a:cxn ang="0">
                  <a:pos x="98" y="20"/>
                </a:cxn>
                <a:cxn ang="0">
                  <a:pos x="102" y="28"/>
                </a:cxn>
                <a:cxn ang="0">
                  <a:pos x="104" y="36"/>
                </a:cxn>
                <a:cxn ang="0">
                  <a:pos x="105" y="43"/>
                </a:cxn>
                <a:cxn ang="0">
                  <a:pos x="105" y="51"/>
                </a:cxn>
                <a:cxn ang="0">
                  <a:pos x="104" y="58"/>
                </a:cxn>
                <a:cxn ang="0">
                  <a:pos x="102" y="65"/>
                </a:cxn>
                <a:cxn ang="0">
                  <a:pos x="99" y="73"/>
                </a:cxn>
                <a:cxn ang="0">
                  <a:pos x="96" y="81"/>
                </a:cxn>
                <a:cxn ang="0">
                  <a:pos x="92" y="88"/>
                </a:cxn>
                <a:cxn ang="0">
                  <a:pos x="87" y="95"/>
                </a:cxn>
                <a:cxn ang="0">
                  <a:pos x="81" y="102"/>
                </a:cxn>
                <a:cxn ang="0">
                  <a:pos x="74" y="109"/>
                </a:cxn>
                <a:cxn ang="0">
                  <a:pos x="67" y="114"/>
                </a:cxn>
                <a:cxn ang="0">
                  <a:pos x="59" y="121"/>
                </a:cxn>
                <a:cxn ang="0">
                  <a:pos x="50" y="126"/>
                </a:cxn>
                <a:cxn ang="0">
                  <a:pos x="39" y="133"/>
                </a:cxn>
                <a:cxn ang="0">
                  <a:pos x="30" y="138"/>
                </a:cxn>
                <a:cxn ang="0">
                  <a:pos x="19" y="144"/>
                </a:cxn>
                <a:cxn ang="0">
                  <a:pos x="7" y="148"/>
                </a:cxn>
                <a:cxn ang="0">
                  <a:pos x="5" y="148"/>
                </a:cxn>
              </a:cxnLst>
              <a:rect l="0" t="0" r="r" b="b"/>
              <a:pathLst>
                <a:path w="105" h="148">
                  <a:moveTo>
                    <a:pt x="5" y="148"/>
                  </a:moveTo>
                  <a:lnTo>
                    <a:pt x="0" y="138"/>
                  </a:lnTo>
                  <a:lnTo>
                    <a:pt x="9" y="134"/>
                  </a:lnTo>
                  <a:lnTo>
                    <a:pt x="17" y="130"/>
                  </a:lnTo>
                  <a:lnTo>
                    <a:pt x="25" y="125"/>
                  </a:lnTo>
                  <a:lnTo>
                    <a:pt x="31" y="122"/>
                  </a:lnTo>
                  <a:lnTo>
                    <a:pt x="36" y="117"/>
                  </a:lnTo>
                  <a:lnTo>
                    <a:pt x="41" y="114"/>
                  </a:lnTo>
                  <a:lnTo>
                    <a:pt x="44" y="111"/>
                  </a:lnTo>
                  <a:lnTo>
                    <a:pt x="47" y="109"/>
                  </a:lnTo>
                  <a:lnTo>
                    <a:pt x="50" y="104"/>
                  </a:lnTo>
                  <a:lnTo>
                    <a:pt x="53" y="100"/>
                  </a:lnTo>
                  <a:lnTo>
                    <a:pt x="54" y="96"/>
                  </a:lnTo>
                  <a:lnTo>
                    <a:pt x="55" y="93"/>
                  </a:lnTo>
                  <a:lnTo>
                    <a:pt x="54" y="88"/>
                  </a:lnTo>
                  <a:lnTo>
                    <a:pt x="51" y="83"/>
                  </a:lnTo>
                  <a:lnTo>
                    <a:pt x="48" y="78"/>
                  </a:lnTo>
                  <a:lnTo>
                    <a:pt x="42" y="72"/>
                  </a:lnTo>
                  <a:lnTo>
                    <a:pt x="36" y="68"/>
                  </a:lnTo>
                  <a:lnTo>
                    <a:pt x="30" y="62"/>
                  </a:lnTo>
                  <a:lnTo>
                    <a:pt x="26" y="58"/>
                  </a:lnTo>
                  <a:lnTo>
                    <a:pt x="24" y="53"/>
                  </a:lnTo>
                  <a:lnTo>
                    <a:pt x="23" y="50"/>
                  </a:lnTo>
                  <a:lnTo>
                    <a:pt x="21" y="47"/>
                  </a:lnTo>
                  <a:lnTo>
                    <a:pt x="21" y="42"/>
                  </a:lnTo>
                  <a:lnTo>
                    <a:pt x="21" y="38"/>
                  </a:lnTo>
                  <a:lnTo>
                    <a:pt x="23" y="30"/>
                  </a:lnTo>
                  <a:lnTo>
                    <a:pt x="24" y="23"/>
                  </a:lnTo>
                  <a:lnTo>
                    <a:pt x="27" y="18"/>
                  </a:lnTo>
                  <a:lnTo>
                    <a:pt x="33" y="12"/>
                  </a:lnTo>
                  <a:lnTo>
                    <a:pt x="39" y="7"/>
                  </a:lnTo>
                  <a:lnTo>
                    <a:pt x="47" y="3"/>
                  </a:lnTo>
                  <a:lnTo>
                    <a:pt x="55" y="1"/>
                  </a:lnTo>
                  <a:lnTo>
                    <a:pt x="63" y="0"/>
                  </a:lnTo>
                  <a:lnTo>
                    <a:pt x="72" y="1"/>
                  </a:lnTo>
                  <a:lnTo>
                    <a:pt x="79" y="3"/>
                  </a:lnTo>
                  <a:lnTo>
                    <a:pt x="86" y="7"/>
                  </a:lnTo>
                  <a:lnTo>
                    <a:pt x="93" y="12"/>
                  </a:lnTo>
                  <a:lnTo>
                    <a:pt x="98" y="20"/>
                  </a:lnTo>
                  <a:lnTo>
                    <a:pt x="102" y="28"/>
                  </a:lnTo>
                  <a:lnTo>
                    <a:pt x="104" y="36"/>
                  </a:lnTo>
                  <a:lnTo>
                    <a:pt x="105" y="43"/>
                  </a:lnTo>
                  <a:lnTo>
                    <a:pt x="105" y="51"/>
                  </a:lnTo>
                  <a:lnTo>
                    <a:pt x="104" y="58"/>
                  </a:lnTo>
                  <a:lnTo>
                    <a:pt x="102" y="65"/>
                  </a:lnTo>
                  <a:lnTo>
                    <a:pt x="99" y="73"/>
                  </a:lnTo>
                  <a:lnTo>
                    <a:pt x="96" y="81"/>
                  </a:lnTo>
                  <a:lnTo>
                    <a:pt x="92" y="88"/>
                  </a:lnTo>
                  <a:lnTo>
                    <a:pt x="87" y="95"/>
                  </a:lnTo>
                  <a:lnTo>
                    <a:pt x="81" y="102"/>
                  </a:lnTo>
                  <a:lnTo>
                    <a:pt x="74" y="109"/>
                  </a:lnTo>
                  <a:lnTo>
                    <a:pt x="67" y="114"/>
                  </a:lnTo>
                  <a:lnTo>
                    <a:pt x="59" y="121"/>
                  </a:lnTo>
                  <a:lnTo>
                    <a:pt x="50" y="126"/>
                  </a:lnTo>
                  <a:lnTo>
                    <a:pt x="39" y="133"/>
                  </a:lnTo>
                  <a:lnTo>
                    <a:pt x="30" y="138"/>
                  </a:lnTo>
                  <a:lnTo>
                    <a:pt x="19" y="144"/>
                  </a:lnTo>
                  <a:lnTo>
                    <a:pt x="7" y="148"/>
                  </a:lnTo>
                  <a:lnTo>
                    <a:pt x="5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8" name="Freeform 126"/>
            <p:cNvSpPr>
              <a:spLocks/>
            </p:cNvSpPr>
            <p:nvPr/>
          </p:nvSpPr>
          <p:spPr bwMode="auto">
            <a:xfrm>
              <a:off x="3600" y="1256"/>
              <a:ext cx="93" cy="107"/>
            </a:xfrm>
            <a:custGeom>
              <a:avLst/>
              <a:gdLst/>
              <a:ahLst/>
              <a:cxnLst>
                <a:cxn ang="0">
                  <a:pos x="144" y="6"/>
                </a:cxn>
                <a:cxn ang="0">
                  <a:pos x="152" y="22"/>
                </a:cxn>
                <a:cxn ang="0">
                  <a:pos x="156" y="36"/>
                </a:cxn>
                <a:cxn ang="0">
                  <a:pos x="159" y="53"/>
                </a:cxn>
                <a:cxn ang="0">
                  <a:pos x="163" y="82"/>
                </a:cxn>
                <a:cxn ang="0">
                  <a:pos x="165" y="127"/>
                </a:cxn>
                <a:cxn ang="0">
                  <a:pos x="168" y="175"/>
                </a:cxn>
                <a:cxn ang="0">
                  <a:pos x="182" y="174"/>
                </a:cxn>
                <a:cxn ang="0">
                  <a:pos x="206" y="141"/>
                </a:cxn>
                <a:cxn ang="0">
                  <a:pos x="230" y="103"/>
                </a:cxn>
                <a:cxn ang="0">
                  <a:pos x="241" y="79"/>
                </a:cxn>
                <a:cxn ang="0">
                  <a:pos x="238" y="63"/>
                </a:cxn>
                <a:cxn ang="0">
                  <a:pos x="224" y="51"/>
                </a:cxn>
                <a:cxn ang="0">
                  <a:pos x="213" y="43"/>
                </a:cxn>
                <a:cxn ang="0">
                  <a:pos x="212" y="35"/>
                </a:cxn>
                <a:cxn ang="0">
                  <a:pos x="213" y="19"/>
                </a:cxn>
                <a:cxn ang="0">
                  <a:pos x="224" y="6"/>
                </a:cxn>
                <a:cxn ang="0">
                  <a:pos x="242" y="0"/>
                </a:cxn>
                <a:cxn ang="0">
                  <a:pos x="262" y="6"/>
                </a:cxn>
                <a:cxn ang="0">
                  <a:pos x="276" y="21"/>
                </a:cxn>
                <a:cxn ang="0">
                  <a:pos x="277" y="38"/>
                </a:cxn>
                <a:cxn ang="0">
                  <a:pos x="276" y="51"/>
                </a:cxn>
                <a:cxn ang="0">
                  <a:pos x="271" y="66"/>
                </a:cxn>
                <a:cxn ang="0">
                  <a:pos x="262" y="82"/>
                </a:cxn>
                <a:cxn ang="0">
                  <a:pos x="246" y="108"/>
                </a:cxn>
                <a:cxn ang="0">
                  <a:pos x="223" y="142"/>
                </a:cxn>
                <a:cxn ang="0">
                  <a:pos x="189" y="188"/>
                </a:cxn>
                <a:cxn ang="0">
                  <a:pos x="157" y="229"/>
                </a:cxn>
                <a:cxn ang="0">
                  <a:pos x="129" y="260"/>
                </a:cxn>
                <a:cxn ang="0">
                  <a:pos x="111" y="279"/>
                </a:cxn>
                <a:cxn ang="0">
                  <a:pos x="95" y="293"/>
                </a:cxn>
                <a:cxn ang="0">
                  <a:pos x="74" y="309"/>
                </a:cxn>
                <a:cxn ang="0">
                  <a:pos x="51" y="319"/>
                </a:cxn>
                <a:cxn ang="0">
                  <a:pos x="35" y="321"/>
                </a:cxn>
                <a:cxn ang="0">
                  <a:pos x="15" y="316"/>
                </a:cxn>
                <a:cxn ang="0">
                  <a:pos x="3" y="302"/>
                </a:cxn>
                <a:cxn ang="0">
                  <a:pos x="1" y="283"/>
                </a:cxn>
                <a:cxn ang="0">
                  <a:pos x="9" y="268"/>
                </a:cxn>
                <a:cxn ang="0">
                  <a:pos x="25" y="260"/>
                </a:cxn>
                <a:cxn ang="0">
                  <a:pos x="47" y="264"/>
                </a:cxn>
                <a:cxn ang="0">
                  <a:pos x="63" y="279"/>
                </a:cxn>
                <a:cxn ang="0">
                  <a:pos x="73" y="283"/>
                </a:cxn>
                <a:cxn ang="0">
                  <a:pos x="83" y="282"/>
                </a:cxn>
                <a:cxn ang="0">
                  <a:pos x="95" y="276"/>
                </a:cxn>
                <a:cxn ang="0">
                  <a:pos x="106" y="258"/>
                </a:cxn>
                <a:cxn ang="0">
                  <a:pos x="106" y="238"/>
                </a:cxn>
                <a:cxn ang="0">
                  <a:pos x="106" y="224"/>
                </a:cxn>
                <a:cxn ang="0">
                  <a:pos x="106" y="209"/>
                </a:cxn>
                <a:cxn ang="0">
                  <a:pos x="106" y="189"/>
                </a:cxn>
                <a:cxn ang="0">
                  <a:pos x="105" y="164"/>
                </a:cxn>
                <a:cxn ang="0">
                  <a:pos x="101" y="63"/>
                </a:cxn>
                <a:cxn ang="0">
                  <a:pos x="96" y="50"/>
                </a:cxn>
                <a:cxn ang="0">
                  <a:pos x="90" y="40"/>
                </a:cxn>
                <a:cxn ang="0">
                  <a:pos x="77" y="32"/>
                </a:cxn>
                <a:cxn ang="0">
                  <a:pos x="67" y="31"/>
                </a:cxn>
                <a:cxn ang="0">
                  <a:pos x="62" y="22"/>
                </a:cxn>
              </a:cxnLst>
              <a:rect l="0" t="0" r="r" b="b"/>
              <a:pathLst>
                <a:path w="277" h="321">
                  <a:moveTo>
                    <a:pt x="62" y="22"/>
                  </a:moveTo>
                  <a:lnTo>
                    <a:pt x="139" y="0"/>
                  </a:lnTo>
                  <a:lnTo>
                    <a:pt x="144" y="6"/>
                  </a:lnTo>
                  <a:lnTo>
                    <a:pt x="147" y="11"/>
                  </a:lnTo>
                  <a:lnTo>
                    <a:pt x="150" y="17"/>
                  </a:lnTo>
                  <a:lnTo>
                    <a:pt x="152" y="22"/>
                  </a:lnTo>
                  <a:lnTo>
                    <a:pt x="153" y="27"/>
                  </a:lnTo>
                  <a:lnTo>
                    <a:pt x="154" y="31"/>
                  </a:lnTo>
                  <a:lnTo>
                    <a:pt x="156" y="36"/>
                  </a:lnTo>
                  <a:lnTo>
                    <a:pt x="157" y="41"/>
                  </a:lnTo>
                  <a:lnTo>
                    <a:pt x="158" y="47"/>
                  </a:lnTo>
                  <a:lnTo>
                    <a:pt x="159" y="53"/>
                  </a:lnTo>
                  <a:lnTo>
                    <a:pt x="160" y="60"/>
                  </a:lnTo>
                  <a:lnTo>
                    <a:pt x="162" y="68"/>
                  </a:lnTo>
                  <a:lnTo>
                    <a:pt x="163" y="82"/>
                  </a:lnTo>
                  <a:lnTo>
                    <a:pt x="164" y="96"/>
                  </a:lnTo>
                  <a:lnTo>
                    <a:pt x="165" y="112"/>
                  </a:lnTo>
                  <a:lnTo>
                    <a:pt x="165" y="127"/>
                  </a:lnTo>
                  <a:lnTo>
                    <a:pt x="166" y="143"/>
                  </a:lnTo>
                  <a:lnTo>
                    <a:pt x="168" y="160"/>
                  </a:lnTo>
                  <a:lnTo>
                    <a:pt x="168" y="175"/>
                  </a:lnTo>
                  <a:lnTo>
                    <a:pt x="169" y="192"/>
                  </a:lnTo>
                  <a:lnTo>
                    <a:pt x="175" y="183"/>
                  </a:lnTo>
                  <a:lnTo>
                    <a:pt x="182" y="174"/>
                  </a:lnTo>
                  <a:lnTo>
                    <a:pt x="190" y="163"/>
                  </a:lnTo>
                  <a:lnTo>
                    <a:pt x="198" y="152"/>
                  </a:lnTo>
                  <a:lnTo>
                    <a:pt x="206" y="141"/>
                  </a:lnTo>
                  <a:lnTo>
                    <a:pt x="213" y="129"/>
                  </a:lnTo>
                  <a:lnTo>
                    <a:pt x="222" y="116"/>
                  </a:lnTo>
                  <a:lnTo>
                    <a:pt x="230" y="103"/>
                  </a:lnTo>
                  <a:lnTo>
                    <a:pt x="236" y="95"/>
                  </a:lnTo>
                  <a:lnTo>
                    <a:pt x="240" y="88"/>
                  </a:lnTo>
                  <a:lnTo>
                    <a:pt x="241" y="79"/>
                  </a:lnTo>
                  <a:lnTo>
                    <a:pt x="242" y="72"/>
                  </a:lnTo>
                  <a:lnTo>
                    <a:pt x="241" y="69"/>
                  </a:lnTo>
                  <a:lnTo>
                    <a:pt x="238" y="63"/>
                  </a:lnTo>
                  <a:lnTo>
                    <a:pt x="234" y="59"/>
                  </a:lnTo>
                  <a:lnTo>
                    <a:pt x="229" y="56"/>
                  </a:lnTo>
                  <a:lnTo>
                    <a:pt x="224" y="51"/>
                  </a:lnTo>
                  <a:lnTo>
                    <a:pt x="219" y="48"/>
                  </a:lnTo>
                  <a:lnTo>
                    <a:pt x="216" y="44"/>
                  </a:lnTo>
                  <a:lnTo>
                    <a:pt x="213" y="43"/>
                  </a:lnTo>
                  <a:lnTo>
                    <a:pt x="212" y="40"/>
                  </a:lnTo>
                  <a:lnTo>
                    <a:pt x="212" y="37"/>
                  </a:lnTo>
                  <a:lnTo>
                    <a:pt x="212" y="35"/>
                  </a:lnTo>
                  <a:lnTo>
                    <a:pt x="212" y="31"/>
                  </a:lnTo>
                  <a:lnTo>
                    <a:pt x="212" y="25"/>
                  </a:lnTo>
                  <a:lnTo>
                    <a:pt x="213" y="19"/>
                  </a:lnTo>
                  <a:lnTo>
                    <a:pt x="216" y="15"/>
                  </a:lnTo>
                  <a:lnTo>
                    <a:pt x="219" y="9"/>
                  </a:lnTo>
                  <a:lnTo>
                    <a:pt x="224" y="6"/>
                  </a:lnTo>
                  <a:lnTo>
                    <a:pt x="230" y="2"/>
                  </a:lnTo>
                  <a:lnTo>
                    <a:pt x="236" y="1"/>
                  </a:lnTo>
                  <a:lnTo>
                    <a:pt x="242" y="0"/>
                  </a:lnTo>
                  <a:lnTo>
                    <a:pt x="248" y="1"/>
                  </a:lnTo>
                  <a:lnTo>
                    <a:pt x="255" y="2"/>
                  </a:lnTo>
                  <a:lnTo>
                    <a:pt x="262" y="6"/>
                  </a:lnTo>
                  <a:lnTo>
                    <a:pt x="268" y="10"/>
                  </a:lnTo>
                  <a:lnTo>
                    <a:pt x="273" y="16"/>
                  </a:lnTo>
                  <a:lnTo>
                    <a:pt x="276" y="21"/>
                  </a:lnTo>
                  <a:lnTo>
                    <a:pt x="277" y="28"/>
                  </a:lnTo>
                  <a:lnTo>
                    <a:pt x="277" y="35"/>
                  </a:lnTo>
                  <a:lnTo>
                    <a:pt x="277" y="38"/>
                  </a:lnTo>
                  <a:lnTo>
                    <a:pt x="277" y="42"/>
                  </a:lnTo>
                  <a:lnTo>
                    <a:pt x="276" y="47"/>
                  </a:lnTo>
                  <a:lnTo>
                    <a:pt x="276" y="51"/>
                  </a:lnTo>
                  <a:lnTo>
                    <a:pt x="274" y="56"/>
                  </a:lnTo>
                  <a:lnTo>
                    <a:pt x="273" y="61"/>
                  </a:lnTo>
                  <a:lnTo>
                    <a:pt x="271" y="66"/>
                  </a:lnTo>
                  <a:lnTo>
                    <a:pt x="268" y="71"/>
                  </a:lnTo>
                  <a:lnTo>
                    <a:pt x="266" y="77"/>
                  </a:lnTo>
                  <a:lnTo>
                    <a:pt x="262" y="82"/>
                  </a:lnTo>
                  <a:lnTo>
                    <a:pt x="258" y="90"/>
                  </a:lnTo>
                  <a:lnTo>
                    <a:pt x="253" y="99"/>
                  </a:lnTo>
                  <a:lnTo>
                    <a:pt x="246" y="108"/>
                  </a:lnTo>
                  <a:lnTo>
                    <a:pt x="240" y="119"/>
                  </a:lnTo>
                  <a:lnTo>
                    <a:pt x="231" y="130"/>
                  </a:lnTo>
                  <a:lnTo>
                    <a:pt x="223" y="142"/>
                  </a:lnTo>
                  <a:lnTo>
                    <a:pt x="212" y="157"/>
                  </a:lnTo>
                  <a:lnTo>
                    <a:pt x="200" y="173"/>
                  </a:lnTo>
                  <a:lnTo>
                    <a:pt x="189" y="188"/>
                  </a:lnTo>
                  <a:lnTo>
                    <a:pt x="178" y="203"/>
                  </a:lnTo>
                  <a:lnTo>
                    <a:pt x="168" y="216"/>
                  </a:lnTo>
                  <a:lnTo>
                    <a:pt x="157" y="229"/>
                  </a:lnTo>
                  <a:lnTo>
                    <a:pt x="146" y="241"/>
                  </a:lnTo>
                  <a:lnTo>
                    <a:pt x="135" y="254"/>
                  </a:lnTo>
                  <a:lnTo>
                    <a:pt x="129" y="260"/>
                  </a:lnTo>
                  <a:lnTo>
                    <a:pt x="123" y="267"/>
                  </a:lnTo>
                  <a:lnTo>
                    <a:pt x="116" y="273"/>
                  </a:lnTo>
                  <a:lnTo>
                    <a:pt x="111" y="279"/>
                  </a:lnTo>
                  <a:lnTo>
                    <a:pt x="105" y="285"/>
                  </a:lnTo>
                  <a:lnTo>
                    <a:pt x="99" y="289"/>
                  </a:lnTo>
                  <a:lnTo>
                    <a:pt x="95" y="293"/>
                  </a:lnTo>
                  <a:lnTo>
                    <a:pt x="90" y="297"/>
                  </a:lnTo>
                  <a:lnTo>
                    <a:pt x="83" y="303"/>
                  </a:lnTo>
                  <a:lnTo>
                    <a:pt x="74" y="309"/>
                  </a:lnTo>
                  <a:lnTo>
                    <a:pt x="66" y="313"/>
                  </a:lnTo>
                  <a:lnTo>
                    <a:pt x="56" y="318"/>
                  </a:lnTo>
                  <a:lnTo>
                    <a:pt x="51" y="319"/>
                  </a:lnTo>
                  <a:lnTo>
                    <a:pt x="45" y="320"/>
                  </a:lnTo>
                  <a:lnTo>
                    <a:pt x="41" y="321"/>
                  </a:lnTo>
                  <a:lnTo>
                    <a:pt x="35" y="321"/>
                  </a:lnTo>
                  <a:lnTo>
                    <a:pt x="27" y="320"/>
                  </a:lnTo>
                  <a:lnTo>
                    <a:pt x="21" y="319"/>
                  </a:lnTo>
                  <a:lnTo>
                    <a:pt x="15" y="316"/>
                  </a:lnTo>
                  <a:lnTo>
                    <a:pt x="9" y="312"/>
                  </a:lnTo>
                  <a:lnTo>
                    <a:pt x="6" y="308"/>
                  </a:lnTo>
                  <a:lnTo>
                    <a:pt x="3" y="302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3"/>
                  </a:lnTo>
                  <a:lnTo>
                    <a:pt x="3" y="278"/>
                  </a:lnTo>
                  <a:lnTo>
                    <a:pt x="6" y="273"/>
                  </a:lnTo>
                  <a:lnTo>
                    <a:pt x="9" y="268"/>
                  </a:lnTo>
                  <a:lnTo>
                    <a:pt x="14" y="265"/>
                  </a:lnTo>
                  <a:lnTo>
                    <a:pt x="20" y="261"/>
                  </a:lnTo>
                  <a:lnTo>
                    <a:pt x="25" y="260"/>
                  </a:lnTo>
                  <a:lnTo>
                    <a:pt x="30" y="259"/>
                  </a:lnTo>
                  <a:lnTo>
                    <a:pt x="38" y="260"/>
                  </a:lnTo>
                  <a:lnTo>
                    <a:pt x="47" y="264"/>
                  </a:lnTo>
                  <a:lnTo>
                    <a:pt x="54" y="268"/>
                  </a:lnTo>
                  <a:lnTo>
                    <a:pt x="60" y="275"/>
                  </a:lnTo>
                  <a:lnTo>
                    <a:pt x="63" y="279"/>
                  </a:lnTo>
                  <a:lnTo>
                    <a:pt x="67" y="281"/>
                  </a:lnTo>
                  <a:lnTo>
                    <a:pt x="71" y="283"/>
                  </a:lnTo>
                  <a:lnTo>
                    <a:pt x="73" y="283"/>
                  </a:lnTo>
                  <a:lnTo>
                    <a:pt x="75" y="283"/>
                  </a:lnTo>
                  <a:lnTo>
                    <a:pt x="79" y="283"/>
                  </a:lnTo>
                  <a:lnTo>
                    <a:pt x="83" y="282"/>
                  </a:lnTo>
                  <a:lnTo>
                    <a:pt x="85" y="281"/>
                  </a:lnTo>
                  <a:lnTo>
                    <a:pt x="90" y="279"/>
                  </a:lnTo>
                  <a:lnTo>
                    <a:pt x="95" y="276"/>
                  </a:lnTo>
                  <a:lnTo>
                    <a:pt x="101" y="271"/>
                  </a:lnTo>
                  <a:lnTo>
                    <a:pt x="106" y="266"/>
                  </a:lnTo>
                  <a:lnTo>
                    <a:pt x="106" y="258"/>
                  </a:lnTo>
                  <a:lnTo>
                    <a:pt x="106" y="251"/>
                  </a:lnTo>
                  <a:lnTo>
                    <a:pt x="106" y="245"/>
                  </a:lnTo>
                  <a:lnTo>
                    <a:pt x="106" y="238"/>
                  </a:lnTo>
                  <a:lnTo>
                    <a:pt x="106" y="233"/>
                  </a:lnTo>
                  <a:lnTo>
                    <a:pt x="106" y="228"/>
                  </a:lnTo>
                  <a:lnTo>
                    <a:pt x="106" y="224"/>
                  </a:lnTo>
                  <a:lnTo>
                    <a:pt x="106" y="220"/>
                  </a:lnTo>
                  <a:lnTo>
                    <a:pt x="106" y="215"/>
                  </a:lnTo>
                  <a:lnTo>
                    <a:pt x="106" y="209"/>
                  </a:lnTo>
                  <a:lnTo>
                    <a:pt x="106" y="203"/>
                  </a:lnTo>
                  <a:lnTo>
                    <a:pt x="106" y="196"/>
                  </a:lnTo>
                  <a:lnTo>
                    <a:pt x="106" y="189"/>
                  </a:lnTo>
                  <a:lnTo>
                    <a:pt x="106" y="182"/>
                  </a:lnTo>
                  <a:lnTo>
                    <a:pt x="105" y="173"/>
                  </a:lnTo>
                  <a:lnTo>
                    <a:pt x="105" y="164"/>
                  </a:lnTo>
                  <a:lnTo>
                    <a:pt x="102" y="74"/>
                  </a:lnTo>
                  <a:lnTo>
                    <a:pt x="102" y="69"/>
                  </a:lnTo>
                  <a:lnTo>
                    <a:pt x="101" y="63"/>
                  </a:lnTo>
                  <a:lnTo>
                    <a:pt x="99" y="59"/>
                  </a:lnTo>
                  <a:lnTo>
                    <a:pt x="98" y="53"/>
                  </a:lnTo>
                  <a:lnTo>
                    <a:pt x="96" y="50"/>
                  </a:lnTo>
                  <a:lnTo>
                    <a:pt x="95" y="46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6" y="37"/>
                  </a:lnTo>
                  <a:lnTo>
                    <a:pt x="81" y="33"/>
                  </a:lnTo>
                  <a:lnTo>
                    <a:pt x="77" y="32"/>
                  </a:lnTo>
                  <a:lnTo>
                    <a:pt x="72" y="31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3" y="31"/>
                  </a:lnTo>
                  <a:lnTo>
                    <a:pt x="62" y="31"/>
                  </a:lnTo>
                  <a:lnTo>
                    <a:pt x="6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19" name="Freeform 127"/>
            <p:cNvSpPr>
              <a:spLocks/>
            </p:cNvSpPr>
            <p:nvPr/>
          </p:nvSpPr>
          <p:spPr bwMode="auto">
            <a:xfrm>
              <a:off x="3718" y="1221"/>
              <a:ext cx="67" cy="139"/>
            </a:xfrm>
            <a:custGeom>
              <a:avLst/>
              <a:gdLst/>
              <a:ahLst/>
              <a:cxnLst>
                <a:cxn ang="0">
                  <a:pos x="5" y="404"/>
                </a:cxn>
                <a:cxn ang="0">
                  <a:pos x="20" y="394"/>
                </a:cxn>
                <a:cxn ang="0">
                  <a:pos x="32" y="383"/>
                </a:cxn>
                <a:cxn ang="0">
                  <a:pos x="42" y="373"/>
                </a:cxn>
                <a:cxn ang="0">
                  <a:pos x="52" y="363"/>
                </a:cxn>
                <a:cxn ang="0">
                  <a:pos x="63" y="350"/>
                </a:cxn>
                <a:cxn ang="0">
                  <a:pos x="73" y="334"/>
                </a:cxn>
                <a:cxn ang="0">
                  <a:pos x="83" y="317"/>
                </a:cxn>
                <a:cxn ang="0">
                  <a:pos x="94" y="299"/>
                </a:cxn>
                <a:cxn ang="0">
                  <a:pos x="103" y="278"/>
                </a:cxn>
                <a:cxn ang="0">
                  <a:pos x="113" y="255"/>
                </a:cxn>
                <a:cxn ang="0">
                  <a:pos x="121" y="233"/>
                </a:cxn>
                <a:cxn ang="0">
                  <a:pos x="129" y="210"/>
                </a:cxn>
                <a:cxn ang="0">
                  <a:pos x="136" y="180"/>
                </a:cxn>
                <a:cxn ang="0">
                  <a:pos x="142" y="153"/>
                </a:cxn>
                <a:cxn ang="0">
                  <a:pos x="144" y="125"/>
                </a:cxn>
                <a:cxn ang="0">
                  <a:pos x="145" y="98"/>
                </a:cxn>
                <a:cxn ang="0">
                  <a:pos x="144" y="78"/>
                </a:cxn>
                <a:cxn ang="0">
                  <a:pos x="142" y="57"/>
                </a:cxn>
                <a:cxn ang="0">
                  <a:pos x="136" y="35"/>
                </a:cxn>
                <a:cxn ang="0">
                  <a:pos x="127" y="13"/>
                </a:cxn>
                <a:cxn ang="0">
                  <a:pos x="148" y="21"/>
                </a:cxn>
                <a:cxn ang="0">
                  <a:pos x="173" y="63"/>
                </a:cxn>
                <a:cxn ang="0">
                  <a:pos x="190" y="106"/>
                </a:cxn>
                <a:cxn ang="0">
                  <a:pos x="199" y="148"/>
                </a:cxn>
                <a:cxn ang="0">
                  <a:pos x="201" y="181"/>
                </a:cxn>
                <a:cxn ang="0">
                  <a:pos x="197" y="205"/>
                </a:cxn>
                <a:cxn ang="0">
                  <a:pos x="190" y="229"/>
                </a:cxn>
                <a:cxn ang="0">
                  <a:pos x="181" y="252"/>
                </a:cxn>
                <a:cxn ang="0">
                  <a:pos x="168" y="278"/>
                </a:cxn>
                <a:cxn ang="0">
                  <a:pos x="153" y="303"/>
                </a:cxn>
                <a:cxn ang="0">
                  <a:pos x="132" y="327"/>
                </a:cxn>
                <a:cxn ang="0">
                  <a:pos x="109" y="352"/>
                </a:cxn>
                <a:cxn ang="0">
                  <a:pos x="87" y="371"/>
                </a:cxn>
                <a:cxn ang="0">
                  <a:pos x="64" y="386"/>
                </a:cxn>
                <a:cxn ang="0">
                  <a:pos x="40" y="399"/>
                </a:cxn>
                <a:cxn ang="0">
                  <a:pos x="14" y="411"/>
                </a:cxn>
                <a:cxn ang="0">
                  <a:pos x="0" y="418"/>
                </a:cxn>
              </a:cxnLst>
              <a:rect l="0" t="0" r="r" b="b"/>
              <a:pathLst>
                <a:path w="201" h="418">
                  <a:moveTo>
                    <a:pt x="0" y="418"/>
                  </a:moveTo>
                  <a:lnTo>
                    <a:pt x="5" y="404"/>
                  </a:lnTo>
                  <a:lnTo>
                    <a:pt x="12" y="398"/>
                  </a:lnTo>
                  <a:lnTo>
                    <a:pt x="20" y="394"/>
                  </a:lnTo>
                  <a:lnTo>
                    <a:pt x="26" y="388"/>
                  </a:lnTo>
                  <a:lnTo>
                    <a:pt x="32" y="383"/>
                  </a:lnTo>
                  <a:lnTo>
                    <a:pt x="37" y="378"/>
                  </a:lnTo>
                  <a:lnTo>
                    <a:pt x="42" y="373"/>
                  </a:lnTo>
                  <a:lnTo>
                    <a:pt x="47" y="368"/>
                  </a:lnTo>
                  <a:lnTo>
                    <a:pt x="52" y="363"/>
                  </a:lnTo>
                  <a:lnTo>
                    <a:pt x="57" y="356"/>
                  </a:lnTo>
                  <a:lnTo>
                    <a:pt x="63" y="350"/>
                  </a:lnTo>
                  <a:lnTo>
                    <a:pt x="67" y="343"/>
                  </a:lnTo>
                  <a:lnTo>
                    <a:pt x="73" y="334"/>
                  </a:lnTo>
                  <a:lnTo>
                    <a:pt x="78" y="326"/>
                  </a:lnTo>
                  <a:lnTo>
                    <a:pt x="83" y="317"/>
                  </a:lnTo>
                  <a:lnTo>
                    <a:pt x="89" y="309"/>
                  </a:lnTo>
                  <a:lnTo>
                    <a:pt x="94" y="299"/>
                  </a:lnTo>
                  <a:lnTo>
                    <a:pt x="99" y="289"/>
                  </a:lnTo>
                  <a:lnTo>
                    <a:pt x="103" y="278"/>
                  </a:lnTo>
                  <a:lnTo>
                    <a:pt x="108" y="267"/>
                  </a:lnTo>
                  <a:lnTo>
                    <a:pt x="113" y="255"/>
                  </a:lnTo>
                  <a:lnTo>
                    <a:pt x="117" y="244"/>
                  </a:lnTo>
                  <a:lnTo>
                    <a:pt x="121" y="233"/>
                  </a:lnTo>
                  <a:lnTo>
                    <a:pt x="125" y="221"/>
                  </a:lnTo>
                  <a:lnTo>
                    <a:pt x="129" y="210"/>
                  </a:lnTo>
                  <a:lnTo>
                    <a:pt x="132" y="196"/>
                  </a:lnTo>
                  <a:lnTo>
                    <a:pt x="136" y="180"/>
                  </a:lnTo>
                  <a:lnTo>
                    <a:pt x="139" y="166"/>
                  </a:lnTo>
                  <a:lnTo>
                    <a:pt x="142" y="153"/>
                  </a:lnTo>
                  <a:lnTo>
                    <a:pt x="143" y="138"/>
                  </a:lnTo>
                  <a:lnTo>
                    <a:pt x="144" y="125"/>
                  </a:lnTo>
                  <a:lnTo>
                    <a:pt x="145" y="112"/>
                  </a:lnTo>
                  <a:lnTo>
                    <a:pt x="145" y="98"/>
                  </a:lnTo>
                  <a:lnTo>
                    <a:pt x="145" y="88"/>
                  </a:lnTo>
                  <a:lnTo>
                    <a:pt x="144" y="78"/>
                  </a:lnTo>
                  <a:lnTo>
                    <a:pt x="143" y="69"/>
                  </a:lnTo>
                  <a:lnTo>
                    <a:pt x="142" y="57"/>
                  </a:lnTo>
                  <a:lnTo>
                    <a:pt x="139" y="46"/>
                  </a:lnTo>
                  <a:lnTo>
                    <a:pt x="136" y="35"/>
                  </a:lnTo>
                  <a:lnTo>
                    <a:pt x="132" y="24"/>
                  </a:lnTo>
                  <a:lnTo>
                    <a:pt x="127" y="13"/>
                  </a:lnTo>
                  <a:lnTo>
                    <a:pt x="132" y="0"/>
                  </a:lnTo>
                  <a:lnTo>
                    <a:pt x="148" y="21"/>
                  </a:lnTo>
                  <a:lnTo>
                    <a:pt x="161" y="42"/>
                  </a:lnTo>
                  <a:lnTo>
                    <a:pt x="173" y="63"/>
                  </a:lnTo>
                  <a:lnTo>
                    <a:pt x="183" y="84"/>
                  </a:lnTo>
                  <a:lnTo>
                    <a:pt x="190" y="106"/>
                  </a:lnTo>
                  <a:lnTo>
                    <a:pt x="196" y="127"/>
                  </a:lnTo>
                  <a:lnTo>
                    <a:pt x="199" y="148"/>
                  </a:lnTo>
                  <a:lnTo>
                    <a:pt x="201" y="169"/>
                  </a:lnTo>
                  <a:lnTo>
                    <a:pt x="201" y="181"/>
                  </a:lnTo>
                  <a:lnTo>
                    <a:pt x="199" y="192"/>
                  </a:lnTo>
                  <a:lnTo>
                    <a:pt x="197" y="205"/>
                  </a:lnTo>
                  <a:lnTo>
                    <a:pt x="193" y="217"/>
                  </a:lnTo>
                  <a:lnTo>
                    <a:pt x="190" y="229"/>
                  </a:lnTo>
                  <a:lnTo>
                    <a:pt x="186" y="241"/>
                  </a:lnTo>
                  <a:lnTo>
                    <a:pt x="181" y="252"/>
                  </a:lnTo>
                  <a:lnTo>
                    <a:pt x="175" y="264"/>
                  </a:lnTo>
                  <a:lnTo>
                    <a:pt x="168" y="278"/>
                  </a:lnTo>
                  <a:lnTo>
                    <a:pt x="161" y="291"/>
                  </a:lnTo>
                  <a:lnTo>
                    <a:pt x="153" y="303"/>
                  </a:lnTo>
                  <a:lnTo>
                    <a:pt x="143" y="315"/>
                  </a:lnTo>
                  <a:lnTo>
                    <a:pt x="132" y="327"/>
                  </a:lnTo>
                  <a:lnTo>
                    <a:pt x="121" y="340"/>
                  </a:lnTo>
                  <a:lnTo>
                    <a:pt x="109" y="352"/>
                  </a:lnTo>
                  <a:lnTo>
                    <a:pt x="97" y="363"/>
                  </a:lnTo>
                  <a:lnTo>
                    <a:pt x="87" y="371"/>
                  </a:lnTo>
                  <a:lnTo>
                    <a:pt x="76" y="378"/>
                  </a:lnTo>
                  <a:lnTo>
                    <a:pt x="64" y="386"/>
                  </a:lnTo>
                  <a:lnTo>
                    <a:pt x="52" y="393"/>
                  </a:lnTo>
                  <a:lnTo>
                    <a:pt x="40" y="399"/>
                  </a:lnTo>
                  <a:lnTo>
                    <a:pt x="27" y="406"/>
                  </a:lnTo>
                  <a:lnTo>
                    <a:pt x="14" y="411"/>
                  </a:lnTo>
                  <a:lnTo>
                    <a:pt x="0" y="416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0" name="Freeform 128"/>
            <p:cNvSpPr>
              <a:spLocks/>
            </p:cNvSpPr>
            <p:nvPr/>
          </p:nvSpPr>
          <p:spPr bwMode="auto">
            <a:xfrm>
              <a:off x="3533" y="1306"/>
              <a:ext cx="38" cy="54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67" y="133"/>
                </a:cxn>
                <a:cxn ang="0">
                  <a:pos x="65" y="138"/>
                </a:cxn>
                <a:cxn ang="0">
                  <a:pos x="64" y="142"/>
                </a:cxn>
                <a:cxn ang="0">
                  <a:pos x="63" y="146"/>
                </a:cxn>
                <a:cxn ang="0">
                  <a:pos x="63" y="147"/>
                </a:cxn>
                <a:cxn ang="0">
                  <a:pos x="63" y="149"/>
                </a:cxn>
                <a:cxn ang="0">
                  <a:pos x="64" y="150"/>
                </a:cxn>
                <a:cxn ang="0">
                  <a:pos x="64" y="151"/>
                </a:cxn>
                <a:cxn ang="0">
                  <a:pos x="64" y="152"/>
                </a:cxn>
                <a:cxn ang="0">
                  <a:pos x="65" y="154"/>
                </a:cxn>
                <a:cxn ang="0">
                  <a:pos x="68" y="156"/>
                </a:cxn>
                <a:cxn ang="0">
                  <a:pos x="69" y="157"/>
                </a:cxn>
                <a:cxn ang="0">
                  <a:pos x="70" y="157"/>
                </a:cxn>
                <a:cxn ang="0">
                  <a:pos x="73" y="157"/>
                </a:cxn>
                <a:cxn ang="0">
                  <a:pos x="77" y="158"/>
                </a:cxn>
                <a:cxn ang="0">
                  <a:pos x="82" y="159"/>
                </a:cxn>
                <a:cxn ang="0">
                  <a:pos x="87" y="159"/>
                </a:cxn>
                <a:cxn ang="0">
                  <a:pos x="85" y="162"/>
                </a:cxn>
                <a:cxn ang="0">
                  <a:pos x="0" y="162"/>
                </a:cxn>
                <a:cxn ang="0">
                  <a:pos x="1" y="159"/>
                </a:cxn>
                <a:cxn ang="0">
                  <a:pos x="7" y="159"/>
                </a:cxn>
                <a:cxn ang="0">
                  <a:pos x="12" y="158"/>
                </a:cxn>
                <a:cxn ang="0">
                  <a:pos x="15" y="157"/>
                </a:cxn>
                <a:cxn ang="0">
                  <a:pos x="18" y="157"/>
                </a:cxn>
                <a:cxn ang="0">
                  <a:pos x="20" y="156"/>
                </a:cxn>
                <a:cxn ang="0">
                  <a:pos x="23" y="154"/>
                </a:cxn>
                <a:cxn ang="0">
                  <a:pos x="26" y="153"/>
                </a:cxn>
                <a:cxn ang="0">
                  <a:pos x="27" y="152"/>
                </a:cxn>
                <a:cxn ang="0">
                  <a:pos x="29" y="149"/>
                </a:cxn>
                <a:cxn ang="0">
                  <a:pos x="31" y="146"/>
                </a:cxn>
                <a:cxn ang="0">
                  <a:pos x="33" y="140"/>
                </a:cxn>
                <a:cxn ang="0">
                  <a:pos x="34" y="133"/>
                </a:cxn>
                <a:cxn ang="0">
                  <a:pos x="59" y="55"/>
                </a:cxn>
                <a:cxn ang="0">
                  <a:pos x="62" y="47"/>
                </a:cxn>
                <a:cxn ang="0">
                  <a:pos x="63" y="41"/>
                </a:cxn>
                <a:cxn ang="0">
                  <a:pos x="64" y="36"/>
                </a:cxn>
                <a:cxn ang="0">
                  <a:pos x="64" y="35"/>
                </a:cxn>
                <a:cxn ang="0">
                  <a:pos x="64" y="34"/>
                </a:cxn>
                <a:cxn ang="0">
                  <a:pos x="65" y="33"/>
                </a:cxn>
                <a:cxn ang="0">
                  <a:pos x="67" y="32"/>
                </a:cxn>
                <a:cxn ang="0">
                  <a:pos x="67" y="29"/>
                </a:cxn>
                <a:cxn ang="0">
                  <a:pos x="67" y="27"/>
                </a:cxn>
                <a:cxn ang="0">
                  <a:pos x="65" y="25"/>
                </a:cxn>
                <a:cxn ang="0">
                  <a:pos x="64" y="24"/>
                </a:cxn>
                <a:cxn ang="0">
                  <a:pos x="63" y="23"/>
                </a:cxn>
                <a:cxn ang="0">
                  <a:pos x="61" y="21"/>
                </a:cxn>
                <a:cxn ang="0">
                  <a:pos x="58" y="19"/>
                </a:cxn>
                <a:cxn ang="0">
                  <a:pos x="55" y="19"/>
                </a:cxn>
                <a:cxn ang="0">
                  <a:pos x="51" y="19"/>
                </a:cxn>
                <a:cxn ang="0">
                  <a:pos x="50" y="19"/>
                </a:cxn>
                <a:cxn ang="0">
                  <a:pos x="47" y="19"/>
                </a:cxn>
                <a:cxn ang="0">
                  <a:pos x="45" y="19"/>
                </a:cxn>
                <a:cxn ang="0">
                  <a:pos x="40" y="19"/>
                </a:cxn>
                <a:cxn ang="0">
                  <a:pos x="40" y="14"/>
                </a:cxn>
                <a:cxn ang="0">
                  <a:pos x="104" y="0"/>
                </a:cxn>
                <a:cxn ang="0">
                  <a:pos x="110" y="0"/>
                </a:cxn>
              </a:cxnLst>
              <a:rect l="0" t="0" r="r" b="b"/>
              <a:pathLst>
                <a:path w="110" h="162">
                  <a:moveTo>
                    <a:pt x="110" y="0"/>
                  </a:moveTo>
                  <a:lnTo>
                    <a:pt x="67" y="133"/>
                  </a:lnTo>
                  <a:lnTo>
                    <a:pt x="65" y="138"/>
                  </a:lnTo>
                  <a:lnTo>
                    <a:pt x="64" y="142"/>
                  </a:lnTo>
                  <a:lnTo>
                    <a:pt x="63" y="146"/>
                  </a:lnTo>
                  <a:lnTo>
                    <a:pt x="63" y="147"/>
                  </a:lnTo>
                  <a:lnTo>
                    <a:pt x="63" y="149"/>
                  </a:lnTo>
                  <a:lnTo>
                    <a:pt x="64" y="150"/>
                  </a:lnTo>
                  <a:lnTo>
                    <a:pt x="64" y="151"/>
                  </a:lnTo>
                  <a:lnTo>
                    <a:pt x="64" y="152"/>
                  </a:lnTo>
                  <a:lnTo>
                    <a:pt x="65" y="154"/>
                  </a:lnTo>
                  <a:lnTo>
                    <a:pt x="68" y="156"/>
                  </a:lnTo>
                  <a:lnTo>
                    <a:pt x="69" y="157"/>
                  </a:lnTo>
                  <a:lnTo>
                    <a:pt x="70" y="157"/>
                  </a:lnTo>
                  <a:lnTo>
                    <a:pt x="73" y="157"/>
                  </a:lnTo>
                  <a:lnTo>
                    <a:pt x="77" y="158"/>
                  </a:lnTo>
                  <a:lnTo>
                    <a:pt x="82" y="159"/>
                  </a:lnTo>
                  <a:lnTo>
                    <a:pt x="87" y="159"/>
                  </a:lnTo>
                  <a:lnTo>
                    <a:pt x="85" y="162"/>
                  </a:lnTo>
                  <a:lnTo>
                    <a:pt x="0" y="162"/>
                  </a:lnTo>
                  <a:lnTo>
                    <a:pt x="1" y="159"/>
                  </a:lnTo>
                  <a:lnTo>
                    <a:pt x="7" y="159"/>
                  </a:lnTo>
                  <a:lnTo>
                    <a:pt x="12" y="158"/>
                  </a:lnTo>
                  <a:lnTo>
                    <a:pt x="15" y="157"/>
                  </a:lnTo>
                  <a:lnTo>
                    <a:pt x="18" y="157"/>
                  </a:lnTo>
                  <a:lnTo>
                    <a:pt x="20" y="156"/>
                  </a:lnTo>
                  <a:lnTo>
                    <a:pt x="23" y="154"/>
                  </a:lnTo>
                  <a:lnTo>
                    <a:pt x="26" y="153"/>
                  </a:lnTo>
                  <a:lnTo>
                    <a:pt x="27" y="152"/>
                  </a:lnTo>
                  <a:lnTo>
                    <a:pt x="29" y="149"/>
                  </a:lnTo>
                  <a:lnTo>
                    <a:pt x="31" y="146"/>
                  </a:lnTo>
                  <a:lnTo>
                    <a:pt x="33" y="140"/>
                  </a:lnTo>
                  <a:lnTo>
                    <a:pt x="34" y="133"/>
                  </a:lnTo>
                  <a:lnTo>
                    <a:pt x="59" y="55"/>
                  </a:lnTo>
                  <a:lnTo>
                    <a:pt x="62" y="47"/>
                  </a:lnTo>
                  <a:lnTo>
                    <a:pt x="63" y="41"/>
                  </a:lnTo>
                  <a:lnTo>
                    <a:pt x="64" y="36"/>
                  </a:lnTo>
                  <a:lnTo>
                    <a:pt x="64" y="35"/>
                  </a:lnTo>
                  <a:lnTo>
                    <a:pt x="64" y="34"/>
                  </a:lnTo>
                  <a:lnTo>
                    <a:pt x="65" y="33"/>
                  </a:lnTo>
                  <a:lnTo>
                    <a:pt x="67" y="32"/>
                  </a:lnTo>
                  <a:lnTo>
                    <a:pt x="67" y="29"/>
                  </a:lnTo>
                  <a:lnTo>
                    <a:pt x="67" y="27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63" y="23"/>
                  </a:lnTo>
                  <a:lnTo>
                    <a:pt x="61" y="21"/>
                  </a:lnTo>
                  <a:lnTo>
                    <a:pt x="58" y="19"/>
                  </a:lnTo>
                  <a:lnTo>
                    <a:pt x="55" y="19"/>
                  </a:lnTo>
                  <a:lnTo>
                    <a:pt x="51" y="19"/>
                  </a:lnTo>
                  <a:lnTo>
                    <a:pt x="50" y="19"/>
                  </a:lnTo>
                  <a:lnTo>
                    <a:pt x="47" y="19"/>
                  </a:lnTo>
                  <a:lnTo>
                    <a:pt x="45" y="19"/>
                  </a:lnTo>
                  <a:lnTo>
                    <a:pt x="40" y="19"/>
                  </a:lnTo>
                  <a:lnTo>
                    <a:pt x="40" y="14"/>
                  </a:lnTo>
                  <a:lnTo>
                    <a:pt x="104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1" name="Freeform 129"/>
            <p:cNvSpPr>
              <a:spLocks/>
            </p:cNvSpPr>
            <p:nvPr/>
          </p:nvSpPr>
          <p:spPr bwMode="auto">
            <a:xfrm>
              <a:off x="3695" y="1306"/>
              <a:ext cx="37" cy="54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67" y="133"/>
                </a:cxn>
                <a:cxn ang="0">
                  <a:pos x="66" y="138"/>
                </a:cxn>
                <a:cxn ang="0">
                  <a:pos x="65" y="142"/>
                </a:cxn>
                <a:cxn ang="0">
                  <a:pos x="64" y="146"/>
                </a:cxn>
                <a:cxn ang="0">
                  <a:pos x="64" y="147"/>
                </a:cxn>
                <a:cxn ang="0">
                  <a:pos x="64" y="149"/>
                </a:cxn>
                <a:cxn ang="0">
                  <a:pos x="65" y="150"/>
                </a:cxn>
                <a:cxn ang="0">
                  <a:pos x="65" y="151"/>
                </a:cxn>
                <a:cxn ang="0">
                  <a:pos x="65" y="152"/>
                </a:cxn>
                <a:cxn ang="0">
                  <a:pos x="66" y="154"/>
                </a:cxn>
                <a:cxn ang="0">
                  <a:pos x="69" y="156"/>
                </a:cxn>
                <a:cxn ang="0">
                  <a:pos x="70" y="157"/>
                </a:cxn>
                <a:cxn ang="0">
                  <a:pos x="71" y="157"/>
                </a:cxn>
                <a:cxn ang="0">
                  <a:pos x="73" y="157"/>
                </a:cxn>
                <a:cxn ang="0">
                  <a:pos x="78" y="158"/>
                </a:cxn>
                <a:cxn ang="0">
                  <a:pos x="83" y="159"/>
                </a:cxn>
                <a:cxn ang="0">
                  <a:pos x="88" y="159"/>
                </a:cxn>
                <a:cxn ang="0">
                  <a:pos x="85" y="162"/>
                </a:cxn>
                <a:cxn ang="0">
                  <a:pos x="0" y="162"/>
                </a:cxn>
                <a:cxn ang="0">
                  <a:pos x="1" y="159"/>
                </a:cxn>
                <a:cxn ang="0">
                  <a:pos x="7" y="159"/>
                </a:cxn>
                <a:cxn ang="0">
                  <a:pos x="12" y="158"/>
                </a:cxn>
                <a:cxn ang="0">
                  <a:pos x="16" y="157"/>
                </a:cxn>
                <a:cxn ang="0">
                  <a:pos x="18" y="157"/>
                </a:cxn>
                <a:cxn ang="0">
                  <a:pos x="21" y="156"/>
                </a:cxn>
                <a:cxn ang="0">
                  <a:pos x="24" y="154"/>
                </a:cxn>
                <a:cxn ang="0">
                  <a:pos x="27" y="153"/>
                </a:cxn>
                <a:cxn ang="0">
                  <a:pos x="28" y="152"/>
                </a:cxn>
                <a:cxn ang="0">
                  <a:pos x="30" y="149"/>
                </a:cxn>
                <a:cxn ang="0">
                  <a:pos x="31" y="146"/>
                </a:cxn>
                <a:cxn ang="0">
                  <a:pos x="34" y="140"/>
                </a:cxn>
                <a:cxn ang="0">
                  <a:pos x="35" y="133"/>
                </a:cxn>
                <a:cxn ang="0">
                  <a:pos x="60" y="55"/>
                </a:cxn>
                <a:cxn ang="0">
                  <a:pos x="63" y="47"/>
                </a:cxn>
                <a:cxn ang="0">
                  <a:pos x="64" y="41"/>
                </a:cxn>
                <a:cxn ang="0">
                  <a:pos x="65" y="36"/>
                </a:cxn>
                <a:cxn ang="0">
                  <a:pos x="65" y="35"/>
                </a:cxn>
                <a:cxn ang="0">
                  <a:pos x="65" y="34"/>
                </a:cxn>
                <a:cxn ang="0">
                  <a:pos x="66" y="33"/>
                </a:cxn>
                <a:cxn ang="0">
                  <a:pos x="67" y="32"/>
                </a:cxn>
                <a:cxn ang="0">
                  <a:pos x="67" y="29"/>
                </a:cxn>
                <a:cxn ang="0">
                  <a:pos x="67" y="27"/>
                </a:cxn>
                <a:cxn ang="0">
                  <a:pos x="66" y="25"/>
                </a:cxn>
                <a:cxn ang="0">
                  <a:pos x="65" y="24"/>
                </a:cxn>
                <a:cxn ang="0">
                  <a:pos x="64" y="23"/>
                </a:cxn>
                <a:cxn ang="0">
                  <a:pos x="61" y="21"/>
                </a:cxn>
                <a:cxn ang="0">
                  <a:pos x="59" y="19"/>
                </a:cxn>
                <a:cxn ang="0">
                  <a:pos x="55" y="19"/>
                </a:cxn>
                <a:cxn ang="0">
                  <a:pos x="52" y="19"/>
                </a:cxn>
                <a:cxn ang="0">
                  <a:pos x="51" y="19"/>
                </a:cxn>
                <a:cxn ang="0">
                  <a:pos x="48" y="19"/>
                </a:cxn>
                <a:cxn ang="0">
                  <a:pos x="46" y="19"/>
                </a:cxn>
                <a:cxn ang="0">
                  <a:pos x="41" y="19"/>
                </a:cxn>
                <a:cxn ang="0">
                  <a:pos x="41" y="14"/>
                </a:cxn>
                <a:cxn ang="0">
                  <a:pos x="104" y="0"/>
                </a:cxn>
                <a:cxn ang="0">
                  <a:pos x="110" y="0"/>
                </a:cxn>
              </a:cxnLst>
              <a:rect l="0" t="0" r="r" b="b"/>
              <a:pathLst>
                <a:path w="110" h="162">
                  <a:moveTo>
                    <a:pt x="110" y="0"/>
                  </a:moveTo>
                  <a:lnTo>
                    <a:pt x="67" y="133"/>
                  </a:lnTo>
                  <a:lnTo>
                    <a:pt x="66" y="138"/>
                  </a:lnTo>
                  <a:lnTo>
                    <a:pt x="65" y="142"/>
                  </a:lnTo>
                  <a:lnTo>
                    <a:pt x="64" y="146"/>
                  </a:lnTo>
                  <a:lnTo>
                    <a:pt x="64" y="147"/>
                  </a:lnTo>
                  <a:lnTo>
                    <a:pt x="64" y="149"/>
                  </a:lnTo>
                  <a:lnTo>
                    <a:pt x="65" y="150"/>
                  </a:lnTo>
                  <a:lnTo>
                    <a:pt x="65" y="151"/>
                  </a:lnTo>
                  <a:lnTo>
                    <a:pt x="65" y="152"/>
                  </a:lnTo>
                  <a:lnTo>
                    <a:pt x="66" y="154"/>
                  </a:lnTo>
                  <a:lnTo>
                    <a:pt x="69" y="156"/>
                  </a:lnTo>
                  <a:lnTo>
                    <a:pt x="70" y="157"/>
                  </a:lnTo>
                  <a:lnTo>
                    <a:pt x="71" y="157"/>
                  </a:lnTo>
                  <a:lnTo>
                    <a:pt x="73" y="157"/>
                  </a:lnTo>
                  <a:lnTo>
                    <a:pt x="78" y="158"/>
                  </a:lnTo>
                  <a:lnTo>
                    <a:pt x="83" y="159"/>
                  </a:lnTo>
                  <a:lnTo>
                    <a:pt x="88" y="159"/>
                  </a:lnTo>
                  <a:lnTo>
                    <a:pt x="85" y="162"/>
                  </a:lnTo>
                  <a:lnTo>
                    <a:pt x="0" y="162"/>
                  </a:lnTo>
                  <a:lnTo>
                    <a:pt x="1" y="159"/>
                  </a:lnTo>
                  <a:lnTo>
                    <a:pt x="7" y="159"/>
                  </a:lnTo>
                  <a:lnTo>
                    <a:pt x="12" y="158"/>
                  </a:lnTo>
                  <a:lnTo>
                    <a:pt x="16" y="157"/>
                  </a:lnTo>
                  <a:lnTo>
                    <a:pt x="18" y="157"/>
                  </a:lnTo>
                  <a:lnTo>
                    <a:pt x="21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28" y="152"/>
                  </a:lnTo>
                  <a:lnTo>
                    <a:pt x="30" y="149"/>
                  </a:lnTo>
                  <a:lnTo>
                    <a:pt x="31" y="146"/>
                  </a:lnTo>
                  <a:lnTo>
                    <a:pt x="34" y="140"/>
                  </a:lnTo>
                  <a:lnTo>
                    <a:pt x="35" y="133"/>
                  </a:lnTo>
                  <a:lnTo>
                    <a:pt x="60" y="55"/>
                  </a:lnTo>
                  <a:lnTo>
                    <a:pt x="63" y="47"/>
                  </a:lnTo>
                  <a:lnTo>
                    <a:pt x="64" y="41"/>
                  </a:lnTo>
                  <a:lnTo>
                    <a:pt x="65" y="36"/>
                  </a:lnTo>
                  <a:lnTo>
                    <a:pt x="65" y="35"/>
                  </a:lnTo>
                  <a:lnTo>
                    <a:pt x="65" y="34"/>
                  </a:lnTo>
                  <a:lnTo>
                    <a:pt x="66" y="33"/>
                  </a:lnTo>
                  <a:lnTo>
                    <a:pt x="67" y="32"/>
                  </a:lnTo>
                  <a:lnTo>
                    <a:pt x="67" y="29"/>
                  </a:lnTo>
                  <a:lnTo>
                    <a:pt x="67" y="27"/>
                  </a:lnTo>
                  <a:lnTo>
                    <a:pt x="66" y="25"/>
                  </a:lnTo>
                  <a:lnTo>
                    <a:pt x="65" y="24"/>
                  </a:lnTo>
                  <a:lnTo>
                    <a:pt x="64" y="23"/>
                  </a:lnTo>
                  <a:lnTo>
                    <a:pt x="61" y="21"/>
                  </a:lnTo>
                  <a:lnTo>
                    <a:pt x="59" y="19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1" y="19"/>
                  </a:lnTo>
                  <a:lnTo>
                    <a:pt x="48" y="19"/>
                  </a:lnTo>
                  <a:lnTo>
                    <a:pt x="46" y="19"/>
                  </a:lnTo>
                  <a:lnTo>
                    <a:pt x="41" y="19"/>
                  </a:lnTo>
                  <a:lnTo>
                    <a:pt x="41" y="14"/>
                  </a:lnTo>
                  <a:lnTo>
                    <a:pt x="104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2" name="Freeform 130"/>
            <p:cNvSpPr>
              <a:spLocks/>
            </p:cNvSpPr>
            <p:nvPr/>
          </p:nvSpPr>
          <p:spPr bwMode="auto">
            <a:xfrm>
              <a:off x="1695" y="2649"/>
              <a:ext cx="67" cy="139"/>
            </a:xfrm>
            <a:custGeom>
              <a:avLst/>
              <a:gdLst/>
              <a:ahLst/>
              <a:cxnLst>
                <a:cxn ang="0">
                  <a:pos x="195" y="13"/>
                </a:cxn>
                <a:cxn ang="0">
                  <a:pos x="178" y="25"/>
                </a:cxn>
                <a:cxn ang="0">
                  <a:pos x="161" y="39"/>
                </a:cxn>
                <a:cxn ang="0">
                  <a:pos x="147" y="54"/>
                </a:cxn>
                <a:cxn ang="0">
                  <a:pos x="135" y="68"/>
                </a:cxn>
                <a:cxn ang="0">
                  <a:pos x="118" y="94"/>
                </a:cxn>
                <a:cxn ang="0">
                  <a:pos x="101" y="123"/>
                </a:cxn>
                <a:cxn ang="0">
                  <a:pos x="87" y="155"/>
                </a:cxn>
                <a:cxn ang="0">
                  <a:pos x="75" y="188"/>
                </a:cxn>
                <a:cxn ang="0">
                  <a:pos x="66" y="223"/>
                </a:cxn>
                <a:cxn ang="0">
                  <a:pos x="59" y="256"/>
                </a:cxn>
                <a:cxn ang="0">
                  <a:pos x="54" y="288"/>
                </a:cxn>
                <a:cxn ang="0">
                  <a:pos x="53" y="320"/>
                </a:cxn>
                <a:cxn ang="0">
                  <a:pos x="54" y="340"/>
                </a:cxn>
                <a:cxn ang="0">
                  <a:pos x="58" y="360"/>
                </a:cxn>
                <a:cxn ang="0">
                  <a:pos x="65" y="382"/>
                </a:cxn>
                <a:cxn ang="0">
                  <a:pos x="74" y="404"/>
                </a:cxn>
                <a:cxn ang="0">
                  <a:pos x="52" y="395"/>
                </a:cxn>
                <a:cxn ang="0">
                  <a:pos x="27" y="353"/>
                </a:cxn>
                <a:cxn ang="0">
                  <a:pos x="10" y="312"/>
                </a:cxn>
                <a:cxn ang="0">
                  <a:pos x="2" y="270"/>
                </a:cxn>
                <a:cxn ang="0">
                  <a:pos x="0" y="237"/>
                </a:cxn>
                <a:cxn ang="0">
                  <a:pos x="4" y="213"/>
                </a:cxn>
                <a:cxn ang="0">
                  <a:pos x="10" y="190"/>
                </a:cxn>
                <a:cxn ang="0">
                  <a:pos x="18" y="166"/>
                </a:cxn>
                <a:cxn ang="0">
                  <a:pos x="30" y="140"/>
                </a:cxn>
                <a:cxn ang="0">
                  <a:pos x="46" y="113"/>
                </a:cxn>
                <a:cxn ang="0">
                  <a:pos x="66" y="89"/>
                </a:cxn>
                <a:cxn ang="0">
                  <a:pos x="90" y="67"/>
                </a:cxn>
                <a:cxn ang="0">
                  <a:pos x="113" y="48"/>
                </a:cxn>
                <a:cxn ang="0">
                  <a:pos x="136" y="32"/>
                </a:cxn>
                <a:cxn ang="0">
                  <a:pos x="160" y="18"/>
                </a:cxn>
                <a:cxn ang="0">
                  <a:pos x="186" y="6"/>
                </a:cxn>
              </a:cxnLst>
              <a:rect l="0" t="0" r="r" b="b"/>
              <a:pathLst>
                <a:path w="201" h="416">
                  <a:moveTo>
                    <a:pt x="201" y="0"/>
                  </a:moveTo>
                  <a:lnTo>
                    <a:pt x="195" y="13"/>
                  </a:lnTo>
                  <a:lnTo>
                    <a:pt x="186" y="18"/>
                  </a:lnTo>
                  <a:lnTo>
                    <a:pt x="178" y="25"/>
                  </a:lnTo>
                  <a:lnTo>
                    <a:pt x="169" y="31"/>
                  </a:lnTo>
                  <a:lnTo>
                    <a:pt x="161" y="39"/>
                  </a:lnTo>
                  <a:lnTo>
                    <a:pt x="154" y="46"/>
                  </a:lnTo>
                  <a:lnTo>
                    <a:pt x="147" y="54"/>
                  </a:lnTo>
                  <a:lnTo>
                    <a:pt x="141" y="61"/>
                  </a:lnTo>
                  <a:lnTo>
                    <a:pt x="135" y="68"/>
                  </a:lnTo>
                  <a:lnTo>
                    <a:pt x="126" y="81"/>
                  </a:lnTo>
                  <a:lnTo>
                    <a:pt x="118" y="94"/>
                  </a:lnTo>
                  <a:lnTo>
                    <a:pt x="109" y="109"/>
                  </a:lnTo>
                  <a:lnTo>
                    <a:pt x="101" y="123"/>
                  </a:lnTo>
                  <a:lnTo>
                    <a:pt x="94" y="139"/>
                  </a:lnTo>
                  <a:lnTo>
                    <a:pt x="87" y="155"/>
                  </a:lnTo>
                  <a:lnTo>
                    <a:pt x="81" y="172"/>
                  </a:lnTo>
                  <a:lnTo>
                    <a:pt x="75" y="188"/>
                  </a:lnTo>
                  <a:lnTo>
                    <a:pt x="70" y="205"/>
                  </a:lnTo>
                  <a:lnTo>
                    <a:pt x="66" y="223"/>
                  </a:lnTo>
                  <a:lnTo>
                    <a:pt x="62" y="239"/>
                  </a:lnTo>
                  <a:lnTo>
                    <a:pt x="59" y="256"/>
                  </a:lnTo>
                  <a:lnTo>
                    <a:pt x="57" y="271"/>
                  </a:lnTo>
                  <a:lnTo>
                    <a:pt x="54" y="288"/>
                  </a:lnTo>
                  <a:lnTo>
                    <a:pt x="53" y="305"/>
                  </a:lnTo>
                  <a:lnTo>
                    <a:pt x="53" y="320"/>
                  </a:lnTo>
                  <a:lnTo>
                    <a:pt x="53" y="330"/>
                  </a:lnTo>
                  <a:lnTo>
                    <a:pt x="54" y="340"/>
                  </a:lnTo>
                  <a:lnTo>
                    <a:pt x="56" y="350"/>
                  </a:lnTo>
                  <a:lnTo>
                    <a:pt x="58" y="360"/>
                  </a:lnTo>
                  <a:lnTo>
                    <a:pt x="62" y="371"/>
                  </a:lnTo>
                  <a:lnTo>
                    <a:pt x="65" y="382"/>
                  </a:lnTo>
                  <a:lnTo>
                    <a:pt x="69" y="393"/>
                  </a:lnTo>
                  <a:lnTo>
                    <a:pt x="74" y="404"/>
                  </a:lnTo>
                  <a:lnTo>
                    <a:pt x="68" y="416"/>
                  </a:lnTo>
                  <a:lnTo>
                    <a:pt x="52" y="395"/>
                  </a:lnTo>
                  <a:lnTo>
                    <a:pt x="39" y="374"/>
                  </a:lnTo>
                  <a:lnTo>
                    <a:pt x="27" y="353"/>
                  </a:lnTo>
                  <a:lnTo>
                    <a:pt x="17" y="332"/>
                  </a:lnTo>
                  <a:lnTo>
                    <a:pt x="10" y="312"/>
                  </a:lnTo>
                  <a:lnTo>
                    <a:pt x="5" y="291"/>
                  </a:lnTo>
                  <a:lnTo>
                    <a:pt x="2" y="270"/>
                  </a:lnTo>
                  <a:lnTo>
                    <a:pt x="0" y="249"/>
                  </a:lnTo>
                  <a:lnTo>
                    <a:pt x="0" y="237"/>
                  </a:lnTo>
                  <a:lnTo>
                    <a:pt x="2" y="225"/>
                  </a:lnTo>
                  <a:lnTo>
                    <a:pt x="4" y="213"/>
                  </a:lnTo>
                  <a:lnTo>
                    <a:pt x="6" y="201"/>
                  </a:lnTo>
                  <a:lnTo>
                    <a:pt x="10" y="190"/>
                  </a:lnTo>
                  <a:lnTo>
                    <a:pt x="14" y="177"/>
                  </a:lnTo>
                  <a:lnTo>
                    <a:pt x="18" y="166"/>
                  </a:lnTo>
                  <a:lnTo>
                    <a:pt x="23" y="154"/>
                  </a:lnTo>
                  <a:lnTo>
                    <a:pt x="30" y="140"/>
                  </a:lnTo>
                  <a:lnTo>
                    <a:pt x="38" y="127"/>
                  </a:lnTo>
                  <a:lnTo>
                    <a:pt x="46" y="113"/>
                  </a:lnTo>
                  <a:lnTo>
                    <a:pt x="57" y="101"/>
                  </a:lnTo>
                  <a:lnTo>
                    <a:pt x="66" y="89"/>
                  </a:lnTo>
                  <a:lnTo>
                    <a:pt x="78" y="78"/>
                  </a:lnTo>
                  <a:lnTo>
                    <a:pt x="90" y="67"/>
                  </a:lnTo>
                  <a:lnTo>
                    <a:pt x="103" y="56"/>
                  </a:lnTo>
                  <a:lnTo>
                    <a:pt x="113" y="48"/>
                  </a:lnTo>
                  <a:lnTo>
                    <a:pt x="124" y="39"/>
                  </a:lnTo>
                  <a:lnTo>
                    <a:pt x="136" y="32"/>
                  </a:lnTo>
                  <a:lnTo>
                    <a:pt x="148" y="25"/>
                  </a:lnTo>
                  <a:lnTo>
                    <a:pt x="160" y="18"/>
                  </a:lnTo>
                  <a:lnTo>
                    <a:pt x="173" y="11"/>
                  </a:lnTo>
                  <a:lnTo>
                    <a:pt x="186" y="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3" name="Freeform 131"/>
            <p:cNvSpPr>
              <a:spLocks/>
            </p:cNvSpPr>
            <p:nvPr/>
          </p:nvSpPr>
          <p:spPr bwMode="auto">
            <a:xfrm>
              <a:off x="1736" y="2685"/>
              <a:ext cx="93" cy="75"/>
            </a:xfrm>
            <a:custGeom>
              <a:avLst/>
              <a:gdLst/>
              <a:ahLst/>
              <a:cxnLst>
                <a:cxn ang="0">
                  <a:pos x="141" y="9"/>
                </a:cxn>
                <a:cxn ang="0">
                  <a:pos x="156" y="37"/>
                </a:cxn>
                <a:cxn ang="0">
                  <a:pos x="167" y="67"/>
                </a:cxn>
                <a:cxn ang="0">
                  <a:pos x="182" y="62"/>
                </a:cxn>
                <a:cxn ang="0">
                  <a:pos x="197" y="44"/>
                </a:cxn>
                <a:cxn ang="0">
                  <a:pos x="205" y="31"/>
                </a:cxn>
                <a:cxn ang="0">
                  <a:pos x="229" y="10"/>
                </a:cxn>
                <a:cxn ang="0">
                  <a:pos x="247" y="2"/>
                </a:cxn>
                <a:cxn ang="0">
                  <a:pos x="265" y="1"/>
                </a:cxn>
                <a:cxn ang="0">
                  <a:pos x="280" y="6"/>
                </a:cxn>
                <a:cxn ang="0">
                  <a:pos x="286" y="21"/>
                </a:cxn>
                <a:cxn ang="0">
                  <a:pos x="286" y="36"/>
                </a:cxn>
                <a:cxn ang="0">
                  <a:pos x="277" y="47"/>
                </a:cxn>
                <a:cxn ang="0">
                  <a:pos x="261" y="52"/>
                </a:cxn>
                <a:cxn ang="0">
                  <a:pos x="248" y="51"/>
                </a:cxn>
                <a:cxn ang="0">
                  <a:pos x="234" y="47"/>
                </a:cxn>
                <a:cxn ang="0">
                  <a:pos x="223" y="47"/>
                </a:cxn>
                <a:cxn ang="0">
                  <a:pos x="207" y="55"/>
                </a:cxn>
                <a:cxn ang="0">
                  <a:pos x="197" y="64"/>
                </a:cxn>
                <a:cxn ang="0">
                  <a:pos x="185" y="80"/>
                </a:cxn>
                <a:cxn ang="0">
                  <a:pos x="180" y="111"/>
                </a:cxn>
                <a:cxn ang="0">
                  <a:pos x="194" y="151"/>
                </a:cxn>
                <a:cxn ang="0">
                  <a:pos x="206" y="176"/>
                </a:cxn>
                <a:cxn ang="0">
                  <a:pos x="216" y="187"/>
                </a:cxn>
                <a:cxn ang="0">
                  <a:pos x="228" y="189"/>
                </a:cxn>
                <a:cxn ang="0">
                  <a:pos x="235" y="188"/>
                </a:cxn>
                <a:cxn ang="0">
                  <a:pos x="253" y="170"/>
                </a:cxn>
                <a:cxn ang="0">
                  <a:pos x="262" y="173"/>
                </a:cxn>
                <a:cxn ang="0">
                  <a:pos x="247" y="194"/>
                </a:cxn>
                <a:cxn ang="0">
                  <a:pos x="230" y="210"/>
                </a:cxn>
                <a:cxn ang="0">
                  <a:pos x="209" y="221"/>
                </a:cxn>
                <a:cxn ang="0">
                  <a:pos x="185" y="224"/>
                </a:cxn>
                <a:cxn ang="0">
                  <a:pos x="167" y="217"/>
                </a:cxn>
                <a:cxn ang="0">
                  <a:pos x="150" y="202"/>
                </a:cxn>
                <a:cxn ang="0">
                  <a:pos x="141" y="188"/>
                </a:cxn>
                <a:cxn ang="0">
                  <a:pos x="135" y="169"/>
                </a:cxn>
                <a:cxn ang="0">
                  <a:pos x="127" y="146"/>
                </a:cxn>
                <a:cxn ang="0">
                  <a:pos x="107" y="170"/>
                </a:cxn>
                <a:cxn ang="0">
                  <a:pos x="90" y="189"/>
                </a:cxn>
                <a:cxn ang="0">
                  <a:pos x="72" y="205"/>
                </a:cxn>
                <a:cxn ang="0">
                  <a:pos x="51" y="219"/>
                </a:cxn>
                <a:cxn ang="0">
                  <a:pos x="33" y="224"/>
                </a:cxn>
                <a:cxn ang="0">
                  <a:pos x="15" y="222"/>
                </a:cxn>
                <a:cxn ang="0">
                  <a:pos x="3" y="213"/>
                </a:cxn>
                <a:cxn ang="0">
                  <a:pos x="0" y="200"/>
                </a:cxn>
                <a:cxn ang="0">
                  <a:pos x="3" y="183"/>
                </a:cxn>
                <a:cxn ang="0">
                  <a:pos x="17" y="174"/>
                </a:cxn>
                <a:cxn ang="0">
                  <a:pos x="32" y="172"/>
                </a:cxn>
                <a:cxn ang="0">
                  <a:pos x="44" y="176"/>
                </a:cxn>
                <a:cxn ang="0">
                  <a:pos x="60" y="181"/>
                </a:cxn>
                <a:cxn ang="0">
                  <a:pos x="71" y="180"/>
                </a:cxn>
                <a:cxn ang="0">
                  <a:pos x="80" y="176"/>
                </a:cxn>
                <a:cxn ang="0">
                  <a:pos x="95" y="163"/>
                </a:cxn>
                <a:cxn ang="0">
                  <a:pos x="103" y="155"/>
                </a:cxn>
                <a:cxn ang="0">
                  <a:pos x="114" y="141"/>
                </a:cxn>
                <a:cxn ang="0">
                  <a:pos x="117" y="111"/>
                </a:cxn>
                <a:cxn ang="0">
                  <a:pos x="101" y="65"/>
                </a:cxn>
                <a:cxn ang="0">
                  <a:pos x="86" y="37"/>
                </a:cxn>
                <a:cxn ang="0">
                  <a:pos x="73" y="24"/>
                </a:cxn>
                <a:cxn ang="0">
                  <a:pos x="57" y="22"/>
                </a:cxn>
                <a:cxn ang="0">
                  <a:pos x="44" y="24"/>
                </a:cxn>
              </a:cxnLst>
              <a:rect l="0" t="0" r="r" b="b"/>
              <a:pathLst>
                <a:path w="288" h="224">
                  <a:moveTo>
                    <a:pt x="47" y="15"/>
                  </a:moveTo>
                  <a:lnTo>
                    <a:pt x="137" y="0"/>
                  </a:lnTo>
                  <a:lnTo>
                    <a:pt x="141" y="9"/>
                  </a:lnTo>
                  <a:lnTo>
                    <a:pt x="146" y="19"/>
                  </a:lnTo>
                  <a:lnTo>
                    <a:pt x="151" y="27"/>
                  </a:lnTo>
                  <a:lnTo>
                    <a:pt x="156" y="37"/>
                  </a:lnTo>
                  <a:lnTo>
                    <a:pt x="159" y="47"/>
                  </a:lnTo>
                  <a:lnTo>
                    <a:pt x="163" y="57"/>
                  </a:lnTo>
                  <a:lnTo>
                    <a:pt x="167" y="67"/>
                  </a:lnTo>
                  <a:lnTo>
                    <a:pt x="170" y="77"/>
                  </a:lnTo>
                  <a:lnTo>
                    <a:pt x="176" y="69"/>
                  </a:lnTo>
                  <a:lnTo>
                    <a:pt x="182" y="62"/>
                  </a:lnTo>
                  <a:lnTo>
                    <a:pt x="187" y="55"/>
                  </a:lnTo>
                  <a:lnTo>
                    <a:pt x="192" y="48"/>
                  </a:lnTo>
                  <a:lnTo>
                    <a:pt x="197" y="44"/>
                  </a:lnTo>
                  <a:lnTo>
                    <a:pt x="200" y="38"/>
                  </a:lnTo>
                  <a:lnTo>
                    <a:pt x="203" y="34"/>
                  </a:lnTo>
                  <a:lnTo>
                    <a:pt x="205" y="31"/>
                  </a:lnTo>
                  <a:lnTo>
                    <a:pt x="215" y="22"/>
                  </a:lnTo>
                  <a:lnTo>
                    <a:pt x="222" y="15"/>
                  </a:lnTo>
                  <a:lnTo>
                    <a:pt x="229" y="10"/>
                  </a:lnTo>
                  <a:lnTo>
                    <a:pt x="235" y="6"/>
                  </a:lnTo>
                  <a:lnTo>
                    <a:pt x="241" y="4"/>
                  </a:lnTo>
                  <a:lnTo>
                    <a:pt x="247" y="2"/>
                  </a:lnTo>
                  <a:lnTo>
                    <a:pt x="252" y="1"/>
                  </a:lnTo>
                  <a:lnTo>
                    <a:pt x="258" y="0"/>
                  </a:lnTo>
                  <a:lnTo>
                    <a:pt x="265" y="1"/>
                  </a:lnTo>
                  <a:lnTo>
                    <a:pt x="271" y="2"/>
                  </a:lnTo>
                  <a:lnTo>
                    <a:pt x="276" y="4"/>
                  </a:lnTo>
                  <a:lnTo>
                    <a:pt x="280" y="6"/>
                  </a:lnTo>
                  <a:lnTo>
                    <a:pt x="283" y="11"/>
                  </a:lnTo>
                  <a:lnTo>
                    <a:pt x="285" y="15"/>
                  </a:lnTo>
                  <a:lnTo>
                    <a:pt x="286" y="21"/>
                  </a:lnTo>
                  <a:lnTo>
                    <a:pt x="288" y="27"/>
                  </a:lnTo>
                  <a:lnTo>
                    <a:pt x="288" y="32"/>
                  </a:lnTo>
                  <a:lnTo>
                    <a:pt x="286" y="36"/>
                  </a:lnTo>
                  <a:lnTo>
                    <a:pt x="284" y="41"/>
                  </a:lnTo>
                  <a:lnTo>
                    <a:pt x="280" y="44"/>
                  </a:lnTo>
                  <a:lnTo>
                    <a:pt x="277" y="47"/>
                  </a:lnTo>
                  <a:lnTo>
                    <a:pt x="272" y="49"/>
                  </a:lnTo>
                  <a:lnTo>
                    <a:pt x="267" y="52"/>
                  </a:lnTo>
                  <a:lnTo>
                    <a:pt x="261" y="52"/>
                  </a:lnTo>
                  <a:lnTo>
                    <a:pt x="257" y="52"/>
                  </a:lnTo>
                  <a:lnTo>
                    <a:pt x="253" y="52"/>
                  </a:lnTo>
                  <a:lnTo>
                    <a:pt x="248" y="51"/>
                  </a:lnTo>
                  <a:lnTo>
                    <a:pt x="243" y="49"/>
                  </a:lnTo>
                  <a:lnTo>
                    <a:pt x="237" y="48"/>
                  </a:lnTo>
                  <a:lnTo>
                    <a:pt x="234" y="47"/>
                  </a:lnTo>
                  <a:lnTo>
                    <a:pt x="230" y="46"/>
                  </a:lnTo>
                  <a:lnTo>
                    <a:pt x="228" y="46"/>
                  </a:lnTo>
                  <a:lnTo>
                    <a:pt x="223" y="47"/>
                  </a:lnTo>
                  <a:lnTo>
                    <a:pt x="217" y="48"/>
                  </a:lnTo>
                  <a:lnTo>
                    <a:pt x="212" y="52"/>
                  </a:lnTo>
                  <a:lnTo>
                    <a:pt x="207" y="55"/>
                  </a:lnTo>
                  <a:lnTo>
                    <a:pt x="205" y="57"/>
                  </a:lnTo>
                  <a:lnTo>
                    <a:pt x="201" y="61"/>
                  </a:lnTo>
                  <a:lnTo>
                    <a:pt x="197" y="64"/>
                  </a:lnTo>
                  <a:lnTo>
                    <a:pt x="193" y="68"/>
                  </a:lnTo>
                  <a:lnTo>
                    <a:pt x="188" y="74"/>
                  </a:lnTo>
                  <a:lnTo>
                    <a:pt x="185" y="80"/>
                  </a:lnTo>
                  <a:lnTo>
                    <a:pt x="180" y="87"/>
                  </a:lnTo>
                  <a:lnTo>
                    <a:pt x="175" y="95"/>
                  </a:lnTo>
                  <a:lnTo>
                    <a:pt x="180" y="111"/>
                  </a:lnTo>
                  <a:lnTo>
                    <a:pt x="185" y="126"/>
                  </a:lnTo>
                  <a:lnTo>
                    <a:pt x="189" y="139"/>
                  </a:lnTo>
                  <a:lnTo>
                    <a:pt x="194" y="151"/>
                  </a:lnTo>
                  <a:lnTo>
                    <a:pt x="198" y="161"/>
                  </a:lnTo>
                  <a:lnTo>
                    <a:pt x="203" y="169"/>
                  </a:lnTo>
                  <a:lnTo>
                    <a:pt x="206" y="176"/>
                  </a:lnTo>
                  <a:lnTo>
                    <a:pt x="209" y="181"/>
                  </a:lnTo>
                  <a:lnTo>
                    <a:pt x="212" y="184"/>
                  </a:lnTo>
                  <a:lnTo>
                    <a:pt x="216" y="187"/>
                  </a:lnTo>
                  <a:lnTo>
                    <a:pt x="219" y="188"/>
                  </a:lnTo>
                  <a:lnTo>
                    <a:pt x="224" y="189"/>
                  </a:lnTo>
                  <a:lnTo>
                    <a:pt x="228" y="189"/>
                  </a:lnTo>
                  <a:lnTo>
                    <a:pt x="231" y="188"/>
                  </a:lnTo>
                  <a:lnTo>
                    <a:pt x="234" y="188"/>
                  </a:lnTo>
                  <a:lnTo>
                    <a:pt x="235" y="188"/>
                  </a:lnTo>
                  <a:lnTo>
                    <a:pt x="240" y="184"/>
                  </a:lnTo>
                  <a:lnTo>
                    <a:pt x="246" y="178"/>
                  </a:lnTo>
                  <a:lnTo>
                    <a:pt x="253" y="170"/>
                  </a:lnTo>
                  <a:lnTo>
                    <a:pt x="260" y="160"/>
                  </a:lnTo>
                  <a:lnTo>
                    <a:pt x="268" y="165"/>
                  </a:lnTo>
                  <a:lnTo>
                    <a:pt x="262" y="173"/>
                  </a:lnTo>
                  <a:lnTo>
                    <a:pt x="258" y="181"/>
                  </a:lnTo>
                  <a:lnTo>
                    <a:pt x="252" y="188"/>
                  </a:lnTo>
                  <a:lnTo>
                    <a:pt x="247" y="194"/>
                  </a:lnTo>
                  <a:lnTo>
                    <a:pt x="241" y="200"/>
                  </a:lnTo>
                  <a:lnTo>
                    <a:pt x="235" y="205"/>
                  </a:lnTo>
                  <a:lnTo>
                    <a:pt x="230" y="210"/>
                  </a:lnTo>
                  <a:lnTo>
                    <a:pt x="224" y="213"/>
                  </a:lnTo>
                  <a:lnTo>
                    <a:pt x="217" y="218"/>
                  </a:lnTo>
                  <a:lnTo>
                    <a:pt x="209" y="221"/>
                  </a:lnTo>
                  <a:lnTo>
                    <a:pt x="200" y="223"/>
                  </a:lnTo>
                  <a:lnTo>
                    <a:pt x="192" y="224"/>
                  </a:lnTo>
                  <a:lnTo>
                    <a:pt x="185" y="224"/>
                  </a:lnTo>
                  <a:lnTo>
                    <a:pt x="177" y="222"/>
                  </a:lnTo>
                  <a:lnTo>
                    <a:pt x="171" y="220"/>
                  </a:lnTo>
                  <a:lnTo>
                    <a:pt x="167" y="217"/>
                  </a:lnTo>
                  <a:lnTo>
                    <a:pt x="161" y="212"/>
                  </a:lnTo>
                  <a:lnTo>
                    <a:pt x="155" y="208"/>
                  </a:lnTo>
                  <a:lnTo>
                    <a:pt x="150" y="202"/>
                  </a:lnTo>
                  <a:lnTo>
                    <a:pt x="145" y="197"/>
                  </a:lnTo>
                  <a:lnTo>
                    <a:pt x="144" y="192"/>
                  </a:lnTo>
                  <a:lnTo>
                    <a:pt x="141" y="188"/>
                  </a:lnTo>
                  <a:lnTo>
                    <a:pt x="140" y="182"/>
                  </a:lnTo>
                  <a:lnTo>
                    <a:pt x="138" y="176"/>
                  </a:lnTo>
                  <a:lnTo>
                    <a:pt x="135" y="169"/>
                  </a:lnTo>
                  <a:lnTo>
                    <a:pt x="132" y="162"/>
                  </a:lnTo>
                  <a:lnTo>
                    <a:pt x="129" y="155"/>
                  </a:lnTo>
                  <a:lnTo>
                    <a:pt x="127" y="146"/>
                  </a:lnTo>
                  <a:lnTo>
                    <a:pt x="120" y="155"/>
                  </a:lnTo>
                  <a:lnTo>
                    <a:pt x="113" y="162"/>
                  </a:lnTo>
                  <a:lnTo>
                    <a:pt x="107" y="170"/>
                  </a:lnTo>
                  <a:lnTo>
                    <a:pt x="101" y="177"/>
                  </a:lnTo>
                  <a:lnTo>
                    <a:pt x="95" y="183"/>
                  </a:lnTo>
                  <a:lnTo>
                    <a:pt x="90" y="189"/>
                  </a:lnTo>
                  <a:lnTo>
                    <a:pt x="85" y="193"/>
                  </a:lnTo>
                  <a:lnTo>
                    <a:pt x="80" y="198"/>
                  </a:lnTo>
                  <a:lnTo>
                    <a:pt x="72" y="205"/>
                  </a:lnTo>
                  <a:lnTo>
                    <a:pt x="65" y="212"/>
                  </a:lnTo>
                  <a:lnTo>
                    <a:pt x="57" y="217"/>
                  </a:lnTo>
                  <a:lnTo>
                    <a:pt x="51" y="219"/>
                  </a:lnTo>
                  <a:lnTo>
                    <a:pt x="45" y="221"/>
                  </a:lnTo>
                  <a:lnTo>
                    <a:pt x="39" y="223"/>
                  </a:lnTo>
                  <a:lnTo>
                    <a:pt x="33" y="224"/>
                  </a:lnTo>
                  <a:lnTo>
                    <a:pt x="27" y="224"/>
                  </a:lnTo>
                  <a:lnTo>
                    <a:pt x="21" y="224"/>
                  </a:lnTo>
                  <a:lnTo>
                    <a:pt x="15" y="222"/>
                  </a:lnTo>
                  <a:lnTo>
                    <a:pt x="12" y="220"/>
                  </a:lnTo>
                  <a:lnTo>
                    <a:pt x="7" y="217"/>
                  </a:lnTo>
                  <a:lnTo>
                    <a:pt x="3" y="213"/>
                  </a:lnTo>
                  <a:lnTo>
                    <a:pt x="1" y="209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3"/>
                  </a:lnTo>
                  <a:lnTo>
                    <a:pt x="1" y="188"/>
                  </a:lnTo>
                  <a:lnTo>
                    <a:pt x="3" y="183"/>
                  </a:lnTo>
                  <a:lnTo>
                    <a:pt x="7" y="179"/>
                  </a:lnTo>
                  <a:lnTo>
                    <a:pt x="12" y="177"/>
                  </a:lnTo>
                  <a:lnTo>
                    <a:pt x="17" y="174"/>
                  </a:lnTo>
                  <a:lnTo>
                    <a:pt x="23" y="173"/>
                  </a:lnTo>
                  <a:lnTo>
                    <a:pt x="30" y="172"/>
                  </a:lnTo>
                  <a:lnTo>
                    <a:pt x="32" y="172"/>
                  </a:lnTo>
                  <a:lnTo>
                    <a:pt x="36" y="173"/>
                  </a:lnTo>
                  <a:lnTo>
                    <a:pt x="39" y="174"/>
                  </a:lnTo>
                  <a:lnTo>
                    <a:pt x="44" y="176"/>
                  </a:lnTo>
                  <a:lnTo>
                    <a:pt x="50" y="178"/>
                  </a:lnTo>
                  <a:lnTo>
                    <a:pt x="55" y="180"/>
                  </a:lnTo>
                  <a:lnTo>
                    <a:pt x="60" y="181"/>
                  </a:lnTo>
                  <a:lnTo>
                    <a:pt x="63" y="181"/>
                  </a:lnTo>
                  <a:lnTo>
                    <a:pt x="67" y="181"/>
                  </a:lnTo>
                  <a:lnTo>
                    <a:pt x="71" y="180"/>
                  </a:lnTo>
                  <a:lnTo>
                    <a:pt x="73" y="179"/>
                  </a:lnTo>
                  <a:lnTo>
                    <a:pt x="77" y="179"/>
                  </a:lnTo>
                  <a:lnTo>
                    <a:pt x="80" y="176"/>
                  </a:lnTo>
                  <a:lnTo>
                    <a:pt x="85" y="172"/>
                  </a:lnTo>
                  <a:lnTo>
                    <a:pt x="90" y="168"/>
                  </a:lnTo>
                  <a:lnTo>
                    <a:pt x="95" y="163"/>
                  </a:lnTo>
                  <a:lnTo>
                    <a:pt x="97" y="161"/>
                  </a:lnTo>
                  <a:lnTo>
                    <a:pt x="99" y="158"/>
                  </a:lnTo>
                  <a:lnTo>
                    <a:pt x="103" y="155"/>
                  </a:lnTo>
                  <a:lnTo>
                    <a:pt x="107" y="150"/>
                  </a:lnTo>
                  <a:lnTo>
                    <a:pt x="110" y="146"/>
                  </a:lnTo>
                  <a:lnTo>
                    <a:pt x="114" y="141"/>
                  </a:lnTo>
                  <a:lnTo>
                    <a:pt x="119" y="136"/>
                  </a:lnTo>
                  <a:lnTo>
                    <a:pt x="123" y="130"/>
                  </a:lnTo>
                  <a:lnTo>
                    <a:pt x="117" y="111"/>
                  </a:lnTo>
                  <a:lnTo>
                    <a:pt x="111" y="94"/>
                  </a:lnTo>
                  <a:lnTo>
                    <a:pt x="105" y="78"/>
                  </a:lnTo>
                  <a:lnTo>
                    <a:pt x="101" y="65"/>
                  </a:lnTo>
                  <a:lnTo>
                    <a:pt x="96" y="54"/>
                  </a:lnTo>
                  <a:lnTo>
                    <a:pt x="91" y="44"/>
                  </a:lnTo>
                  <a:lnTo>
                    <a:pt x="86" y="37"/>
                  </a:lnTo>
                  <a:lnTo>
                    <a:pt x="81" y="32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3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3" y="23"/>
                  </a:lnTo>
                  <a:lnTo>
                    <a:pt x="49" y="24"/>
                  </a:lnTo>
                  <a:lnTo>
                    <a:pt x="44" y="24"/>
                  </a:lnTo>
                  <a:lnTo>
                    <a:pt x="47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4" name="Freeform 132"/>
            <p:cNvSpPr>
              <a:spLocks/>
            </p:cNvSpPr>
            <p:nvPr/>
          </p:nvSpPr>
          <p:spPr bwMode="auto">
            <a:xfrm>
              <a:off x="1869" y="2734"/>
              <a:ext cx="39" cy="49"/>
            </a:xfrm>
            <a:custGeom>
              <a:avLst/>
              <a:gdLst/>
              <a:ahLst/>
              <a:cxnLst>
                <a:cxn ang="0">
                  <a:pos x="5" y="148"/>
                </a:cxn>
                <a:cxn ang="0">
                  <a:pos x="0" y="138"/>
                </a:cxn>
                <a:cxn ang="0">
                  <a:pos x="10" y="133"/>
                </a:cxn>
                <a:cxn ang="0">
                  <a:pos x="17" y="129"/>
                </a:cxn>
                <a:cxn ang="0">
                  <a:pos x="26" y="125"/>
                </a:cxn>
                <a:cxn ang="0">
                  <a:pos x="32" y="121"/>
                </a:cxn>
                <a:cxn ang="0">
                  <a:pos x="36" y="117"/>
                </a:cxn>
                <a:cxn ang="0">
                  <a:pos x="41" y="114"/>
                </a:cxn>
                <a:cxn ang="0">
                  <a:pos x="45" y="110"/>
                </a:cxn>
                <a:cxn ang="0">
                  <a:pos x="47" y="108"/>
                </a:cxn>
                <a:cxn ang="0">
                  <a:pos x="51" y="104"/>
                </a:cxn>
                <a:cxn ang="0">
                  <a:pos x="53" y="99"/>
                </a:cxn>
                <a:cxn ang="0">
                  <a:pos x="54" y="96"/>
                </a:cxn>
                <a:cxn ang="0">
                  <a:pos x="56" y="93"/>
                </a:cxn>
                <a:cxn ang="0">
                  <a:pos x="54" y="87"/>
                </a:cxn>
                <a:cxn ang="0">
                  <a:pos x="52" y="83"/>
                </a:cxn>
                <a:cxn ang="0">
                  <a:pos x="48" y="77"/>
                </a:cxn>
                <a:cxn ang="0">
                  <a:pos x="42" y="72"/>
                </a:cxn>
                <a:cxn ang="0">
                  <a:pos x="36" y="67"/>
                </a:cxn>
                <a:cxn ang="0">
                  <a:pos x="30" y="62"/>
                </a:cxn>
                <a:cxn ang="0">
                  <a:pos x="27" y="57"/>
                </a:cxn>
                <a:cxn ang="0">
                  <a:pos x="24" y="53"/>
                </a:cxn>
                <a:cxn ang="0">
                  <a:pos x="23" y="49"/>
                </a:cxn>
                <a:cxn ang="0">
                  <a:pos x="22" y="46"/>
                </a:cxn>
                <a:cxn ang="0">
                  <a:pos x="22" y="42"/>
                </a:cxn>
                <a:cxn ang="0">
                  <a:pos x="22" y="37"/>
                </a:cxn>
                <a:cxn ang="0">
                  <a:pos x="23" y="29"/>
                </a:cxn>
                <a:cxn ang="0">
                  <a:pos x="24" y="23"/>
                </a:cxn>
                <a:cxn ang="0">
                  <a:pos x="28" y="17"/>
                </a:cxn>
                <a:cxn ang="0">
                  <a:pos x="34" y="12"/>
                </a:cxn>
                <a:cxn ang="0">
                  <a:pos x="40" y="6"/>
                </a:cxn>
                <a:cxn ang="0">
                  <a:pos x="47" y="3"/>
                </a:cxn>
                <a:cxn ang="0">
                  <a:pos x="56" y="1"/>
                </a:cxn>
                <a:cxn ang="0">
                  <a:pos x="64" y="0"/>
                </a:cxn>
                <a:cxn ang="0">
                  <a:pos x="72" y="1"/>
                </a:cxn>
                <a:cxn ang="0">
                  <a:pos x="80" y="3"/>
                </a:cxn>
                <a:cxn ang="0">
                  <a:pos x="87" y="6"/>
                </a:cxn>
                <a:cxn ang="0">
                  <a:pos x="94" y="12"/>
                </a:cxn>
                <a:cxn ang="0">
                  <a:pos x="99" y="20"/>
                </a:cxn>
                <a:cxn ang="0">
                  <a:pos x="102" y="27"/>
                </a:cxn>
                <a:cxn ang="0">
                  <a:pos x="105" y="35"/>
                </a:cxn>
                <a:cxn ang="0">
                  <a:pos x="106" y="43"/>
                </a:cxn>
                <a:cxn ang="0">
                  <a:pos x="106" y="50"/>
                </a:cxn>
                <a:cxn ang="0">
                  <a:pos x="105" y="57"/>
                </a:cxn>
                <a:cxn ang="0">
                  <a:pos x="102" y="65"/>
                </a:cxn>
                <a:cxn ang="0">
                  <a:pos x="100" y="73"/>
                </a:cxn>
                <a:cxn ang="0">
                  <a:pos x="96" y="80"/>
                </a:cxn>
                <a:cxn ang="0">
                  <a:pos x="93" y="87"/>
                </a:cxn>
                <a:cxn ang="0">
                  <a:pos x="88" y="95"/>
                </a:cxn>
                <a:cxn ang="0">
                  <a:pos x="82" y="101"/>
                </a:cxn>
                <a:cxn ang="0">
                  <a:pos x="75" y="108"/>
                </a:cxn>
                <a:cxn ang="0">
                  <a:pos x="68" y="114"/>
                </a:cxn>
                <a:cxn ang="0">
                  <a:pos x="59" y="120"/>
                </a:cxn>
                <a:cxn ang="0">
                  <a:pos x="51" y="126"/>
                </a:cxn>
                <a:cxn ang="0">
                  <a:pos x="40" y="132"/>
                </a:cxn>
                <a:cxn ang="0">
                  <a:pos x="30" y="138"/>
                </a:cxn>
                <a:cxn ang="0">
                  <a:pos x="20" y="143"/>
                </a:cxn>
                <a:cxn ang="0">
                  <a:pos x="8" y="148"/>
                </a:cxn>
                <a:cxn ang="0">
                  <a:pos x="5" y="148"/>
                </a:cxn>
              </a:cxnLst>
              <a:rect l="0" t="0" r="r" b="b"/>
              <a:pathLst>
                <a:path w="106" h="148">
                  <a:moveTo>
                    <a:pt x="5" y="148"/>
                  </a:moveTo>
                  <a:lnTo>
                    <a:pt x="0" y="138"/>
                  </a:lnTo>
                  <a:lnTo>
                    <a:pt x="10" y="133"/>
                  </a:lnTo>
                  <a:lnTo>
                    <a:pt x="17" y="129"/>
                  </a:lnTo>
                  <a:lnTo>
                    <a:pt x="26" y="125"/>
                  </a:lnTo>
                  <a:lnTo>
                    <a:pt x="32" y="121"/>
                  </a:lnTo>
                  <a:lnTo>
                    <a:pt x="36" y="117"/>
                  </a:lnTo>
                  <a:lnTo>
                    <a:pt x="41" y="114"/>
                  </a:lnTo>
                  <a:lnTo>
                    <a:pt x="45" y="110"/>
                  </a:lnTo>
                  <a:lnTo>
                    <a:pt x="47" y="108"/>
                  </a:lnTo>
                  <a:lnTo>
                    <a:pt x="51" y="104"/>
                  </a:lnTo>
                  <a:lnTo>
                    <a:pt x="53" y="99"/>
                  </a:lnTo>
                  <a:lnTo>
                    <a:pt x="54" y="96"/>
                  </a:lnTo>
                  <a:lnTo>
                    <a:pt x="56" y="93"/>
                  </a:lnTo>
                  <a:lnTo>
                    <a:pt x="54" y="87"/>
                  </a:lnTo>
                  <a:lnTo>
                    <a:pt x="52" y="83"/>
                  </a:lnTo>
                  <a:lnTo>
                    <a:pt x="48" y="77"/>
                  </a:lnTo>
                  <a:lnTo>
                    <a:pt x="42" y="72"/>
                  </a:lnTo>
                  <a:lnTo>
                    <a:pt x="36" y="67"/>
                  </a:lnTo>
                  <a:lnTo>
                    <a:pt x="30" y="62"/>
                  </a:lnTo>
                  <a:lnTo>
                    <a:pt x="27" y="57"/>
                  </a:lnTo>
                  <a:lnTo>
                    <a:pt x="24" y="53"/>
                  </a:lnTo>
                  <a:lnTo>
                    <a:pt x="23" y="49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37"/>
                  </a:lnTo>
                  <a:lnTo>
                    <a:pt x="23" y="29"/>
                  </a:lnTo>
                  <a:lnTo>
                    <a:pt x="24" y="23"/>
                  </a:lnTo>
                  <a:lnTo>
                    <a:pt x="28" y="17"/>
                  </a:lnTo>
                  <a:lnTo>
                    <a:pt x="34" y="12"/>
                  </a:lnTo>
                  <a:lnTo>
                    <a:pt x="40" y="6"/>
                  </a:lnTo>
                  <a:lnTo>
                    <a:pt x="47" y="3"/>
                  </a:lnTo>
                  <a:lnTo>
                    <a:pt x="56" y="1"/>
                  </a:lnTo>
                  <a:lnTo>
                    <a:pt x="64" y="0"/>
                  </a:lnTo>
                  <a:lnTo>
                    <a:pt x="72" y="1"/>
                  </a:lnTo>
                  <a:lnTo>
                    <a:pt x="80" y="3"/>
                  </a:lnTo>
                  <a:lnTo>
                    <a:pt x="87" y="6"/>
                  </a:lnTo>
                  <a:lnTo>
                    <a:pt x="94" y="12"/>
                  </a:lnTo>
                  <a:lnTo>
                    <a:pt x="99" y="20"/>
                  </a:lnTo>
                  <a:lnTo>
                    <a:pt x="102" y="27"/>
                  </a:lnTo>
                  <a:lnTo>
                    <a:pt x="105" y="35"/>
                  </a:lnTo>
                  <a:lnTo>
                    <a:pt x="106" y="43"/>
                  </a:lnTo>
                  <a:lnTo>
                    <a:pt x="106" y="50"/>
                  </a:lnTo>
                  <a:lnTo>
                    <a:pt x="105" y="57"/>
                  </a:lnTo>
                  <a:lnTo>
                    <a:pt x="102" y="65"/>
                  </a:lnTo>
                  <a:lnTo>
                    <a:pt x="100" y="73"/>
                  </a:lnTo>
                  <a:lnTo>
                    <a:pt x="96" y="80"/>
                  </a:lnTo>
                  <a:lnTo>
                    <a:pt x="93" y="87"/>
                  </a:lnTo>
                  <a:lnTo>
                    <a:pt x="88" y="95"/>
                  </a:lnTo>
                  <a:lnTo>
                    <a:pt x="82" y="101"/>
                  </a:lnTo>
                  <a:lnTo>
                    <a:pt x="75" y="108"/>
                  </a:lnTo>
                  <a:lnTo>
                    <a:pt x="68" y="114"/>
                  </a:lnTo>
                  <a:lnTo>
                    <a:pt x="59" y="120"/>
                  </a:lnTo>
                  <a:lnTo>
                    <a:pt x="51" y="126"/>
                  </a:lnTo>
                  <a:lnTo>
                    <a:pt x="40" y="132"/>
                  </a:lnTo>
                  <a:lnTo>
                    <a:pt x="30" y="138"/>
                  </a:lnTo>
                  <a:lnTo>
                    <a:pt x="20" y="143"/>
                  </a:lnTo>
                  <a:lnTo>
                    <a:pt x="8" y="148"/>
                  </a:lnTo>
                  <a:lnTo>
                    <a:pt x="5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5" name="Freeform 133"/>
            <p:cNvSpPr>
              <a:spLocks/>
            </p:cNvSpPr>
            <p:nvPr/>
          </p:nvSpPr>
          <p:spPr bwMode="auto">
            <a:xfrm>
              <a:off x="1901" y="2685"/>
              <a:ext cx="93" cy="107"/>
            </a:xfrm>
            <a:custGeom>
              <a:avLst/>
              <a:gdLst/>
              <a:ahLst/>
              <a:cxnLst>
                <a:cxn ang="0">
                  <a:pos x="144" y="5"/>
                </a:cxn>
                <a:cxn ang="0">
                  <a:pos x="153" y="22"/>
                </a:cxn>
                <a:cxn ang="0">
                  <a:pos x="156" y="35"/>
                </a:cxn>
                <a:cxn ang="0">
                  <a:pos x="160" y="53"/>
                </a:cxn>
                <a:cxn ang="0">
                  <a:pos x="163" y="82"/>
                </a:cxn>
                <a:cxn ang="0">
                  <a:pos x="166" y="127"/>
                </a:cxn>
                <a:cxn ang="0">
                  <a:pos x="168" y="174"/>
                </a:cxn>
                <a:cxn ang="0">
                  <a:pos x="183" y="173"/>
                </a:cxn>
                <a:cxn ang="0">
                  <a:pos x="207" y="140"/>
                </a:cxn>
                <a:cxn ang="0">
                  <a:pos x="231" y="103"/>
                </a:cxn>
                <a:cxn ang="0">
                  <a:pos x="241" y="78"/>
                </a:cxn>
                <a:cxn ang="0">
                  <a:pos x="239" y="63"/>
                </a:cxn>
                <a:cxn ang="0">
                  <a:pos x="225" y="51"/>
                </a:cxn>
                <a:cxn ang="0">
                  <a:pos x="214" y="43"/>
                </a:cxn>
                <a:cxn ang="0">
                  <a:pos x="213" y="34"/>
                </a:cxn>
                <a:cxn ang="0">
                  <a:pos x="214" y="19"/>
                </a:cxn>
                <a:cxn ang="0">
                  <a:pos x="225" y="5"/>
                </a:cxn>
                <a:cxn ang="0">
                  <a:pos x="243" y="0"/>
                </a:cxn>
                <a:cxn ang="0">
                  <a:pos x="263" y="5"/>
                </a:cxn>
                <a:cxn ang="0">
                  <a:pos x="276" y="21"/>
                </a:cxn>
                <a:cxn ang="0">
                  <a:pos x="277" y="37"/>
                </a:cxn>
                <a:cxn ang="0">
                  <a:pos x="276" y="51"/>
                </a:cxn>
                <a:cxn ang="0">
                  <a:pos x="271" y="65"/>
                </a:cxn>
                <a:cxn ang="0">
                  <a:pos x="263" y="82"/>
                </a:cxn>
                <a:cxn ang="0">
                  <a:pos x="246" y="107"/>
                </a:cxn>
                <a:cxn ang="0">
                  <a:pos x="223" y="141"/>
                </a:cxn>
                <a:cxn ang="0">
                  <a:pos x="190" y="188"/>
                </a:cxn>
                <a:cxn ang="0">
                  <a:pos x="157" y="229"/>
                </a:cxn>
                <a:cxn ang="0">
                  <a:pos x="130" y="260"/>
                </a:cxn>
                <a:cxn ang="0">
                  <a:pos x="112" y="278"/>
                </a:cxn>
                <a:cxn ang="0">
                  <a:pos x="95" y="293"/>
                </a:cxn>
                <a:cxn ang="0">
                  <a:pos x="75" y="308"/>
                </a:cxn>
                <a:cxn ang="0">
                  <a:pos x="52" y="318"/>
                </a:cxn>
                <a:cxn ang="0">
                  <a:pos x="35" y="320"/>
                </a:cxn>
                <a:cxn ang="0">
                  <a:pos x="16" y="315"/>
                </a:cxn>
                <a:cxn ang="0">
                  <a:pos x="4" y="302"/>
                </a:cxn>
                <a:cxn ang="0">
                  <a:pos x="2" y="283"/>
                </a:cxn>
                <a:cxn ang="0">
                  <a:pos x="10" y="267"/>
                </a:cxn>
                <a:cxn ang="0">
                  <a:pos x="26" y="260"/>
                </a:cxn>
                <a:cxn ang="0">
                  <a:pos x="47" y="263"/>
                </a:cxn>
                <a:cxn ang="0">
                  <a:pos x="64" y="278"/>
                </a:cxn>
                <a:cxn ang="0">
                  <a:pos x="73" y="283"/>
                </a:cxn>
                <a:cxn ang="0">
                  <a:pos x="83" y="282"/>
                </a:cxn>
                <a:cxn ang="0">
                  <a:pos x="95" y="275"/>
                </a:cxn>
                <a:cxn ang="0">
                  <a:pos x="107" y="257"/>
                </a:cxn>
                <a:cxn ang="0">
                  <a:pos x="107" y="238"/>
                </a:cxn>
                <a:cxn ang="0">
                  <a:pos x="107" y="223"/>
                </a:cxn>
                <a:cxn ang="0">
                  <a:pos x="107" y="209"/>
                </a:cxn>
                <a:cxn ang="0">
                  <a:pos x="107" y="189"/>
                </a:cxn>
                <a:cxn ang="0">
                  <a:pos x="106" y="163"/>
                </a:cxn>
                <a:cxn ang="0">
                  <a:pos x="101" y="63"/>
                </a:cxn>
                <a:cxn ang="0">
                  <a:pos x="96" y="49"/>
                </a:cxn>
                <a:cxn ang="0">
                  <a:pos x="90" y="40"/>
                </a:cxn>
                <a:cxn ang="0">
                  <a:pos x="77" y="32"/>
                </a:cxn>
                <a:cxn ang="0">
                  <a:pos x="67" y="31"/>
                </a:cxn>
                <a:cxn ang="0">
                  <a:pos x="63" y="22"/>
                </a:cxn>
              </a:cxnLst>
              <a:rect l="0" t="0" r="r" b="b"/>
              <a:pathLst>
                <a:path w="277" h="320">
                  <a:moveTo>
                    <a:pt x="63" y="22"/>
                  </a:moveTo>
                  <a:lnTo>
                    <a:pt x="139" y="0"/>
                  </a:lnTo>
                  <a:lnTo>
                    <a:pt x="144" y="5"/>
                  </a:lnTo>
                  <a:lnTo>
                    <a:pt x="148" y="11"/>
                  </a:lnTo>
                  <a:lnTo>
                    <a:pt x="150" y="16"/>
                  </a:lnTo>
                  <a:lnTo>
                    <a:pt x="153" y="22"/>
                  </a:lnTo>
                  <a:lnTo>
                    <a:pt x="154" y="26"/>
                  </a:lnTo>
                  <a:lnTo>
                    <a:pt x="155" y="31"/>
                  </a:lnTo>
                  <a:lnTo>
                    <a:pt x="156" y="35"/>
                  </a:lnTo>
                  <a:lnTo>
                    <a:pt x="157" y="41"/>
                  </a:lnTo>
                  <a:lnTo>
                    <a:pt x="159" y="46"/>
                  </a:lnTo>
                  <a:lnTo>
                    <a:pt x="160" y="53"/>
                  </a:lnTo>
                  <a:lnTo>
                    <a:pt x="161" y="59"/>
                  </a:lnTo>
                  <a:lnTo>
                    <a:pt x="162" y="67"/>
                  </a:lnTo>
                  <a:lnTo>
                    <a:pt x="163" y="82"/>
                  </a:lnTo>
                  <a:lnTo>
                    <a:pt x="165" y="96"/>
                  </a:lnTo>
                  <a:lnTo>
                    <a:pt x="166" y="111"/>
                  </a:lnTo>
                  <a:lnTo>
                    <a:pt x="166" y="127"/>
                  </a:lnTo>
                  <a:lnTo>
                    <a:pt x="167" y="142"/>
                  </a:lnTo>
                  <a:lnTo>
                    <a:pt x="168" y="159"/>
                  </a:lnTo>
                  <a:lnTo>
                    <a:pt x="168" y="174"/>
                  </a:lnTo>
                  <a:lnTo>
                    <a:pt x="169" y="191"/>
                  </a:lnTo>
                  <a:lnTo>
                    <a:pt x="175" y="182"/>
                  </a:lnTo>
                  <a:lnTo>
                    <a:pt x="183" y="173"/>
                  </a:lnTo>
                  <a:lnTo>
                    <a:pt x="191" y="162"/>
                  </a:lnTo>
                  <a:lnTo>
                    <a:pt x="198" y="151"/>
                  </a:lnTo>
                  <a:lnTo>
                    <a:pt x="207" y="140"/>
                  </a:lnTo>
                  <a:lnTo>
                    <a:pt x="214" y="128"/>
                  </a:lnTo>
                  <a:lnTo>
                    <a:pt x="222" y="116"/>
                  </a:lnTo>
                  <a:lnTo>
                    <a:pt x="231" y="103"/>
                  </a:lnTo>
                  <a:lnTo>
                    <a:pt x="237" y="95"/>
                  </a:lnTo>
                  <a:lnTo>
                    <a:pt x="240" y="87"/>
                  </a:lnTo>
                  <a:lnTo>
                    <a:pt x="241" y="78"/>
                  </a:lnTo>
                  <a:lnTo>
                    <a:pt x="243" y="72"/>
                  </a:lnTo>
                  <a:lnTo>
                    <a:pt x="241" y="68"/>
                  </a:lnTo>
                  <a:lnTo>
                    <a:pt x="239" y="63"/>
                  </a:lnTo>
                  <a:lnTo>
                    <a:pt x="234" y="58"/>
                  </a:lnTo>
                  <a:lnTo>
                    <a:pt x="229" y="55"/>
                  </a:lnTo>
                  <a:lnTo>
                    <a:pt x="225" y="51"/>
                  </a:lnTo>
                  <a:lnTo>
                    <a:pt x="220" y="47"/>
                  </a:lnTo>
                  <a:lnTo>
                    <a:pt x="216" y="44"/>
                  </a:lnTo>
                  <a:lnTo>
                    <a:pt x="214" y="43"/>
                  </a:lnTo>
                  <a:lnTo>
                    <a:pt x="213" y="40"/>
                  </a:lnTo>
                  <a:lnTo>
                    <a:pt x="213" y="36"/>
                  </a:lnTo>
                  <a:lnTo>
                    <a:pt x="213" y="34"/>
                  </a:lnTo>
                  <a:lnTo>
                    <a:pt x="213" y="31"/>
                  </a:lnTo>
                  <a:lnTo>
                    <a:pt x="213" y="24"/>
                  </a:lnTo>
                  <a:lnTo>
                    <a:pt x="214" y="19"/>
                  </a:lnTo>
                  <a:lnTo>
                    <a:pt x="216" y="14"/>
                  </a:lnTo>
                  <a:lnTo>
                    <a:pt x="220" y="9"/>
                  </a:lnTo>
                  <a:lnTo>
                    <a:pt x="225" y="5"/>
                  </a:lnTo>
                  <a:lnTo>
                    <a:pt x="231" y="2"/>
                  </a:lnTo>
                  <a:lnTo>
                    <a:pt x="237" y="1"/>
                  </a:lnTo>
                  <a:lnTo>
                    <a:pt x="243" y="0"/>
                  </a:lnTo>
                  <a:lnTo>
                    <a:pt x="249" y="1"/>
                  </a:lnTo>
                  <a:lnTo>
                    <a:pt x="256" y="2"/>
                  </a:lnTo>
                  <a:lnTo>
                    <a:pt x="263" y="5"/>
                  </a:lnTo>
                  <a:lnTo>
                    <a:pt x="269" y="10"/>
                  </a:lnTo>
                  <a:lnTo>
                    <a:pt x="274" y="15"/>
                  </a:lnTo>
                  <a:lnTo>
                    <a:pt x="276" y="21"/>
                  </a:lnTo>
                  <a:lnTo>
                    <a:pt x="277" y="27"/>
                  </a:lnTo>
                  <a:lnTo>
                    <a:pt x="277" y="34"/>
                  </a:lnTo>
                  <a:lnTo>
                    <a:pt x="277" y="37"/>
                  </a:lnTo>
                  <a:lnTo>
                    <a:pt x="277" y="42"/>
                  </a:lnTo>
                  <a:lnTo>
                    <a:pt x="276" y="46"/>
                  </a:lnTo>
                  <a:lnTo>
                    <a:pt x="276" y="51"/>
                  </a:lnTo>
                  <a:lnTo>
                    <a:pt x="275" y="55"/>
                  </a:lnTo>
                  <a:lnTo>
                    <a:pt x="274" y="61"/>
                  </a:lnTo>
                  <a:lnTo>
                    <a:pt x="271" y="65"/>
                  </a:lnTo>
                  <a:lnTo>
                    <a:pt x="269" y="71"/>
                  </a:lnTo>
                  <a:lnTo>
                    <a:pt x="267" y="76"/>
                  </a:lnTo>
                  <a:lnTo>
                    <a:pt x="263" y="82"/>
                  </a:lnTo>
                  <a:lnTo>
                    <a:pt x="258" y="89"/>
                  </a:lnTo>
                  <a:lnTo>
                    <a:pt x="253" y="98"/>
                  </a:lnTo>
                  <a:lnTo>
                    <a:pt x="246" y="107"/>
                  </a:lnTo>
                  <a:lnTo>
                    <a:pt x="240" y="118"/>
                  </a:lnTo>
                  <a:lnTo>
                    <a:pt x="232" y="129"/>
                  </a:lnTo>
                  <a:lnTo>
                    <a:pt x="223" y="141"/>
                  </a:lnTo>
                  <a:lnTo>
                    <a:pt x="213" y="157"/>
                  </a:lnTo>
                  <a:lnTo>
                    <a:pt x="201" y="172"/>
                  </a:lnTo>
                  <a:lnTo>
                    <a:pt x="190" y="188"/>
                  </a:lnTo>
                  <a:lnTo>
                    <a:pt x="179" y="202"/>
                  </a:lnTo>
                  <a:lnTo>
                    <a:pt x="168" y="215"/>
                  </a:lnTo>
                  <a:lnTo>
                    <a:pt x="157" y="229"/>
                  </a:lnTo>
                  <a:lnTo>
                    <a:pt x="147" y="241"/>
                  </a:lnTo>
                  <a:lnTo>
                    <a:pt x="136" y="253"/>
                  </a:lnTo>
                  <a:lnTo>
                    <a:pt x="130" y="260"/>
                  </a:lnTo>
                  <a:lnTo>
                    <a:pt x="124" y="266"/>
                  </a:lnTo>
                  <a:lnTo>
                    <a:pt x="117" y="273"/>
                  </a:lnTo>
                  <a:lnTo>
                    <a:pt x="112" y="278"/>
                  </a:lnTo>
                  <a:lnTo>
                    <a:pt x="106" y="284"/>
                  </a:lnTo>
                  <a:lnTo>
                    <a:pt x="100" y="288"/>
                  </a:lnTo>
                  <a:lnTo>
                    <a:pt x="95" y="293"/>
                  </a:lnTo>
                  <a:lnTo>
                    <a:pt x="90" y="296"/>
                  </a:lnTo>
                  <a:lnTo>
                    <a:pt x="83" y="303"/>
                  </a:lnTo>
                  <a:lnTo>
                    <a:pt x="75" y="308"/>
                  </a:lnTo>
                  <a:lnTo>
                    <a:pt x="66" y="313"/>
                  </a:lnTo>
                  <a:lnTo>
                    <a:pt x="57" y="317"/>
                  </a:lnTo>
                  <a:lnTo>
                    <a:pt x="52" y="318"/>
                  </a:lnTo>
                  <a:lnTo>
                    <a:pt x="46" y="319"/>
                  </a:lnTo>
                  <a:lnTo>
                    <a:pt x="41" y="320"/>
                  </a:lnTo>
                  <a:lnTo>
                    <a:pt x="35" y="320"/>
                  </a:lnTo>
                  <a:lnTo>
                    <a:pt x="28" y="319"/>
                  </a:lnTo>
                  <a:lnTo>
                    <a:pt x="22" y="318"/>
                  </a:lnTo>
                  <a:lnTo>
                    <a:pt x="16" y="315"/>
                  </a:lnTo>
                  <a:lnTo>
                    <a:pt x="10" y="312"/>
                  </a:lnTo>
                  <a:lnTo>
                    <a:pt x="6" y="307"/>
                  </a:lnTo>
                  <a:lnTo>
                    <a:pt x="4" y="302"/>
                  </a:lnTo>
                  <a:lnTo>
                    <a:pt x="2" y="296"/>
                  </a:lnTo>
                  <a:lnTo>
                    <a:pt x="0" y="290"/>
                  </a:lnTo>
                  <a:lnTo>
                    <a:pt x="2" y="283"/>
                  </a:lnTo>
                  <a:lnTo>
                    <a:pt x="4" y="277"/>
                  </a:lnTo>
                  <a:lnTo>
                    <a:pt x="6" y="273"/>
                  </a:lnTo>
                  <a:lnTo>
                    <a:pt x="10" y="267"/>
                  </a:lnTo>
                  <a:lnTo>
                    <a:pt x="15" y="264"/>
                  </a:lnTo>
                  <a:lnTo>
                    <a:pt x="21" y="261"/>
                  </a:lnTo>
                  <a:lnTo>
                    <a:pt x="26" y="260"/>
                  </a:lnTo>
                  <a:lnTo>
                    <a:pt x="30" y="259"/>
                  </a:lnTo>
                  <a:lnTo>
                    <a:pt x="39" y="260"/>
                  </a:lnTo>
                  <a:lnTo>
                    <a:pt x="47" y="263"/>
                  </a:lnTo>
                  <a:lnTo>
                    <a:pt x="54" y="267"/>
                  </a:lnTo>
                  <a:lnTo>
                    <a:pt x="60" y="274"/>
                  </a:lnTo>
                  <a:lnTo>
                    <a:pt x="64" y="278"/>
                  </a:lnTo>
                  <a:lnTo>
                    <a:pt x="67" y="281"/>
                  </a:lnTo>
                  <a:lnTo>
                    <a:pt x="71" y="283"/>
                  </a:lnTo>
                  <a:lnTo>
                    <a:pt x="73" y="283"/>
                  </a:lnTo>
                  <a:lnTo>
                    <a:pt x="76" y="283"/>
                  </a:lnTo>
                  <a:lnTo>
                    <a:pt x="79" y="283"/>
                  </a:lnTo>
                  <a:lnTo>
                    <a:pt x="83" y="282"/>
                  </a:lnTo>
                  <a:lnTo>
                    <a:pt x="85" y="281"/>
                  </a:lnTo>
                  <a:lnTo>
                    <a:pt x="90" y="278"/>
                  </a:lnTo>
                  <a:lnTo>
                    <a:pt x="95" y="275"/>
                  </a:lnTo>
                  <a:lnTo>
                    <a:pt x="101" y="271"/>
                  </a:lnTo>
                  <a:lnTo>
                    <a:pt x="107" y="265"/>
                  </a:lnTo>
                  <a:lnTo>
                    <a:pt x="107" y="257"/>
                  </a:lnTo>
                  <a:lnTo>
                    <a:pt x="107" y="251"/>
                  </a:lnTo>
                  <a:lnTo>
                    <a:pt x="107" y="244"/>
                  </a:lnTo>
                  <a:lnTo>
                    <a:pt x="107" y="238"/>
                  </a:lnTo>
                  <a:lnTo>
                    <a:pt x="107" y="232"/>
                  </a:lnTo>
                  <a:lnTo>
                    <a:pt x="107" y="228"/>
                  </a:lnTo>
                  <a:lnTo>
                    <a:pt x="107" y="223"/>
                  </a:lnTo>
                  <a:lnTo>
                    <a:pt x="107" y="220"/>
                  </a:lnTo>
                  <a:lnTo>
                    <a:pt x="107" y="214"/>
                  </a:lnTo>
                  <a:lnTo>
                    <a:pt x="107" y="209"/>
                  </a:lnTo>
                  <a:lnTo>
                    <a:pt x="107" y="202"/>
                  </a:lnTo>
                  <a:lnTo>
                    <a:pt x="107" y="195"/>
                  </a:lnTo>
                  <a:lnTo>
                    <a:pt x="107" y="189"/>
                  </a:lnTo>
                  <a:lnTo>
                    <a:pt x="107" y="181"/>
                  </a:lnTo>
                  <a:lnTo>
                    <a:pt x="106" y="172"/>
                  </a:lnTo>
                  <a:lnTo>
                    <a:pt x="106" y="163"/>
                  </a:lnTo>
                  <a:lnTo>
                    <a:pt x="102" y="74"/>
                  </a:lnTo>
                  <a:lnTo>
                    <a:pt x="102" y="68"/>
                  </a:lnTo>
                  <a:lnTo>
                    <a:pt x="101" y="63"/>
                  </a:lnTo>
                  <a:lnTo>
                    <a:pt x="100" y="58"/>
                  </a:lnTo>
                  <a:lnTo>
                    <a:pt x="99" y="53"/>
                  </a:lnTo>
                  <a:lnTo>
                    <a:pt x="96" y="49"/>
                  </a:lnTo>
                  <a:lnTo>
                    <a:pt x="95" y="45"/>
                  </a:lnTo>
                  <a:lnTo>
                    <a:pt x="93" y="42"/>
                  </a:lnTo>
                  <a:lnTo>
                    <a:pt x="90" y="40"/>
                  </a:lnTo>
                  <a:lnTo>
                    <a:pt x="87" y="36"/>
                  </a:lnTo>
                  <a:lnTo>
                    <a:pt x="82" y="33"/>
                  </a:lnTo>
                  <a:lnTo>
                    <a:pt x="77" y="32"/>
                  </a:lnTo>
                  <a:lnTo>
                    <a:pt x="72" y="31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4" y="31"/>
                  </a:lnTo>
                  <a:lnTo>
                    <a:pt x="63" y="31"/>
                  </a:lnTo>
                  <a:lnTo>
                    <a:pt x="63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6" name="Freeform 134"/>
            <p:cNvSpPr>
              <a:spLocks/>
            </p:cNvSpPr>
            <p:nvPr/>
          </p:nvSpPr>
          <p:spPr bwMode="auto">
            <a:xfrm>
              <a:off x="2019" y="2649"/>
              <a:ext cx="67" cy="140"/>
            </a:xfrm>
            <a:custGeom>
              <a:avLst/>
              <a:gdLst/>
              <a:ahLst/>
              <a:cxnLst>
                <a:cxn ang="0">
                  <a:pos x="5" y="404"/>
                </a:cxn>
                <a:cxn ang="0">
                  <a:pos x="19" y="394"/>
                </a:cxn>
                <a:cxn ang="0">
                  <a:pos x="31" y="383"/>
                </a:cxn>
                <a:cxn ang="0">
                  <a:pos x="42" y="373"/>
                </a:cxn>
                <a:cxn ang="0">
                  <a:pos x="51" y="363"/>
                </a:cxn>
                <a:cxn ang="0">
                  <a:pos x="62" y="350"/>
                </a:cxn>
                <a:cxn ang="0">
                  <a:pos x="73" y="334"/>
                </a:cxn>
                <a:cxn ang="0">
                  <a:pos x="83" y="318"/>
                </a:cxn>
                <a:cxn ang="0">
                  <a:pos x="93" y="299"/>
                </a:cxn>
                <a:cxn ang="0">
                  <a:pos x="103" y="278"/>
                </a:cxn>
                <a:cxn ang="0">
                  <a:pos x="113" y="256"/>
                </a:cxn>
                <a:cxn ang="0">
                  <a:pos x="121" y="234"/>
                </a:cxn>
                <a:cxn ang="0">
                  <a:pos x="128" y="211"/>
                </a:cxn>
                <a:cxn ang="0">
                  <a:pos x="135" y="181"/>
                </a:cxn>
                <a:cxn ang="0">
                  <a:pos x="141" y="153"/>
                </a:cxn>
                <a:cxn ang="0">
                  <a:pos x="144" y="125"/>
                </a:cxn>
                <a:cxn ang="0">
                  <a:pos x="145" y="99"/>
                </a:cxn>
                <a:cxn ang="0">
                  <a:pos x="144" y="79"/>
                </a:cxn>
                <a:cxn ang="0">
                  <a:pos x="141" y="58"/>
                </a:cxn>
                <a:cxn ang="0">
                  <a:pos x="135" y="36"/>
                </a:cxn>
                <a:cxn ang="0">
                  <a:pos x="127" y="14"/>
                </a:cxn>
                <a:cxn ang="0">
                  <a:pos x="147" y="21"/>
                </a:cxn>
                <a:cxn ang="0">
                  <a:pos x="173" y="63"/>
                </a:cxn>
                <a:cxn ang="0">
                  <a:pos x="189" y="107"/>
                </a:cxn>
                <a:cxn ang="0">
                  <a:pos x="199" y="149"/>
                </a:cxn>
                <a:cxn ang="0">
                  <a:pos x="200" y="182"/>
                </a:cxn>
                <a:cxn ang="0">
                  <a:pos x="197" y="205"/>
                </a:cxn>
                <a:cxn ang="0">
                  <a:pos x="189" y="229"/>
                </a:cxn>
                <a:cxn ang="0">
                  <a:pos x="181" y="253"/>
                </a:cxn>
                <a:cxn ang="0">
                  <a:pos x="168" y="278"/>
                </a:cxn>
                <a:cxn ang="0">
                  <a:pos x="152" y="303"/>
                </a:cxn>
                <a:cxn ang="0">
                  <a:pos x="132" y="328"/>
                </a:cxn>
                <a:cxn ang="0">
                  <a:pos x="109" y="352"/>
                </a:cxn>
                <a:cxn ang="0">
                  <a:pos x="86" y="371"/>
                </a:cxn>
                <a:cxn ang="0">
                  <a:pos x="63" y="386"/>
                </a:cxn>
                <a:cxn ang="0">
                  <a:pos x="39" y="400"/>
                </a:cxn>
                <a:cxn ang="0">
                  <a:pos x="13" y="412"/>
                </a:cxn>
                <a:cxn ang="0">
                  <a:pos x="0" y="419"/>
                </a:cxn>
              </a:cxnLst>
              <a:rect l="0" t="0" r="r" b="b"/>
              <a:pathLst>
                <a:path w="200" h="419">
                  <a:moveTo>
                    <a:pt x="0" y="419"/>
                  </a:moveTo>
                  <a:lnTo>
                    <a:pt x="5" y="404"/>
                  </a:lnTo>
                  <a:lnTo>
                    <a:pt x="12" y="399"/>
                  </a:lnTo>
                  <a:lnTo>
                    <a:pt x="19" y="394"/>
                  </a:lnTo>
                  <a:lnTo>
                    <a:pt x="25" y="389"/>
                  </a:lnTo>
                  <a:lnTo>
                    <a:pt x="31" y="383"/>
                  </a:lnTo>
                  <a:lnTo>
                    <a:pt x="37" y="379"/>
                  </a:lnTo>
                  <a:lnTo>
                    <a:pt x="42" y="373"/>
                  </a:lnTo>
                  <a:lnTo>
                    <a:pt x="47" y="369"/>
                  </a:lnTo>
                  <a:lnTo>
                    <a:pt x="51" y="363"/>
                  </a:lnTo>
                  <a:lnTo>
                    <a:pt x="56" y="357"/>
                  </a:lnTo>
                  <a:lnTo>
                    <a:pt x="62" y="350"/>
                  </a:lnTo>
                  <a:lnTo>
                    <a:pt x="67" y="343"/>
                  </a:lnTo>
                  <a:lnTo>
                    <a:pt x="73" y="334"/>
                  </a:lnTo>
                  <a:lnTo>
                    <a:pt x="78" y="327"/>
                  </a:lnTo>
                  <a:lnTo>
                    <a:pt x="83" y="318"/>
                  </a:lnTo>
                  <a:lnTo>
                    <a:pt x="89" y="309"/>
                  </a:lnTo>
                  <a:lnTo>
                    <a:pt x="93" y="299"/>
                  </a:lnTo>
                  <a:lnTo>
                    <a:pt x="98" y="289"/>
                  </a:lnTo>
                  <a:lnTo>
                    <a:pt x="103" y="278"/>
                  </a:lnTo>
                  <a:lnTo>
                    <a:pt x="108" y="267"/>
                  </a:lnTo>
                  <a:lnTo>
                    <a:pt x="113" y="256"/>
                  </a:lnTo>
                  <a:lnTo>
                    <a:pt x="116" y="245"/>
                  </a:lnTo>
                  <a:lnTo>
                    <a:pt x="121" y="234"/>
                  </a:lnTo>
                  <a:lnTo>
                    <a:pt x="125" y="222"/>
                  </a:lnTo>
                  <a:lnTo>
                    <a:pt x="128" y="211"/>
                  </a:lnTo>
                  <a:lnTo>
                    <a:pt x="132" y="196"/>
                  </a:lnTo>
                  <a:lnTo>
                    <a:pt x="135" y="181"/>
                  </a:lnTo>
                  <a:lnTo>
                    <a:pt x="139" y="166"/>
                  </a:lnTo>
                  <a:lnTo>
                    <a:pt x="141" y="153"/>
                  </a:lnTo>
                  <a:lnTo>
                    <a:pt x="143" y="139"/>
                  </a:lnTo>
                  <a:lnTo>
                    <a:pt x="144" y="125"/>
                  </a:lnTo>
                  <a:lnTo>
                    <a:pt x="145" y="112"/>
                  </a:lnTo>
                  <a:lnTo>
                    <a:pt x="145" y="99"/>
                  </a:lnTo>
                  <a:lnTo>
                    <a:pt x="145" y="89"/>
                  </a:lnTo>
                  <a:lnTo>
                    <a:pt x="144" y="79"/>
                  </a:lnTo>
                  <a:lnTo>
                    <a:pt x="143" y="69"/>
                  </a:lnTo>
                  <a:lnTo>
                    <a:pt x="141" y="58"/>
                  </a:lnTo>
                  <a:lnTo>
                    <a:pt x="139" y="47"/>
                  </a:lnTo>
                  <a:lnTo>
                    <a:pt x="135" y="36"/>
                  </a:lnTo>
                  <a:lnTo>
                    <a:pt x="132" y="25"/>
                  </a:lnTo>
                  <a:lnTo>
                    <a:pt x="127" y="14"/>
                  </a:lnTo>
                  <a:lnTo>
                    <a:pt x="132" y="0"/>
                  </a:lnTo>
                  <a:lnTo>
                    <a:pt x="147" y="21"/>
                  </a:lnTo>
                  <a:lnTo>
                    <a:pt x="161" y="42"/>
                  </a:lnTo>
                  <a:lnTo>
                    <a:pt x="173" y="63"/>
                  </a:lnTo>
                  <a:lnTo>
                    <a:pt x="182" y="84"/>
                  </a:lnTo>
                  <a:lnTo>
                    <a:pt x="189" y="107"/>
                  </a:lnTo>
                  <a:lnTo>
                    <a:pt x="195" y="128"/>
                  </a:lnTo>
                  <a:lnTo>
                    <a:pt x="199" y="149"/>
                  </a:lnTo>
                  <a:lnTo>
                    <a:pt x="200" y="170"/>
                  </a:lnTo>
                  <a:lnTo>
                    <a:pt x="200" y="182"/>
                  </a:lnTo>
                  <a:lnTo>
                    <a:pt x="199" y="193"/>
                  </a:lnTo>
                  <a:lnTo>
                    <a:pt x="197" y="205"/>
                  </a:lnTo>
                  <a:lnTo>
                    <a:pt x="193" y="217"/>
                  </a:lnTo>
                  <a:lnTo>
                    <a:pt x="189" y="229"/>
                  </a:lnTo>
                  <a:lnTo>
                    <a:pt x="186" y="242"/>
                  </a:lnTo>
                  <a:lnTo>
                    <a:pt x="181" y="253"/>
                  </a:lnTo>
                  <a:lnTo>
                    <a:pt x="175" y="265"/>
                  </a:lnTo>
                  <a:lnTo>
                    <a:pt x="168" y="278"/>
                  </a:lnTo>
                  <a:lnTo>
                    <a:pt x="161" y="291"/>
                  </a:lnTo>
                  <a:lnTo>
                    <a:pt x="152" y="303"/>
                  </a:lnTo>
                  <a:lnTo>
                    <a:pt x="143" y="316"/>
                  </a:lnTo>
                  <a:lnTo>
                    <a:pt x="132" y="328"/>
                  </a:lnTo>
                  <a:lnTo>
                    <a:pt x="121" y="340"/>
                  </a:lnTo>
                  <a:lnTo>
                    <a:pt x="109" y="352"/>
                  </a:lnTo>
                  <a:lnTo>
                    <a:pt x="97" y="363"/>
                  </a:lnTo>
                  <a:lnTo>
                    <a:pt x="86" y="371"/>
                  </a:lnTo>
                  <a:lnTo>
                    <a:pt x="75" y="379"/>
                  </a:lnTo>
                  <a:lnTo>
                    <a:pt x="63" y="386"/>
                  </a:lnTo>
                  <a:lnTo>
                    <a:pt x="51" y="393"/>
                  </a:lnTo>
                  <a:lnTo>
                    <a:pt x="39" y="400"/>
                  </a:lnTo>
                  <a:lnTo>
                    <a:pt x="26" y="406"/>
                  </a:lnTo>
                  <a:lnTo>
                    <a:pt x="13" y="412"/>
                  </a:lnTo>
                  <a:lnTo>
                    <a:pt x="0" y="416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7" name="Freeform 135"/>
            <p:cNvSpPr>
              <a:spLocks/>
            </p:cNvSpPr>
            <p:nvPr/>
          </p:nvSpPr>
          <p:spPr bwMode="auto">
            <a:xfrm>
              <a:off x="1831" y="2735"/>
              <a:ext cx="42" cy="54"/>
            </a:xfrm>
            <a:custGeom>
              <a:avLst/>
              <a:gdLst/>
              <a:ahLst/>
              <a:cxnLst>
                <a:cxn ang="0">
                  <a:pos x="0" y="163"/>
                </a:cxn>
                <a:cxn ang="0">
                  <a:pos x="9" y="152"/>
                </a:cxn>
                <a:cxn ang="0">
                  <a:pos x="24" y="136"/>
                </a:cxn>
                <a:cxn ang="0">
                  <a:pos x="39" y="123"/>
                </a:cxn>
                <a:cxn ang="0">
                  <a:pos x="53" y="110"/>
                </a:cxn>
                <a:cxn ang="0">
                  <a:pos x="64" y="100"/>
                </a:cxn>
                <a:cxn ang="0">
                  <a:pos x="72" y="90"/>
                </a:cxn>
                <a:cxn ang="0">
                  <a:pos x="78" y="81"/>
                </a:cxn>
                <a:cxn ang="0">
                  <a:pos x="83" y="74"/>
                </a:cxn>
                <a:cxn ang="0">
                  <a:pos x="87" y="65"/>
                </a:cxn>
                <a:cxn ang="0">
                  <a:pos x="89" y="53"/>
                </a:cxn>
                <a:cxn ang="0">
                  <a:pos x="89" y="43"/>
                </a:cxn>
                <a:cxn ang="0">
                  <a:pos x="87" y="35"/>
                </a:cxn>
                <a:cxn ang="0">
                  <a:pos x="80" y="29"/>
                </a:cxn>
                <a:cxn ang="0">
                  <a:pos x="69" y="24"/>
                </a:cxn>
                <a:cxn ang="0">
                  <a:pos x="56" y="24"/>
                </a:cxn>
                <a:cxn ang="0">
                  <a:pos x="40" y="34"/>
                </a:cxn>
                <a:cxn ang="0">
                  <a:pos x="30" y="40"/>
                </a:cxn>
                <a:cxn ang="0">
                  <a:pos x="38" y="25"/>
                </a:cxn>
                <a:cxn ang="0">
                  <a:pos x="47" y="14"/>
                </a:cxn>
                <a:cxn ang="0">
                  <a:pos x="63" y="3"/>
                </a:cxn>
                <a:cxn ang="0">
                  <a:pos x="81" y="0"/>
                </a:cxn>
                <a:cxn ang="0">
                  <a:pos x="98" y="3"/>
                </a:cxn>
                <a:cxn ang="0">
                  <a:pos x="111" y="11"/>
                </a:cxn>
                <a:cxn ang="0">
                  <a:pos x="120" y="22"/>
                </a:cxn>
                <a:cxn ang="0">
                  <a:pos x="124" y="35"/>
                </a:cxn>
                <a:cxn ang="0">
                  <a:pos x="123" y="46"/>
                </a:cxn>
                <a:cxn ang="0">
                  <a:pos x="118" y="58"/>
                </a:cxn>
                <a:cxn ang="0">
                  <a:pos x="108" y="72"/>
                </a:cxn>
                <a:cxn ang="0">
                  <a:pos x="94" y="89"/>
                </a:cxn>
                <a:cxn ang="0">
                  <a:pos x="86" y="96"/>
                </a:cxn>
                <a:cxn ang="0">
                  <a:pos x="72" y="106"/>
                </a:cxn>
                <a:cxn ang="0">
                  <a:pos x="57" y="120"/>
                </a:cxn>
                <a:cxn ang="0">
                  <a:pos x="38" y="134"/>
                </a:cxn>
                <a:cxn ang="0">
                  <a:pos x="77" y="134"/>
                </a:cxn>
                <a:cxn ang="0">
                  <a:pos x="89" y="133"/>
                </a:cxn>
                <a:cxn ang="0">
                  <a:pos x="96" y="128"/>
                </a:cxn>
                <a:cxn ang="0">
                  <a:pos x="102" y="121"/>
                </a:cxn>
                <a:cxn ang="0">
                  <a:pos x="111" y="116"/>
                </a:cxn>
              </a:cxnLst>
              <a:rect l="0" t="0" r="r" b="b"/>
              <a:pathLst>
                <a:path w="124" h="163">
                  <a:moveTo>
                    <a:pt x="89" y="163"/>
                  </a:moveTo>
                  <a:lnTo>
                    <a:pt x="0" y="163"/>
                  </a:lnTo>
                  <a:lnTo>
                    <a:pt x="0" y="159"/>
                  </a:lnTo>
                  <a:lnTo>
                    <a:pt x="9" y="152"/>
                  </a:lnTo>
                  <a:lnTo>
                    <a:pt x="16" y="144"/>
                  </a:lnTo>
                  <a:lnTo>
                    <a:pt x="24" y="136"/>
                  </a:lnTo>
                  <a:lnTo>
                    <a:pt x="32" y="129"/>
                  </a:lnTo>
                  <a:lnTo>
                    <a:pt x="39" y="123"/>
                  </a:lnTo>
                  <a:lnTo>
                    <a:pt x="46" y="116"/>
                  </a:lnTo>
                  <a:lnTo>
                    <a:pt x="53" y="110"/>
                  </a:lnTo>
                  <a:lnTo>
                    <a:pt x="59" y="104"/>
                  </a:lnTo>
                  <a:lnTo>
                    <a:pt x="64" y="100"/>
                  </a:lnTo>
                  <a:lnTo>
                    <a:pt x="69" y="94"/>
                  </a:lnTo>
                  <a:lnTo>
                    <a:pt x="72" y="90"/>
                  </a:lnTo>
                  <a:lnTo>
                    <a:pt x="76" y="85"/>
                  </a:lnTo>
                  <a:lnTo>
                    <a:pt x="78" y="81"/>
                  </a:lnTo>
                  <a:lnTo>
                    <a:pt x="81" y="77"/>
                  </a:lnTo>
                  <a:lnTo>
                    <a:pt x="83" y="74"/>
                  </a:lnTo>
                  <a:lnTo>
                    <a:pt x="84" y="71"/>
                  </a:lnTo>
                  <a:lnTo>
                    <a:pt x="87" y="65"/>
                  </a:lnTo>
                  <a:lnTo>
                    <a:pt x="88" y="60"/>
                  </a:lnTo>
                  <a:lnTo>
                    <a:pt x="89" y="53"/>
                  </a:lnTo>
                  <a:lnTo>
                    <a:pt x="89" y="48"/>
                  </a:lnTo>
                  <a:lnTo>
                    <a:pt x="89" y="43"/>
                  </a:lnTo>
                  <a:lnTo>
                    <a:pt x="88" y="39"/>
                  </a:lnTo>
                  <a:lnTo>
                    <a:pt x="87" y="35"/>
                  </a:lnTo>
                  <a:lnTo>
                    <a:pt x="84" y="32"/>
                  </a:lnTo>
                  <a:lnTo>
                    <a:pt x="80" y="29"/>
                  </a:lnTo>
                  <a:lnTo>
                    <a:pt x="75" y="25"/>
                  </a:lnTo>
                  <a:lnTo>
                    <a:pt x="69" y="24"/>
                  </a:lnTo>
                  <a:lnTo>
                    <a:pt x="64" y="23"/>
                  </a:lnTo>
                  <a:lnTo>
                    <a:pt x="56" y="24"/>
                  </a:lnTo>
                  <a:lnTo>
                    <a:pt x="47" y="28"/>
                  </a:lnTo>
                  <a:lnTo>
                    <a:pt x="40" y="34"/>
                  </a:lnTo>
                  <a:lnTo>
                    <a:pt x="34" y="42"/>
                  </a:lnTo>
                  <a:lnTo>
                    <a:pt x="30" y="40"/>
                  </a:lnTo>
                  <a:lnTo>
                    <a:pt x="33" y="32"/>
                  </a:lnTo>
                  <a:lnTo>
                    <a:pt x="38" y="25"/>
                  </a:lnTo>
                  <a:lnTo>
                    <a:pt x="41" y="19"/>
                  </a:lnTo>
                  <a:lnTo>
                    <a:pt x="47" y="14"/>
                  </a:lnTo>
                  <a:lnTo>
                    <a:pt x="54" y="8"/>
                  </a:lnTo>
                  <a:lnTo>
                    <a:pt x="63" y="3"/>
                  </a:lnTo>
                  <a:lnTo>
                    <a:pt x="71" y="1"/>
                  </a:lnTo>
                  <a:lnTo>
                    <a:pt x="81" y="0"/>
                  </a:lnTo>
                  <a:lnTo>
                    <a:pt x="90" y="1"/>
                  </a:lnTo>
                  <a:lnTo>
                    <a:pt x="98" y="3"/>
                  </a:lnTo>
                  <a:lnTo>
                    <a:pt x="105" y="7"/>
                  </a:lnTo>
                  <a:lnTo>
                    <a:pt x="111" y="11"/>
                  </a:lnTo>
                  <a:lnTo>
                    <a:pt x="117" y="17"/>
                  </a:lnTo>
                  <a:lnTo>
                    <a:pt x="120" y="22"/>
                  </a:lnTo>
                  <a:lnTo>
                    <a:pt x="123" y="29"/>
                  </a:lnTo>
                  <a:lnTo>
                    <a:pt x="124" y="35"/>
                  </a:lnTo>
                  <a:lnTo>
                    <a:pt x="124" y="41"/>
                  </a:lnTo>
                  <a:lnTo>
                    <a:pt x="123" y="46"/>
                  </a:lnTo>
                  <a:lnTo>
                    <a:pt x="120" y="52"/>
                  </a:lnTo>
                  <a:lnTo>
                    <a:pt x="118" y="58"/>
                  </a:lnTo>
                  <a:lnTo>
                    <a:pt x="114" y="64"/>
                  </a:lnTo>
                  <a:lnTo>
                    <a:pt x="108" y="72"/>
                  </a:lnTo>
                  <a:lnTo>
                    <a:pt x="102" y="80"/>
                  </a:lnTo>
                  <a:lnTo>
                    <a:pt x="94" y="89"/>
                  </a:lnTo>
                  <a:lnTo>
                    <a:pt x="90" y="92"/>
                  </a:lnTo>
                  <a:lnTo>
                    <a:pt x="86" y="96"/>
                  </a:lnTo>
                  <a:lnTo>
                    <a:pt x="80" y="101"/>
                  </a:lnTo>
                  <a:lnTo>
                    <a:pt x="72" y="106"/>
                  </a:lnTo>
                  <a:lnTo>
                    <a:pt x="65" y="113"/>
                  </a:lnTo>
                  <a:lnTo>
                    <a:pt x="57" y="120"/>
                  </a:lnTo>
                  <a:lnTo>
                    <a:pt x="47" y="126"/>
                  </a:lnTo>
                  <a:lnTo>
                    <a:pt x="38" y="134"/>
                  </a:lnTo>
                  <a:lnTo>
                    <a:pt x="69" y="134"/>
                  </a:lnTo>
                  <a:lnTo>
                    <a:pt x="77" y="134"/>
                  </a:lnTo>
                  <a:lnTo>
                    <a:pt x="83" y="134"/>
                  </a:lnTo>
                  <a:lnTo>
                    <a:pt x="89" y="133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100" y="125"/>
                  </a:lnTo>
                  <a:lnTo>
                    <a:pt x="102" y="121"/>
                  </a:lnTo>
                  <a:lnTo>
                    <a:pt x="105" y="116"/>
                  </a:lnTo>
                  <a:lnTo>
                    <a:pt x="111" y="116"/>
                  </a:lnTo>
                  <a:lnTo>
                    <a:pt x="89" y="1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8" name="Freeform 136"/>
            <p:cNvSpPr>
              <a:spLocks/>
            </p:cNvSpPr>
            <p:nvPr/>
          </p:nvSpPr>
          <p:spPr bwMode="auto">
            <a:xfrm>
              <a:off x="1995" y="2735"/>
              <a:ext cx="42" cy="54"/>
            </a:xfrm>
            <a:custGeom>
              <a:avLst/>
              <a:gdLst/>
              <a:ahLst/>
              <a:cxnLst>
                <a:cxn ang="0">
                  <a:pos x="0" y="163"/>
                </a:cxn>
                <a:cxn ang="0">
                  <a:pos x="9" y="152"/>
                </a:cxn>
                <a:cxn ang="0">
                  <a:pos x="24" y="136"/>
                </a:cxn>
                <a:cxn ang="0">
                  <a:pos x="39" y="123"/>
                </a:cxn>
                <a:cxn ang="0">
                  <a:pos x="53" y="110"/>
                </a:cxn>
                <a:cxn ang="0">
                  <a:pos x="64" y="100"/>
                </a:cxn>
                <a:cxn ang="0">
                  <a:pos x="72" y="90"/>
                </a:cxn>
                <a:cxn ang="0">
                  <a:pos x="78" y="81"/>
                </a:cxn>
                <a:cxn ang="0">
                  <a:pos x="83" y="74"/>
                </a:cxn>
                <a:cxn ang="0">
                  <a:pos x="86" y="65"/>
                </a:cxn>
                <a:cxn ang="0">
                  <a:pos x="89" y="53"/>
                </a:cxn>
                <a:cxn ang="0">
                  <a:pos x="89" y="43"/>
                </a:cxn>
                <a:cxn ang="0">
                  <a:pos x="86" y="35"/>
                </a:cxn>
                <a:cxn ang="0">
                  <a:pos x="79" y="29"/>
                </a:cxn>
                <a:cxn ang="0">
                  <a:pos x="68" y="24"/>
                </a:cxn>
                <a:cxn ang="0">
                  <a:pos x="55" y="24"/>
                </a:cxn>
                <a:cxn ang="0">
                  <a:pos x="40" y="34"/>
                </a:cxn>
                <a:cxn ang="0">
                  <a:pos x="30" y="40"/>
                </a:cxn>
                <a:cxn ang="0">
                  <a:pos x="37" y="25"/>
                </a:cxn>
                <a:cxn ang="0">
                  <a:pos x="47" y="14"/>
                </a:cxn>
                <a:cxn ang="0">
                  <a:pos x="62" y="3"/>
                </a:cxn>
                <a:cxn ang="0">
                  <a:pos x="80" y="0"/>
                </a:cxn>
                <a:cxn ang="0">
                  <a:pos x="97" y="3"/>
                </a:cxn>
                <a:cxn ang="0">
                  <a:pos x="110" y="11"/>
                </a:cxn>
                <a:cxn ang="0">
                  <a:pos x="120" y="22"/>
                </a:cxn>
                <a:cxn ang="0">
                  <a:pos x="124" y="35"/>
                </a:cxn>
                <a:cxn ang="0">
                  <a:pos x="122" y="46"/>
                </a:cxn>
                <a:cxn ang="0">
                  <a:pos x="118" y="58"/>
                </a:cxn>
                <a:cxn ang="0">
                  <a:pos x="108" y="72"/>
                </a:cxn>
                <a:cxn ang="0">
                  <a:pos x="94" y="89"/>
                </a:cxn>
                <a:cxn ang="0">
                  <a:pos x="85" y="96"/>
                </a:cxn>
                <a:cxn ang="0">
                  <a:pos x="72" y="106"/>
                </a:cxn>
                <a:cxn ang="0">
                  <a:pos x="56" y="120"/>
                </a:cxn>
                <a:cxn ang="0">
                  <a:pos x="37" y="134"/>
                </a:cxn>
                <a:cxn ang="0">
                  <a:pos x="77" y="134"/>
                </a:cxn>
                <a:cxn ang="0">
                  <a:pos x="89" y="133"/>
                </a:cxn>
                <a:cxn ang="0">
                  <a:pos x="96" y="128"/>
                </a:cxn>
                <a:cxn ang="0">
                  <a:pos x="102" y="121"/>
                </a:cxn>
                <a:cxn ang="0">
                  <a:pos x="110" y="116"/>
                </a:cxn>
              </a:cxnLst>
              <a:rect l="0" t="0" r="r" b="b"/>
              <a:pathLst>
                <a:path w="124" h="163">
                  <a:moveTo>
                    <a:pt x="89" y="163"/>
                  </a:moveTo>
                  <a:lnTo>
                    <a:pt x="0" y="163"/>
                  </a:lnTo>
                  <a:lnTo>
                    <a:pt x="0" y="159"/>
                  </a:lnTo>
                  <a:lnTo>
                    <a:pt x="9" y="152"/>
                  </a:lnTo>
                  <a:lnTo>
                    <a:pt x="16" y="144"/>
                  </a:lnTo>
                  <a:lnTo>
                    <a:pt x="24" y="136"/>
                  </a:lnTo>
                  <a:lnTo>
                    <a:pt x="31" y="129"/>
                  </a:lnTo>
                  <a:lnTo>
                    <a:pt x="39" y="123"/>
                  </a:lnTo>
                  <a:lnTo>
                    <a:pt x="46" y="116"/>
                  </a:lnTo>
                  <a:lnTo>
                    <a:pt x="53" y="110"/>
                  </a:lnTo>
                  <a:lnTo>
                    <a:pt x="59" y="104"/>
                  </a:lnTo>
                  <a:lnTo>
                    <a:pt x="64" y="100"/>
                  </a:lnTo>
                  <a:lnTo>
                    <a:pt x="68" y="94"/>
                  </a:lnTo>
                  <a:lnTo>
                    <a:pt x="72" y="90"/>
                  </a:lnTo>
                  <a:lnTo>
                    <a:pt x="76" y="85"/>
                  </a:lnTo>
                  <a:lnTo>
                    <a:pt x="78" y="81"/>
                  </a:lnTo>
                  <a:lnTo>
                    <a:pt x="80" y="77"/>
                  </a:lnTo>
                  <a:lnTo>
                    <a:pt x="83" y="74"/>
                  </a:lnTo>
                  <a:lnTo>
                    <a:pt x="84" y="71"/>
                  </a:lnTo>
                  <a:lnTo>
                    <a:pt x="86" y="65"/>
                  </a:lnTo>
                  <a:lnTo>
                    <a:pt x="88" y="60"/>
                  </a:lnTo>
                  <a:lnTo>
                    <a:pt x="89" y="53"/>
                  </a:lnTo>
                  <a:lnTo>
                    <a:pt x="89" y="48"/>
                  </a:lnTo>
                  <a:lnTo>
                    <a:pt x="89" y="43"/>
                  </a:lnTo>
                  <a:lnTo>
                    <a:pt x="88" y="39"/>
                  </a:lnTo>
                  <a:lnTo>
                    <a:pt x="86" y="35"/>
                  </a:lnTo>
                  <a:lnTo>
                    <a:pt x="84" y="32"/>
                  </a:lnTo>
                  <a:lnTo>
                    <a:pt x="79" y="29"/>
                  </a:lnTo>
                  <a:lnTo>
                    <a:pt x="74" y="25"/>
                  </a:lnTo>
                  <a:lnTo>
                    <a:pt x="68" y="24"/>
                  </a:lnTo>
                  <a:lnTo>
                    <a:pt x="64" y="23"/>
                  </a:lnTo>
                  <a:lnTo>
                    <a:pt x="55" y="24"/>
                  </a:lnTo>
                  <a:lnTo>
                    <a:pt x="47" y="28"/>
                  </a:lnTo>
                  <a:lnTo>
                    <a:pt x="40" y="34"/>
                  </a:lnTo>
                  <a:lnTo>
                    <a:pt x="34" y="42"/>
                  </a:lnTo>
                  <a:lnTo>
                    <a:pt x="30" y="40"/>
                  </a:lnTo>
                  <a:lnTo>
                    <a:pt x="33" y="32"/>
                  </a:lnTo>
                  <a:lnTo>
                    <a:pt x="37" y="25"/>
                  </a:lnTo>
                  <a:lnTo>
                    <a:pt x="41" y="19"/>
                  </a:lnTo>
                  <a:lnTo>
                    <a:pt x="47" y="14"/>
                  </a:lnTo>
                  <a:lnTo>
                    <a:pt x="54" y="8"/>
                  </a:lnTo>
                  <a:lnTo>
                    <a:pt x="62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90" y="1"/>
                  </a:lnTo>
                  <a:lnTo>
                    <a:pt x="97" y="3"/>
                  </a:lnTo>
                  <a:lnTo>
                    <a:pt x="104" y="7"/>
                  </a:lnTo>
                  <a:lnTo>
                    <a:pt x="110" y="11"/>
                  </a:lnTo>
                  <a:lnTo>
                    <a:pt x="116" y="17"/>
                  </a:lnTo>
                  <a:lnTo>
                    <a:pt x="120" y="22"/>
                  </a:lnTo>
                  <a:lnTo>
                    <a:pt x="122" y="29"/>
                  </a:lnTo>
                  <a:lnTo>
                    <a:pt x="124" y="35"/>
                  </a:lnTo>
                  <a:lnTo>
                    <a:pt x="124" y="41"/>
                  </a:lnTo>
                  <a:lnTo>
                    <a:pt x="122" y="46"/>
                  </a:lnTo>
                  <a:lnTo>
                    <a:pt x="120" y="52"/>
                  </a:lnTo>
                  <a:lnTo>
                    <a:pt x="118" y="58"/>
                  </a:lnTo>
                  <a:lnTo>
                    <a:pt x="114" y="64"/>
                  </a:lnTo>
                  <a:lnTo>
                    <a:pt x="108" y="72"/>
                  </a:lnTo>
                  <a:lnTo>
                    <a:pt x="102" y="80"/>
                  </a:lnTo>
                  <a:lnTo>
                    <a:pt x="94" y="89"/>
                  </a:lnTo>
                  <a:lnTo>
                    <a:pt x="90" y="92"/>
                  </a:lnTo>
                  <a:lnTo>
                    <a:pt x="85" y="96"/>
                  </a:lnTo>
                  <a:lnTo>
                    <a:pt x="79" y="101"/>
                  </a:lnTo>
                  <a:lnTo>
                    <a:pt x="72" y="106"/>
                  </a:lnTo>
                  <a:lnTo>
                    <a:pt x="65" y="113"/>
                  </a:lnTo>
                  <a:lnTo>
                    <a:pt x="56" y="120"/>
                  </a:lnTo>
                  <a:lnTo>
                    <a:pt x="47" y="126"/>
                  </a:lnTo>
                  <a:lnTo>
                    <a:pt x="37" y="134"/>
                  </a:lnTo>
                  <a:lnTo>
                    <a:pt x="68" y="134"/>
                  </a:lnTo>
                  <a:lnTo>
                    <a:pt x="77" y="134"/>
                  </a:lnTo>
                  <a:lnTo>
                    <a:pt x="83" y="134"/>
                  </a:lnTo>
                  <a:lnTo>
                    <a:pt x="89" y="133"/>
                  </a:lnTo>
                  <a:lnTo>
                    <a:pt x="94" y="132"/>
                  </a:lnTo>
                  <a:lnTo>
                    <a:pt x="96" y="128"/>
                  </a:lnTo>
                  <a:lnTo>
                    <a:pt x="100" y="125"/>
                  </a:lnTo>
                  <a:lnTo>
                    <a:pt x="102" y="121"/>
                  </a:lnTo>
                  <a:lnTo>
                    <a:pt x="104" y="116"/>
                  </a:lnTo>
                  <a:lnTo>
                    <a:pt x="110" y="116"/>
                  </a:lnTo>
                  <a:lnTo>
                    <a:pt x="89" y="1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29" name="Freeform 137"/>
            <p:cNvSpPr>
              <a:spLocks/>
            </p:cNvSpPr>
            <p:nvPr/>
          </p:nvSpPr>
          <p:spPr bwMode="auto">
            <a:xfrm>
              <a:off x="2294" y="1912"/>
              <a:ext cx="67" cy="139"/>
            </a:xfrm>
            <a:custGeom>
              <a:avLst/>
              <a:gdLst/>
              <a:ahLst/>
              <a:cxnLst>
                <a:cxn ang="0">
                  <a:pos x="194" y="12"/>
                </a:cxn>
                <a:cxn ang="0">
                  <a:pos x="178" y="24"/>
                </a:cxn>
                <a:cxn ang="0">
                  <a:pos x="161" y="39"/>
                </a:cxn>
                <a:cxn ang="0">
                  <a:pos x="146" y="53"/>
                </a:cxn>
                <a:cxn ang="0">
                  <a:pos x="134" y="68"/>
                </a:cxn>
                <a:cxn ang="0">
                  <a:pos x="118" y="94"/>
                </a:cxn>
                <a:cxn ang="0">
                  <a:pos x="101" y="123"/>
                </a:cxn>
                <a:cxn ang="0">
                  <a:pos x="86" y="155"/>
                </a:cxn>
                <a:cxn ang="0">
                  <a:pos x="74" y="188"/>
                </a:cxn>
                <a:cxn ang="0">
                  <a:pos x="66" y="222"/>
                </a:cxn>
                <a:cxn ang="0">
                  <a:pos x="59" y="256"/>
                </a:cxn>
                <a:cxn ang="0">
                  <a:pos x="54" y="288"/>
                </a:cxn>
                <a:cxn ang="0">
                  <a:pos x="53" y="320"/>
                </a:cxn>
                <a:cxn ang="0">
                  <a:pos x="54" y="340"/>
                </a:cxn>
                <a:cxn ang="0">
                  <a:pos x="58" y="360"/>
                </a:cxn>
                <a:cxn ang="0">
                  <a:pos x="65" y="382"/>
                </a:cxn>
                <a:cxn ang="0">
                  <a:pos x="73" y="404"/>
                </a:cxn>
                <a:cxn ang="0">
                  <a:pos x="52" y="395"/>
                </a:cxn>
                <a:cxn ang="0">
                  <a:pos x="26" y="353"/>
                </a:cxn>
                <a:cxn ang="0">
                  <a:pos x="10" y="312"/>
                </a:cxn>
                <a:cxn ang="0">
                  <a:pos x="1" y="270"/>
                </a:cxn>
                <a:cxn ang="0">
                  <a:pos x="0" y="237"/>
                </a:cxn>
                <a:cxn ang="0">
                  <a:pos x="4" y="212"/>
                </a:cxn>
                <a:cxn ang="0">
                  <a:pos x="10" y="189"/>
                </a:cxn>
                <a:cxn ang="0">
                  <a:pos x="18" y="166"/>
                </a:cxn>
                <a:cxn ang="0">
                  <a:pos x="30" y="139"/>
                </a:cxn>
                <a:cxn ang="0">
                  <a:pos x="46" y="113"/>
                </a:cxn>
                <a:cxn ang="0">
                  <a:pos x="66" y="89"/>
                </a:cxn>
                <a:cxn ang="0">
                  <a:pos x="90" y="66"/>
                </a:cxn>
                <a:cxn ang="0">
                  <a:pos x="113" y="48"/>
                </a:cxn>
                <a:cxn ang="0">
                  <a:pos x="136" y="32"/>
                </a:cxn>
                <a:cxn ang="0">
                  <a:pos x="160" y="18"/>
                </a:cxn>
                <a:cxn ang="0">
                  <a:pos x="186" y="6"/>
                </a:cxn>
              </a:cxnLst>
              <a:rect l="0" t="0" r="r" b="b"/>
              <a:pathLst>
                <a:path w="200" h="416">
                  <a:moveTo>
                    <a:pt x="200" y="0"/>
                  </a:moveTo>
                  <a:lnTo>
                    <a:pt x="194" y="12"/>
                  </a:lnTo>
                  <a:lnTo>
                    <a:pt x="186" y="18"/>
                  </a:lnTo>
                  <a:lnTo>
                    <a:pt x="178" y="24"/>
                  </a:lnTo>
                  <a:lnTo>
                    <a:pt x="169" y="31"/>
                  </a:lnTo>
                  <a:lnTo>
                    <a:pt x="161" y="39"/>
                  </a:lnTo>
                  <a:lnTo>
                    <a:pt x="154" y="45"/>
                  </a:lnTo>
                  <a:lnTo>
                    <a:pt x="146" y="53"/>
                  </a:lnTo>
                  <a:lnTo>
                    <a:pt x="140" y="61"/>
                  </a:lnTo>
                  <a:lnTo>
                    <a:pt x="134" y="68"/>
                  </a:lnTo>
                  <a:lnTo>
                    <a:pt x="126" y="81"/>
                  </a:lnTo>
                  <a:lnTo>
                    <a:pt x="118" y="94"/>
                  </a:lnTo>
                  <a:lnTo>
                    <a:pt x="109" y="108"/>
                  </a:lnTo>
                  <a:lnTo>
                    <a:pt x="101" y="123"/>
                  </a:lnTo>
                  <a:lnTo>
                    <a:pt x="94" y="138"/>
                  </a:lnTo>
                  <a:lnTo>
                    <a:pt x="86" y="155"/>
                  </a:lnTo>
                  <a:lnTo>
                    <a:pt x="80" y="171"/>
                  </a:lnTo>
                  <a:lnTo>
                    <a:pt x="74" y="188"/>
                  </a:lnTo>
                  <a:lnTo>
                    <a:pt x="70" y="205"/>
                  </a:lnTo>
                  <a:lnTo>
                    <a:pt x="66" y="222"/>
                  </a:lnTo>
                  <a:lnTo>
                    <a:pt x="61" y="239"/>
                  </a:lnTo>
                  <a:lnTo>
                    <a:pt x="59" y="256"/>
                  </a:lnTo>
                  <a:lnTo>
                    <a:pt x="56" y="271"/>
                  </a:lnTo>
                  <a:lnTo>
                    <a:pt x="54" y="288"/>
                  </a:lnTo>
                  <a:lnTo>
                    <a:pt x="53" y="304"/>
                  </a:lnTo>
                  <a:lnTo>
                    <a:pt x="53" y="320"/>
                  </a:lnTo>
                  <a:lnTo>
                    <a:pt x="53" y="330"/>
                  </a:lnTo>
                  <a:lnTo>
                    <a:pt x="54" y="340"/>
                  </a:lnTo>
                  <a:lnTo>
                    <a:pt x="55" y="350"/>
                  </a:lnTo>
                  <a:lnTo>
                    <a:pt x="58" y="360"/>
                  </a:lnTo>
                  <a:lnTo>
                    <a:pt x="61" y="371"/>
                  </a:lnTo>
                  <a:lnTo>
                    <a:pt x="65" y="382"/>
                  </a:lnTo>
                  <a:lnTo>
                    <a:pt x="68" y="393"/>
                  </a:lnTo>
                  <a:lnTo>
                    <a:pt x="73" y="404"/>
                  </a:lnTo>
                  <a:lnTo>
                    <a:pt x="67" y="416"/>
                  </a:lnTo>
                  <a:lnTo>
                    <a:pt x="52" y="395"/>
                  </a:lnTo>
                  <a:lnTo>
                    <a:pt x="38" y="374"/>
                  </a:lnTo>
                  <a:lnTo>
                    <a:pt x="26" y="353"/>
                  </a:lnTo>
                  <a:lnTo>
                    <a:pt x="17" y="332"/>
                  </a:lnTo>
                  <a:lnTo>
                    <a:pt x="10" y="312"/>
                  </a:lnTo>
                  <a:lnTo>
                    <a:pt x="5" y="291"/>
                  </a:lnTo>
                  <a:lnTo>
                    <a:pt x="1" y="270"/>
                  </a:lnTo>
                  <a:lnTo>
                    <a:pt x="0" y="249"/>
                  </a:lnTo>
                  <a:lnTo>
                    <a:pt x="0" y="237"/>
                  </a:lnTo>
                  <a:lnTo>
                    <a:pt x="1" y="225"/>
                  </a:lnTo>
                  <a:lnTo>
                    <a:pt x="4" y="212"/>
                  </a:lnTo>
                  <a:lnTo>
                    <a:pt x="6" y="200"/>
                  </a:lnTo>
                  <a:lnTo>
                    <a:pt x="10" y="189"/>
                  </a:lnTo>
                  <a:lnTo>
                    <a:pt x="13" y="177"/>
                  </a:lnTo>
                  <a:lnTo>
                    <a:pt x="18" y="166"/>
                  </a:lnTo>
                  <a:lnTo>
                    <a:pt x="23" y="154"/>
                  </a:lnTo>
                  <a:lnTo>
                    <a:pt x="30" y="139"/>
                  </a:lnTo>
                  <a:lnTo>
                    <a:pt x="37" y="126"/>
                  </a:lnTo>
                  <a:lnTo>
                    <a:pt x="46" y="113"/>
                  </a:lnTo>
                  <a:lnTo>
                    <a:pt x="56" y="101"/>
                  </a:lnTo>
                  <a:lnTo>
                    <a:pt x="66" y="89"/>
                  </a:lnTo>
                  <a:lnTo>
                    <a:pt x="78" y="77"/>
                  </a:lnTo>
                  <a:lnTo>
                    <a:pt x="90" y="66"/>
                  </a:lnTo>
                  <a:lnTo>
                    <a:pt x="103" y="55"/>
                  </a:lnTo>
                  <a:lnTo>
                    <a:pt x="113" y="48"/>
                  </a:lnTo>
                  <a:lnTo>
                    <a:pt x="124" y="39"/>
                  </a:lnTo>
                  <a:lnTo>
                    <a:pt x="136" y="32"/>
                  </a:lnTo>
                  <a:lnTo>
                    <a:pt x="148" y="24"/>
                  </a:lnTo>
                  <a:lnTo>
                    <a:pt x="160" y="18"/>
                  </a:lnTo>
                  <a:lnTo>
                    <a:pt x="173" y="11"/>
                  </a:lnTo>
                  <a:lnTo>
                    <a:pt x="186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0" name="Freeform 138"/>
            <p:cNvSpPr>
              <a:spLocks/>
            </p:cNvSpPr>
            <p:nvPr/>
          </p:nvSpPr>
          <p:spPr bwMode="auto">
            <a:xfrm>
              <a:off x="2337" y="1948"/>
              <a:ext cx="94" cy="75"/>
            </a:xfrm>
            <a:custGeom>
              <a:avLst/>
              <a:gdLst/>
              <a:ahLst/>
              <a:cxnLst>
                <a:cxn ang="0">
                  <a:pos x="141" y="9"/>
                </a:cxn>
                <a:cxn ang="0">
                  <a:pos x="156" y="38"/>
                </a:cxn>
                <a:cxn ang="0">
                  <a:pos x="166" y="68"/>
                </a:cxn>
                <a:cxn ang="0">
                  <a:pos x="182" y="62"/>
                </a:cxn>
                <a:cxn ang="0">
                  <a:pos x="196" y="45"/>
                </a:cxn>
                <a:cxn ang="0">
                  <a:pos x="205" y="31"/>
                </a:cxn>
                <a:cxn ang="0">
                  <a:pos x="229" y="10"/>
                </a:cxn>
                <a:cxn ang="0">
                  <a:pos x="247" y="3"/>
                </a:cxn>
                <a:cxn ang="0">
                  <a:pos x="265" y="1"/>
                </a:cxn>
                <a:cxn ang="0">
                  <a:pos x="280" y="7"/>
                </a:cxn>
                <a:cxn ang="0">
                  <a:pos x="286" y="21"/>
                </a:cxn>
                <a:cxn ang="0">
                  <a:pos x="286" y="37"/>
                </a:cxn>
                <a:cxn ang="0">
                  <a:pos x="277" y="48"/>
                </a:cxn>
                <a:cxn ang="0">
                  <a:pos x="261" y="52"/>
                </a:cxn>
                <a:cxn ang="0">
                  <a:pos x="248" y="51"/>
                </a:cxn>
                <a:cxn ang="0">
                  <a:pos x="233" y="48"/>
                </a:cxn>
                <a:cxn ang="0">
                  <a:pos x="223" y="48"/>
                </a:cxn>
                <a:cxn ang="0">
                  <a:pos x="207" y="56"/>
                </a:cxn>
                <a:cxn ang="0">
                  <a:pos x="196" y="64"/>
                </a:cxn>
                <a:cxn ang="0">
                  <a:pos x="184" y="81"/>
                </a:cxn>
                <a:cxn ang="0">
                  <a:pos x="179" y="112"/>
                </a:cxn>
                <a:cxn ang="0">
                  <a:pos x="194" y="152"/>
                </a:cxn>
                <a:cxn ang="0">
                  <a:pos x="206" y="176"/>
                </a:cxn>
                <a:cxn ang="0">
                  <a:pos x="215" y="187"/>
                </a:cxn>
                <a:cxn ang="0">
                  <a:pos x="227" y="189"/>
                </a:cxn>
                <a:cxn ang="0">
                  <a:pos x="235" y="188"/>
                </a:cxn>
                <a:cxn ang="0">
                  <a:pos x="253" y="171"/>
                </a:cxn>
                <a:cxn ang="0">
                  <a:pos x="262" y="174"/>
                </a:cxn>
                <a:cxn ang="0">
                  <a:pos x="247" y="195"/>
                </a:cxn>
                <a:cxn ang="0">
                  <a:pos x="230" y="211"/>
                </a:cxn>
                <a:cxn ang="0">
                  <a:pos x="208" y="222"/>
                </a:cxn>
                <a:cxn ang="0">
                  <a:pos x="184" y="225"/>
                </a:cxn>
                <a:cxn ang="0">
                  <a:pos x="166" y="217"/>
                </a:cxn>
                <a:cxn ang="0">
                  <a:pos x="150" y="203"/>
                </a:cxn>
                <a:cxn ang="0">
                  <a:pos x="141" y="188"/>
                </a:cxn>
                <a:cxn ang="0">
                  <a:pos x="135" y="170"/>
                </a:cxn>
                <a:cxn ang="0">
                  <a:pos x="127" y="146"/>
                </a:cxn>
                <a:cxn ang="0">
                  <a:pos x="106" y="171"/>
                </a:cxn>
                <a:cxn ang="0">
                  <a:pos x="90" y="189"/>
                </a:cxn>
                <a:cxn ang="0">
                  <a:pos x="72" y="206"/>
                </a:cxn>
                <a:cxn ang="0">
                  <a:pos x="51" y="219"/>
                </a:cxn>
                <a:cxn ang="0">
                  <a:pos x="33" y="225"/>
                </a:cxn>
                <a:cxn ang="0">
                  <a:pos x="15" y="223"/>
                </a:cxn>
                <a:cxn ang="0">
                  <a:pos x="3" y="214"/>
                </a:cxn>
                <a:cxn ang="0">
                  <a:pos x="0" y="201"/>
                </a:cxn>
                <a:cxn ang="0">
                  <a:pos x="3" y="184"/>
                </a:cxn>
                <a:cxn ang="0">
                  <a:pos x="16" y="175"/>
                </a:cxn>
                <a:cxn ang="0">
                  <a:pos x="32" y="173"/>
                </a:cxn>
                <a:cxn ang="0">
                  <a:pos x="44" y="176"/>
                </a:cxn>
                <a:cxn ang="0">
                  <a:pos x="60" y="182"/>
                </a:cxn>
                <a:cxn ang="0">
                  <a:pos x="70" y="181"/>
                </a:cxn>
                <a:cxn ang="0">
                  <a:pos x="80" y="176"/>
                </a:cxn>
                <a:cxn ang="0">
                  <a:pos x="94" y="164"/>
                </a:cxn>
                <a:cxn ang="0">
                  <a:pos x="103" y="155"/>
                </a:cxn>
                <a:cxn ang="0">
                  <a:pos x="114" y="142"/>
                </a:cxn>
                <a:cxn ang="0">
                  <a:pos x="117" y="112"/>
                </a:cxn>
                <a:cxn ang="0">
                  <a:pos x="100" y="66"/>
                </a:cxn>
                <a:cxn ang="0">
                  <a:pos x="86" y="38"/>
                </a:cxn>
                <a:cxn ang="0">
                  <a:pos x="73" y="25"/>
                </a:cxn>
                <a:cxn ang="0">
                  <a:pos x="57" y="22"/>
                </a:cxn>
                <a:cxn ang="0">
                  <a:pos x="44" y="25"/>
                </a:cxn>
              </a:cxnLst>
              <a:rect l="0" t="0" r="r" b="b"/>
              <a:pathLst>
                <a:path w="287" h="225">
                  <a:moveTo>
                    <a:pt x="46" y="16"/>
                  </a:moveTo>
                  <a:lnTo>
                    <a:pt x="136" y="0"/>
                  </a:lnTo>
                  <a:lnTo>
                    <a:pt x="141" y="9"/>
                  </a:lnTo>
                  <a:lnTo>
                    <a:pt x="146" y="19"/>
                  </a:lnTo>
                  <a:lnTo>
                    <a:pt x="151" y="28"/>
                  </a:lnTo>
                  <a:lnTo>
                    <a:pt x="156" y="38"/>
                  </a:lnTo>
                  <a:lnTo>
                    <a:pt x="159" y="48"/>
                  </a:lnTo>
                  <a:lnTo>
                    <a:pt x="163" y="58"/>
                  </a:lnTo>
                  <a:lnTo>
                    <a:pt x="166" y="68"/>
                  </a:lnTo>
                  <a:lnTo>
                    <a:pt x="170" y="78"/>
                  </a:lnTo>
                  <a:lnTo>
                    <a:pt x="176" y="70"/>
                  </a:lnTo>
                  <a:lnTo>
                    <a:pt x="182" y="62"/>
                  </a:lnTo>
                  <a:lnTo>
                    <a:pt x="187" y="56"/>
                  </a:lnTo>
                  <a:lnTo>
                    <a:pt x="191" y="49"/>
                  </a:lnTo>
                  <a:lnTo>
                    <a:pt x="196" y="45"/>
                  </a:lnTo>
                  <a:lnTo>
                    <a:pt x="200" y="39"/>
                  </a:lnTo>
                  <a:lnTo>
                    <a:pt x="202" y="35"/>
                  </a:lnTo>
                  <a:lnTo>
                    <a:pt x="205" y="31"/>
                  </a:lnTo>
                  <a:lnTo>
                    <a:pt x="214" y="22"/>
                  </a:lnTo>
                  <a:lnTo>
                    <a:pt x="221" y="16"/>
                  </a:lnTo>
                  <a:lnTo>
                    <a:pt x="229" y="10"/>
                  </a:lnTo>
                  <a:lnTo>
                    <a:pt x="235" y="7"/>
                  </a:lnTo>
                  <a:lnTo>
                    <a:pt x="241" y="5"/>
                  </a:lnTo>
                  <a:lnTo>
                    <a:pt x="247" y="3"/>
                  </a:lnTo>
                  <a:lnTo>
                    <a:pt x="251" y="1"/>
                  </a:lnTo>
                  <a:lnTo>
                    <a:pt x="257" y="0"/>
                  </a:lnTo>
                  <a:lnTo>
                    <a:pt x="265" y="1"/>
                  </a:lnTo>
                  <a:lnTo>
                    <a:pt x="271" y="3"/>
                  </a:lnTo>
                  <a:lnTo>
                    <a:pt x="275" y="5"/>
                  </a:lnTo>
                  <a:lnTo>
                    <a:pt x="280" y="7"/>
                  </a:lnTo>
                  <a:lnTo>
                    <a:pt x="283" y="11"/>
                  </a:lnTo>
                  <a:lnTo>
                    <a:pt x="285" y="16"/>
                  </a:lnTo>
                  <a:lnTo>
                    <a:pt x="286" y="21"/>
                  </a:lnTo>
                  <a:lnTo>
                    <a:pt x="287" y="28"/>
                  </a:lnTo>
                  <a:lnTo>
                    <a:pt x="287" y="32"/>
                  </a:lnTo>
                  <a:lnTo>
                    <a:pt x="286" y="37"/>
                  </a:lnTo>
                  <a:lnTo>
                    <a:pt x="284" y="41"/>
                  </a:lnTo>
                  <a:lnTo>
                    <a:pt x="280" y="45"/>
                  </a:lnTo>
                  <a:lnTo>
                    <a:pt x="277" y="48"/>
                  </a:lnTo>
                  <a:lnTo>
                    <a:pt x="272" y="50"/>
                  </a:lnTo>
                  <a:lnTo>
                    <a:pt x="267" y="52"/>
                  </a:lnTo>
                  <a:lnTo>
                    <a:pt x="261" y="52"/>
                  </a:lnTo>
                  <a:lnTo>
                    <a:pt x="256" y="52"/>
                  </a:lnTo>
                  <a:lnTo>
                    <a:pt x="253" y="52"/>
                  </a:lnTo>
                  <a:lnTo>
                    <a:pt x="248" y="51"/>
                  </a:lnTo>
                  <a:lnTo>
                    <a:pt x="243" y="50"/>
                  </a:lnTo>
                  <a:lnTo>
                    <a:pt x="237" y="49"/>
                  </a:lnTo>
                  <a:lnTo>
                    <a:pt x="233" y="48"/>
                  </a:lnTo>
                  <a:lnTo>
                    <a:pt x="230" y="47"/>
                  </a:lnTo>
                  <a:lnTo>
                    <a:pt x="227" y="47"/>
                  </a:lnTo>
                  <a:lnTo>
                    <a:pt x="223" y="48"/>
                  </a:lnTo>
                  <a:lnTo>
                    <a:pt x="217" y="49"/>
                  </a:lnTo>
                  <a:lnTo>
                    <a:pt x="212" y="52"/>
                  </a:lnTo>
                  <a:lnTo>
                    <a:pt x="207" y="56"/>
                  </a:lnTo>
                  <a:lnTo>
                    <a:pt x="205" y="58"/>
                  </a:lnTo>
                  <a:lnTo>
                    <a:pt x="201" y="61"/>
                  </a:lnTo>
                  <a:lnTo>
                    <a:pt x="196" y="64"/>
                  </a:lnTo>
                  <a:lnTo>
                    <a:pt x="193" y="69"/>
                  </a:lnTo>
                  <a:lnTo>
                    <a:pt x="188" y="74"/>
                  </a:lnTo>
                  <a:lnTo>
                    <a:pt x="184" y="81"/>
                  </a:lnTo>
                  <a:lnTo>
                    <a:pt x="179" y="88"/>
                  </a:lnTo>
                  <a:lnTo>
                    <a:pt x="175" y="95"/>
                  </a:lnTo>
                  <a:lnTo>
                    <a:pt x="179" y="112"/>
                  </a:lnTo>
                  <a:lnTo>
                    <a:pt x="184" y="126"/>
                  </a:lnTo>
                  <a:lnTo>
                    <a:pt x="189" y="140"/>
                  </a:lnTo>
                  <a:lnTo>
                    <a:pt x="194" y="152"/>
                  </a:lnTo>
                  <a:lnTo>
                    <a:pt x="197" y="162"/>
                  </a:lnTo>
                  <a:lnTo>
                    <a:pt x="202" y="170"/>
                  </a:lnTo>
                  <a:lnTo>
                    <a:pt x="206" y="176"/>
                  </a:lnTo>
                  <a:lnTo>
                    <a:pt x="208" y="182"/>
                  </a:lnTo>
                  <a:lnTo>
                    <a:pt x="212" y="185"/>
                  </a:lnTo>
                  <a:lnTo>
                    <a:pt x="215" y="187"/>
                  </a:lnTo>
                  <a:lnTo>
                    <a:pt x="219" y="188"/>
                  </a:lnTo>
                  <a:lnTo>
                    <a:pt x="224" y="189"/>
                  </a:lnTo>
                  <a:lnTo>
                    <a:pt x="227" y="189"/>
                  </a:lnTo>
                  <a:lnTo>
                    <a:pt x="231" y="188"/>
                  </a:lnTo>
                  <a:lnTo>
                    <a:pt x="233" y="188"/>
                  </a:lnTo>
                  <a:lnTo>
                    <a:pt x="235" y="188"/>
                  </a:lnTo>
                  <a:lnTo>
                    <a:pt x="239" y="185"/>
                  </a:lnTo>
                  <a:lnTo>
                    <a:pt x="245" y="178"/>
                  </a:lnTo>
                  <a:lnTo>
                    <a:pt x="253" y="171"/>
                  </a:lnTo>
                  <a:lnTo>
                    <a:pt x="260" y="161"/>
                  </a:lnTo>
                  <a:lnTo>
                    <a:pt x="268" y="165"/>
                  </a:lnTo>
                  <a:lnTo>
                    <a:pt x="262" y="174"/>
                  </a:lnTo>
                  <a:lnTo>
                    <a:pt x="257" y="182"/>
                  </a:lnTo>
                  <a:lnTo>
                    <a:pt x="251" y="188"/>
                  </a:lnTo>
                  <a:lnTo>
                    <a:pt x="247" y="195"/>
                  </a:lnTo>
                  <a:lnTo>
                    <a:pt x="241" y="201"/>
                  </a:lnTo>
                  <a:lnTo>
                    <a:pt x="235" y="206"/>
                  </a:lnTo>
                  <a:lnTo>
                    <a:pt x="230" y="211"/>
                  </a:lnTo>
                  <a:lnTo>
                    <a:pt x="224" y="214"/>
                  </a:lnTo>
                  <a:lnTo>
                    <a:pt x="217" y="218"/>
                  </a:lnTo>
                  <a:lnTo>
                    <a:pt x="208" y="222"/>
                  </a:lnTo>
                  <a:lnTo>
                    <a:pt x="200" y="224"/>
                  </a:lnTo>
                  <a:lnTo>
                    <a:pt x="191" y="225"/>
                  </a:lnTo>
                  <a:lnTo>
                    <a:pt x="184" y="225"/>
                  </a:lnTo>
                  <a:lnTo>
                    <a:pt x="177" y="223"/>
                  </a:lnTo>
                  <a:lnTo>
                    <a:pt x="171" y="220"/>
                  </a:lnTo>
                  <a:lnTo>
                    <a:pt x="166" y="217"/>
                  </a:lnTo>
                  <a:lnTo>
                    <a:pt x="160" y="213"/>
                  </a:lnTo>
                  <a:lnTo>
                    <a:pt x="154" y="208"/>
                  </a:lnTo>
                  <a:lnTo>
                    <a:pt x="150" y="203"/>
                  </a:lnTo>
                  <a:lnTo>
                    <a:pt x="145" y="197"/>
                  </a:lnTo>
                  <a:lnTo>
                    <a:pt x="144" y="193"/>
                  </a:lnTo>
                  <a:lnTo>
                    <a:pt x="141" y="188"/>
                  </a:lnTo>
                  <a:lnTo>
                    <a:pt x="140" y="183"/>
                  </a:lnTo>
                  <a:lnTo>
                    <a:pt x="138" y="176"/>
                  </a:lnTo>
                  <a:lnTo>
                    <a:pt x="135" y="170"/>
                  </a:lnTo>
                  <a:lnTo>
                    <a:pt x="132" y="163"/>
                  </a:lnTo>
                  <a:lnTo>
                    <a:pt x="129" y="155"/>
                  </a:lnTo>
                  <a:lnTo>
                    <a:pt x="127" y="146"/>
                  </a:lnTo>
                  <a:lnTo>
                    <a:pt x="120" y="155"/>
                  </a:lnTo>
                  <a:lnTo>
                    <a:pt x="112" y="163"/>
                  </a:lnTo>
                  <a:lnTo>
                    <a:pt x="106" y="171"/>
                  </a:lnTo>
                  <a:lnTo>
                    <a:pt x="100" y="177"/>
                  </a:lnTo>
                  <a:lnTo>
                    <a:pt x="94" y="184"/>
                  </a:lnTo>
                  <a:lnTo>
                    <a:pt x="90" y="189"/>
                  </a:lnTo>
                  <a:lnTo>
                    <a:pt x="85" y="194"/>
                  </a:lnTo>
                  <a:lnTo>
                    <a:pt x="80" y="198"/>
                  </a:lnTo>
                  <a:lnTo>
                    <a:pt x="72" y="206"/>
                  </a:lnTo>
                  <a:lnTo>
                    <a:pt x="64" y="213"/>
                  </a:lnTo>
                  <a:lnTo>
                    <a:pt x="57" y="217"/>
                  </a:lnTo>
                  <a:lnTo>
                    <a:pt x="51" y="219"/>
                  </a:lnTo>
                  <a:lnTo>
                    <a:pt x="45" y="222"/>
                  </a:lnTo>
                  <a:lnTo>
                    <a:pt x="39" y="224"/>
                  </a:lnTo>
                  <a:lnTo>
                    <a:pt x="33" y="225"/>
                  </a:lnTo>
                  <a:lnTo>
                    <a:pt x="27" y="225"/>
                  </a:lnTo>
                  <a:lnTo>
                    <a:pt x="21" y="225"/>
                  </a:lnTo>
                  <a:lnTo>
                    <a:pt x="15" y="223"/>
                  </a:lnTo>
                  <a:lnTo>
                    <a:pt x="12" y="220"/>
                  </a:lnTo>
                  <a:lnTo>
                    <a:pt x="7" y="217"/>
                  </a:lnTo>
                  <a:lnTo>
                    <a:pt x="3" y="214"/>
                  </a:lnTo>
                  <a:lnTo>
                    <a:pt x="1" y="209"/>
                  </a:lnTo>
                  <a:lnTo>
                    <a:pt x="0" y="205"/>
                  </a:lnTo>
                  <a:lnTo>
                    <a:pt x="0" y="201"/>
                  </a:lnTo>
                  <a:lnTo>
                    <a:pt x="0" y="194"/>
                  </a:lnTo>
                  <a:lnTo>
                    <a:pt x="1" y="188"/>
                  </a:lnTo>
                  <a:lnTo>
                    <a:pt x="3" y="184"/>
                  </a:lnTo>
                  <a:lnTo>
                    <a:pt x="7" y="180"/>
                  </a:lnTo>
                  <a:lnTo>
                    <a:pt x="12" y="177"/>
                  </a:lnTo>
                  <a:lnTo>
                    <a:pt x="16" y="175"/>
                  </a:lnTo>
                  <a:lnTo>
                    <a:pt x="22" y="174"/>
                  </a:lnTo>
                  <a:lnTo>
                    <a:pt x="30" y="173"/>
                  </a:lnTo>
                  <a:lnTo>
                    <a:pt x="32" y="173"/>
                  </a:lnTo>
                  <a:lnTo>
                    <a:pt x="36" y="174"/>
                  </a:lnTo>
                  <a:lnTo>
                    <a:pt x="39" y="175"/>
                  </a:lnTo>
                  <a:lnTo>
                    <a:pt x="44" y="176"/>
                  </a:lnTo>
                  <a:lnTo>
                    <a:pt x="50" y="178"/>
                  </a:lnTo>
                  <a:lnTo>
                    <a:pt x="55" y="181"/>
                  </a:lnTo>
                  <a:lnTo>
                    <a:pt x="60" y="182"/>
                  </a:lnTo>
                  <a:lnTo>
                    <a:pt x="63" y="182"/>
                  </a:lnTo>
                  <a:lnTo>
                    <a:pt x="67" y="182"/>
                  </a:lnTo>
                  <a:lnTo>
                    <a:pt x="70" y="181"/>
                  </a:lnTo>
                  <a:lnTo>
                    <a:pt x="73" y="180"/>
                  </a:lnTo>
                  <a:lnTo>
                    <a:pt x="76" y="180"/>
                  </a:lnTo>
                  <a:lnTo>
                    <a:pt x="80" y="176"/>
                  </a:lnTo>
                  <a:lnTo>
                    <a:pt x="85" y="173"/>
                  </a:lnTo>
                  <a:lnTo>
                    <a:pt x="90" y="168"/>
                  </a:lnTo>
                  <a:lnTo>
                    <a:pt x="94" y="164"/>
                  </a:lnTo>
                  <a:lnTo>
                    <a:pt x="97" y="162"/>
                  </a:lnTo>
                  <a:lnTo>
                    <a:pt x="99" y="159"/>
                  </a:lnTo>
                  <a:lnTo>
                    <a:pt x="103" y="155"/>
                  </a:lnTo>
                  <a:lnTo>
                    <a:pt x="106" y="151"/>
                  </a:lnTo>
                  <a:lnTo>
                    <a:pt x="110" y="146"/>
                  </a:lnTo>
                  <a:lnTo>
                    <a:pt x="114" y="142"/>
                  </a:lnTo>
                  <a:lnTo>
                    <a:pt x="118" y="136"/>
                  </a:lnTo>
                  <a:lnTo>
                    <a:pt x="123" y="131"/>
                  </a:lnTo>
                  <a:lnTo>
                    <a:pt x="117" y="112"/>
                  </a:lnTo>
                  <a:lnTo>
                    <a:pt x="111" y="94"/>
                  </a:lnTo>
                  <a:lnTo>
                    <a:pt x="105" y="79"/>
                  </a:lnTo>
                  <a:lnTo>
                    <a:pt x="100" y="66"/>
                  </a:lnTo>
                  <a:lnTo>
                    <a:pt x="96" y="55"/>
                  </a:lnTo>
                  <a:lnTo>
                    <a:pt x="91" y="45"/>
                  </a:lnTo>
                  <a:lnTo>
                    <a:pt x="86" y="38"/>
                  </a:lnTo>
                  <a:lnTo>
                    <a:pt x="81" y="32"/>
                  </a:lnTo>
                  <a:lnTo>
                    <a:pt x="78" y="28"/>
                  </a:lnTo>
                  <a:lnTo>
                    <a:pt x="73" y="25"/>
                  </a:lnTo>
                  <a:lnTo>
                    <a:pt x="67" y="24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2" y="24"/>
                  </a:lnTo>
                  <a:lnTo>
                    <a:pt x="49" y="25"/>
                  </a:lnTo>
                  <a:lnTo>
                    <a:pt x="44" y="25"/>
                  </a:lnTo>
                  <a:lnTo>
                    <a:pt x="46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1" name="Freeform 139"/>
            <p:cNvSpPr>
              <a:spLocks/>
            </p:cNvSpPr>
            <p:nvPr/>
          </p:nvSpPr>
          <p:spPr bwMode="auto">
            <a:xfrm>
              <a:off x="2491" y="1996"/>
              <a:ext cx="35" cy="49"/>
            </a:xfrm>
            <a:custGeom>
              <a:avLst/>
              <a:gdLst/>
              <a:ahLst/>
              <a:cxnLst>
                <a:cxn ang="0">
                  <a:pos x="5" y="148"/>
                </a:cxn>
                <a:cxn ang="0">
                  <a:pos x="0" y="139"/>
                </a:cxn>
                <a:cxn ang="0">
                  <a:pos x="10" y="134"/>
                </a:cxn>
                <a:cxn ang="0">
                  <a:pos x="17" y="130"/>
                </a:cxn>
                <a:cxn ang="0">
                  <a:pos x="25" y="125"/>
                </a:cxn>
                <a:cxn ang="0">
                  <a:pos x="31" y="122"/>
                </a:cxn>
                <a:cxn ang="0">
                  <a:pos x="36" y="118"/>
                </a:cxn>
                <a:cxn ang="0">
                  <a:pos x="41" y="114"/>
                </a:cxn>
                <a:cxn ang="0">
                  <a:pos x="44" y="111"/>
                </a:cxn>
                <a:cxn ang="0">
                  <a:pos x="47" y="109"/>
                </a:cxn>
                <a:cxn ang="0">
                  <a:pos x="50" y="104"/>
                </a:cxn>
                <a:cxn ang="0">
                  <a:pos x="53" y="100"/>
                </a:cxn>
                <a:cxn ang="0">
                  <a:pos x="54" y="96"/>
                </a:cxn>
                <a:cxn ang="0">
                  <a:pos x="55" y="93"/>
                </a:cxn>
                <a:cxn ang="0">
                  <a:pos x="54" y="88"/>
                </a:cxn>
                <a:cxn ang="0">
                  <a:pos x="52" y="83"/>
                </a:cxn>
                <a:cxn ang="0">
                  <a:pos x="48" y="78"/>
                </a:cxn>
                <a:cxn ang="0">
                  <a:pos x="42" y="72"/>
                </a:cxn>
                <a:cxn ang="0">
                  <a:pos x="36" y="68"/>
                </a:cxn>
                <a:cxn ang="0">
                  <a:pos x="30" y="62"/>
                </a:cxn>
                <a:cxn ang="0">
                  <a:pos x="26" y="58"/>
                </a:cxn>
                <a:cxn ang="0">
                  <a:pos x="24" y="53"/>
                </a:cxn>
                <a:cxn ang="0">
                  <a:pos x="23" y="50"/>
                </a:cxn>
                <a:cxn ang="0">
                  <a:pos x="22" y="47"/>
                </a:cxn>
                <a:cxn ang="0">
                  <a:pos x="22" y="42"/>
                </a:cxn>
                <a:cxn ang="0">
                  <a:pos x="22" y="38"/>
                </a:cxn>
                <a:cxn ang="0">
                  <a:pos x="23" y="30"/>
                </a:cxn>
                <a:cxn ang="0">
                  <a:pos x="24" y="23"/>
                </a:cxn>
                <a:cxn ang="0">
                  <a:pos x="28" y="18"/>
                </a:cxn>
                <a:cxn ang="0">
                  <a:pos x="34" y="12"/>
                </a:cxn>
                <a:cxn ang="0">
                  <a:pos x="40" y="7"/>
                </a:cxn>
                <a:cxn ang="0">
                  <a:pos x="47" y="4"/>
                </a:cxn>
                <a:cxn ang="0">
                  <a:pos x="55" y="1"/>
                </a:cxn>
                <a:cxn ang="0">
                  <a:pos x="64" y="0"/>
                </a:cxn>
                <a:cxn ang="0">
                  <a:pos x="72" y="1"/>
                </a:cxn>
                <a:cxn ang="0">
                  <a:pos x="79" y="4"/>
                </a:cxn>
                <a:cxn ang="0">
                  <a:pos x="86" y="7"/>
                </a:cxn>
                <a:cxn ang="0">
                  <a:pos x="94" y="12"/>
                </a:cxn>
                <a:cxn ang="0">
                  <a:pos x="98" y="20"/>
                </a:cxn>
                <a:cxn ang="0">
                  <a:pos x="102" y="28"/>
                </a:cxn>
                <a:cxn ang="0">
                  <a:pos x="104" y="36"/>
                </a:cxn>
                <a:cxn ang="0">
                  <a:pos x="106" y="43"/>
                </a:cxn>
                <a:cxn ang="0">
                  <a:pos x="106" y="51"/>
                </a:cxn>
                <a:cxn ang="0">
                  <a:pos x="104" y="58"/>
                </a:cxn>
                <a:cxn ang="0">
                  <a:pos x="102" y="66"/>
                </a:cxn>
                <a:cxn ang="0">
                  <a:pos x="100" y="73"/>
                </a:cxn>
                <a:cxn ang="0">
                  <a:pos x="96" y="81"/>
                </a:cxn>
                <a:cxn ang="0">
                  <a:pos x="92" y="88"/>
                </a:cxn>
                <a:cxn ang="0">
                  <a:pos x="88" y="95"/>
                </a:cxn>
                <a:cxn ang="0">
                  <a:pos x="82" y="102"/>
                </a:cxn>
                <a:cxn ang="0">
                  <a:pos x="74" y="109"/>
                </a:cxn>
                <a:cxn ang="0">
                  <a:pos x="67" y="114"/>
                </a:cxn>
                <a:cxn ang="0">
                  <a:pos x="59" y="121"/>
                </a:cxn>
                <a:cxn ang="0">
                  <a:pos x="50" y="126"/>
                </a:cxn>
                <a:cxn ang="0">
                  <a:pos x="40" y="133"/>
                </a:cxn>
                <a:cxn ang="0">
                  <a:pos x="30" y="139"/>
                </a:cxn>
                <a:cxn ang="0">
                  <a:pos x="19" y="144"/>
                </a:cxn>
                <a:cxn ang="0">
                  <a:pos x="7" y="148"/>
                </a:cxn>
                <a:cxn ang="0">
                  <a:pos x="5" y="148"/>
                </a:cxn>
              </a:cxnLst>
              <a:rect l="0" t="0" r="r" b="b"/>
              <a:pathLst>
                <a:path w="106" h="148">
                  <a:moveTo>
                    <a:pt x="5" y="148"/>
                  </a:moveTo>
                  <a:lnTo>
                    <a:pt x="0" y="139"/>
                  </a:lnTo>
                  <a:lnTo>
                    <a:pt x="10" y="134"/>
                  </a:lnTo>
                  <a:lnTo>
                    <a:pt x="17" y="130"/>
                  </a:lnTo>
                  <a:lnTo>
                    <a:pt x="25" y="125"/>
                  </a:lnTo>
                  <a:lnTo>
                    <a:pt x="31" y="122"/>
                  </a:lnTo>
                  <a:lnTo>
                    <a:pt x="36" y="118"/>
                  </a:lnTo>
                  <a:lnTo>
                    <a:pt x="41" y="114"/>
                  </a:lnTo>
                  <a:lnTo>
                    <a:pt x="44" y="111"/>
                  </a:lnTo>
                  <a:lnTo>
                    <a:pt x="47" y="109"/>
                  </a:lnTo>
                  <a:lnTo>
                    <a:pt x="50" y="104"/>
                  </a:lnTo>
                  <a:lnTo>
                    <a:pt x="53" y="100"/>
                  </a:lnTo>
                  <a:lnTo>
                    <a:pt x="54" y="96"/>
                  </a:lnTo>
                  <a:lnTo>
                    <a:pt x="55" y="93"/>
                  </a:lnTo>
                  <a:lnTo>
                    <a:pt x="54" y="88"/>
                  </a:lnTo>
                  <a:lnTo>
                    <a:pt x="52" y="83"/>
                  </a:lnTo>
                  <a:lnTo>
                    <a:pt x="48" y="78"/>
                  </a:lnTo>
                  <a:lnTo>
                    <a:pt x="42" y="72"/>
                  </a:lnTo>
                  <a:lnTo>
                    <a:pt x="36" y="68"/>
                  </a:lnTo>
                  <a:lnTo>
                    <a:pt x="30" y="62"/>
                  </a:lnTo>
                  <a:lnTo>
                    <a:pt x="26" y="58"/>
                  </a:lnTo>
                  <a:lnTo>
                    <a:pt x="24" y="53"/>
                  </a:lnTo>
                  <a:lnTo>
                    <a:pt x="23" y="50"/>
                  </a:lnTo>
                  <a:lnTo>
                    <a:pt x="22" y="47"/>
                  </a:lnTo>
                  <a:lnTo>
                    <a:pt x="22" y="42"/>
                  </a:lnTo>
                  <a:lnTo>
                    <a:pt x="22" y="38"/>
                  </a:lnTo>
                  <a:lnTo>
                    <a:pt x="23" y="30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0" y="7"/>
                  </a:lnTo>
                  <a:lnTo>
                    <a:pt x="47" y="4"/>
                  </a:lnTo>
                  <a:lnTo>
                    <a:pt x="55" y="1"/>
                  </a:lnTo>
                  <a:lnTo>
                    <a:pt x="64" y="0"/>
                  </a:lnTo>
                  <a:lnTo>
                    <a:pt x="72" y="1"/>
                  </a:lnTo>
                  <a:lnTo>
                    <a:pt x="79" y="4"/>
                  </a:lnTo>
                  <a:lnTo>
                    <a:pt x="86" y="7"/>
                  </a:lnTo>
                  <a:lnTo>
                    <a:pt x="94" y="12"/>
                  </a:lnTo>
                  <a:lnTo>
                    <a:pt x="98" y="20"/>
                  </a:lnTo>
                  <a:lnTo>
                    <a:pt x="102" y="28"/>
                  </a:lnTo>
                  <a:lnTo>
                    <a:pt x="104" y="36"/>
                  </a:lnTo>
                  <a:lnTo>
                    <a:pt x="106" y="43"/>
                  </a:lnTo>
                  <a:lnTo>
                    <a:pt x="106" y="51"/>
                  </a:lnTo>
                  <a:lnTo>
                    <a:pt x="104" y="58"/>
                  </a:lnTo>
                  <a:lnTo>
                    <a:pt x="102" y="66"/>
                  </a:lnTo>
                  <a:lnTo>
                    <a:pt x="100" y="73"/>
                  </a:lnTo>
                  <a:lnTo>
                    <a:pt x="96" y="81"/>
                  </a:lnTo>
                  <a:lnTo>
                    <a:pt x="92" y="88"/>
                  </a:lnTo>
                  <a:lnTo>
                    <a:pt x="88" y="95"/>
                  </a:lnTo>
                  <a:lnTo>
                    <a:pt x="82" y="102"/>
                  </a:lnTo>
                  <a:lnTo>
                    <a:pt x="74" y="109"/>
                  </a:lnTo>
                  <a:lnTo>
                    <a:pt x="67" y="114"/>
                  </a:lnTo>
                  <a:lnTo>
                    <a:pt x="59" y="121"/>
                  </a:lnTo>
                  <a:lnTo>
                    <a:pt x="50" y="126"/>
                  </a:lnTo>
                  <a:lnTo>
                    <a:pt x="40" y="133"/>
                  </a:lnTo>
                  <a:lnTo>
                    <a:pt x="30" y="139"/>
                  </a:lnTo>
                  <a:lnTo>
                    <a:pt x="19" y="144"/>
                  </a:lnTo>
                  <a:lnTo>
                    <a:pt x="7" y="148"/>
                  </a:lnTo>
                  <a:lnTo>
                    <a:pt x="5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2" name="Freeform 140"/>
            <p:cNvSpPr>
              <a:spLocks/>
            </p:cNvSpPr>
            <p:nvPr/>
          </p:nvSpPr>
          <p:spPr bwMode="auto">
            <a:xfrm>
              <a:off x="2523" y="1948"/>
              <a:ext cx="92" cy="107"/>
            </a:xfrm>
            <a:custGeom>
              <a:avLst/>
              <a:gdLst/>
              <a:ahLst/>
              <a:cxnLst>
                <a:cxn ang="0">
                  <a:pos x="144" y="6"/>
                </a:cxn>
                <a:cxn ang="0">
                  <a:pos x="152" y="22"/>
                </a:cxn>
                <a:cxn ang="0">
                  <a:pos x="156" y="36"/>
                </a:cxn>
                <a:cxn ang="0">
                  <a:pos x="160" y="53"/>
                </a:cxn>
                <a:cxn ang="0">
                  <a:pos x="163" y="82"/>
                </a:cxn>
                <a:cxn ang="0">
                  <a:pos x="166" y="128"/>
                </a:cxn>
                <a:cxn ang="0">
                  <a:pos x="168" y="175"/>
                </a:cxn>
                <a:cxn ang="0">
                  <a:pos x="182" y="174"/>
                </a:cxn>
                <a:cxn ang="0">
                  <a:pos x="206" y="141"/>
                </a:cxn>
                <a:cxn ang="0">
                  <a:pos x="230" y="103"/>
                </a:cxn>
                <a:cxn ang="0">
                  <a:pos x="241" y="79"/>
                </a:cxn>
                <a:cxn ang="0">
                  <a:pos x="239" y="63"/>
                </a:cxn>
                <a:cxn ang="0">
                  <a:pos x="224" y="51"/>
                </a:cxn>
                <a:cxn ang="0">
                  <a:pos x="213" y="43"/>
                </a:cxn>
                <a:cxn ang="0">
                  <a:pos x="212" y="35"/>
                </a:cxn>
                <a:cxn ang="0">
                  <a:pos x="213" y="19"/>
                </a:cxn>
                <a:cxn ang="0">
                  <a:pos x="224" y="6"/>
                </a:cxn>
                <a:cxn ang="0">
                  <a:pos x="242" y="0"/>
                </a:cxn>
                <a:cxn ang="0">
                  <a:pos x="263" y="6"/>
                </a:cxn>
                <a:cxn ang="0">
                  <a:pos x="276" y="21"/>
                </a:cxn>
                <a:cxn ang="0">
                  <a:pos x="277" y="38"/>
                </a:cxn>
                <a:cxn ang="0">
                  <a:pos x="276" y="51"/>
                </a:cxn>
                <a:cxn ang="0">
                  <a:pos x="271" y="66"/>
                </a:cxn>
                <a:cxn ang="0">
                  <a:pos x="263" y="82"/>
                </a:cxn>
                <a:cxn ang="0">
                  <a:pos x="246" y="108"/>
                </a:cxn>
                <a:cxn ang="0">
                  <a:pos x="223" y="142"/>
                </a:cxn>
                <a:cxn ang="0">
                  <a:pos x="189" y="188"/>
                </a:cxn>
                <a:cxn ang="0">
                  <a:pos x="157" y="229"/>
                </a:cxn>
                <a:cxn ang="0">
                  <a:pos x="130" y="260"/>
                </a:cxn>
                <a:cxn ang="0">
                  <a:pos x="112" y="279"/>
                </a:cxn>
                <a:cxn ang="0">
                  <a:pos x="95" y="293"/>
                </a:cxn>
                <a:cxn ang="0">
                  <a:pos x="74" y="309"/>
                </a:cxn>
                <a:cxn ang="0">
                  <a:pos x="52" y="319"/>
                </a:cxn>
                <a:cxn ang="0">
                  <a:pos x="35" y="321"/>
                </a:cxn>
                <a:cxn ang="0">
                  <a:pos x="16" y="316"/>
                </a:cxn>
                <a:cxn ang="0">
                  <a:pos x="4" y="302"/>
                </a:cxn>
                <a:cxn ang="0">
                  <a:pos x="1" y="284"/>
                </a:cxn>
                <a:cxn ang="0">
                  <a:pos x="10" y="268"/>
                </a:cxn>
                <a:cxn ang="0">
                  <a:pos x="25" y="260"/>
                </a:cxn>
                <a:cxn ang="0">
                  <a:pos x="47" y="264"/>
                </a:cxn>
                <a:cxn ang="0">
                  <a:pos x="64" y="279"/>
                </a:cxn>
                <a:cxn ang="0">
                  <a:pos x="73" y="284"/>
                </a:cxn>
                <a:cxn ang="0">
                  <a:pos x="83" y="282"/>
                </a:cxn>
                <a:cxn ang="0">
                  <a:pos x="95" y="276"/>
                </a:cxn>
                <a:cxn ang="0">
                  <a:pos x="107" y="258"/>
                </a:cxn>
                <a:cxn ang="0">
                  <a:pos x="107" y="238"/>
                </a:cxn>
                <a:cxn ang="0">
                  <a:pos x="107" y="224"/>
                </a:cxn>
                <a:cxn ang="0">
                  <a:pos x="107" y="209"/>
                </a:cxn>
                <a:cxn ang="0">
                  <a:pos x="107" y="189"/>
                </a:cxn>
                <a:cxn ang="0">
                  <a:pos x="106" y="164"/>
                </a:cxn>
                <a:cxn ang="0">
                  <a:pos x="101" y="63"/>
                </a:cxn>
                <a:cxn ang="0">
                  <a:pos x="96" y="50"/>
                </a:cxn>
                <a:cxn ang="0">
                  <a:pos x="90" y="40"/>
                </a:cxn>
                <a:cxn ang="0">
                  <a:pos x="77" y="32"/>
                </a:cxn>
                <a:cxn ang="0">
                  <a:pos x="67" y="31"/>
                </a:cxn>
                <a:cxn ang="0">
                  <a:pos x="62" y="22"/>
                </a:cxn>
              </a:cxnLst>
              <a:rect l="0" t="0" r="r" b="b"/>
              <a:pathLst>
                <a:path w="277" h="321">
                  <a:moveTo>
                    <a:pt x="62" y="22"/>
                  </a:moveTo>
                  <a:lnTo>
                    <a:pt x="139" y="0"/>
                  </a:lnTo>
                  <a:lnTo>
                    <a:pt x="144" y="6"/>
                  </a:lnTo>
                  <a:lnTo>
                    <a:pt x="148" y="11"/>
                  </a:lnTo>
                  <a:lnTo>
                    <a:pt x="150" y="17"/>
                  </a:lnTo>
                  <a:lnTo>
                    <a:pt x="152" y="22"/>
                  </a:lnTo>
                  <a:lnTo>
                    <a:pt x="154" y="27"/>
                  </a:lnTo>
                  <a:lnTo>
                    <a:pt x="155" y="31"/>
                  </a:lnTo>
                  <a:lnTo>
                    <a:pt x="156" y="36"/>
                  </a:lnTo>
                  <a:lnTo>
                    <a:pt x="157" y="41"/>
                  </a:lnTo>
                  <a:lnTo>
                    <a:pt x="158" y="47"/>
                  </a:lnTo>
                  <a:lnTo>
                    <a:pt x="160" y="53"/>
                  </a:lnTo>
                  <a:lnTo>
                    <a:pt x="161" y="60"/>
                  </a:lnTo>
                  <a:lnTo>
                    <a:pt x="162" y="68"/>
                  </a:lnTo>
                  <a:lnTo>
                    <a:pt x="163" y="82"/>
                  </a:lnTo>
                  <a:lnTo>
                    <a:pt x="164" y="97"/>
                  </a:lnTo>
                  <a:lnTo>
                    <a:pt x="166" y="112"/>
                  </a:lnTo>
                  <a:lnTo>
                    <a:pt x="166" y="128"/>
                  </a:lnTo>
                  <a:lnTo>
                    <a:pt x="167" y="143"/>
                  </a:lnTo>
                  <a:lnTo>
                    <a:pt x="168" y="160"/>
                  </a:lnTo>
                  <a:lnTo>
                    <a:pt x="168" y="175"/>
                  </a:lnTo>
                  <a:lnTo>
                    <a:pt x="169" y="192"/>
                  </a:lnTo>
                  <a:lnTo>
                    <a:pt x="175" y="183"/>
                  </a:lnTo>
                  <a:lnTo>
                    <a:pt x="182" y="174"/>
                  </a:lnTo>
                  <a:lnTo>
                    <a:pt x="191" y="163"/>
                  </a:lnTo>
                  <a:lnTo>
                    <a:pt x="198" y="152"/>
                  </a:lnTo>
                  <a:lnTo>
                    <a:pt x="206" y="141"/>
                  </a:lnTo>
                  <a:lnTo>
                    <a:pt x="213" y="129"/>
                  </a:lnTo>
                  <a:lnTo>
                    <a:pt x="222" y="116"/>
                  </a:lnTo>
                  <a:lnTo>
                    <a:pt x="230" y="103"/>
                  </a:lnTo>
                  <a:lnTo>
                    <a:pt x="236" y="95"/>
                  </a:lnTo>
                  <a:lnTo>
                    <a:pt x="240" y="88"/>
                  </a:lnTo>
                  <a:lnTo>
                    <a:pt x="241" y="79"/>
                  </a:lnTo>
                  <a:lnTo>
                    <a:pt x="242" y="72"/>
                  </a:lnTo>
                  <a:lnTo>
                    <a:pt x="241" y="69"/>
                  </a:lnTo>
                  <a:lnTo>
                    <a:pt x="239" y="63"/>
                  </a:lnTo>
                  <a:lnTo>
                    <a:pt x="234" y="59"/>
                  </a:lnTo>
                  <a:lnTo>
                    <a:pt x="229" y="56"/>
                  </a:lnTo>
                  <a:lnTo>
                    <a:pt x="224" y="51"/>
                  </a:lnTo>
                  <a:lnTo>
                    <a:pt x="219" y="48"/>
                  </a:lnTo>
                  <a:lnTo>
                    <a:pt x="216" y="45"/>
                  </a:lnTo>
                  <a:lnTo>
                    <a:pt x="213" y="43"/>
                  </a:lnTo>
                  <a:lnTo>
                    <a:pt x="212" y="40"/>
                  </a:lnTo>
                  <a:lnTo>
                    <a:pt x="212" y="37"/>
                  </a:lnTo>
                  <a:lnTo>
                    <a:pt x="212" y="35"/>
                  </a:lnTo>
                  <a:lnTo>
                    <a:pt x="212" y="31"/>
                  </a:lnTo>
                  <a:lnTo>
                    <a:pt x="212" y="25"/>
                  </a:lnTo>
                  <a:lnTo>
                    <a:pt x="213" y="19"/>
                  </a:lnTo>
                  <a:lnTo>
                    <a:pt x="216" y="15"/>
                  </a:lnTo>
                  <a:lnTo>
                    <a:pt x="219" y="9"/>
                  </a:lnTo>
                  <a:lnTo>
                    <a:pt x="224" y="6"/>
                  </a:lnTo>
                  <a:lnTo>
                    <a:pt x="230" y="3"/>
                  </a:lnTo>
                  <a:lnTo>
                    <a:pt x="236" y="1"/>
                  </a:lnTo>
                  <a:lnTo>
                    <a:pt x="242" y="0"/>
                  </a:lnTo>
                  <a:lnTo>
                    <a:pt x="248" y="1"/>
                  </a:lnTo>
                  <a:lnTo>
                    <a:pt x="255" y="3"/>
                  </a:lnTo>
                  <a:lnTo>
                    <a:pt x="263" y="6"/>
                  </a:lnTo>
                  <a:lnTo>
                    <a:pt x="269" y="10"/>
                  </a:lnTo>
                  <a:lnTo>
                    <a:pt x="273" y="16"/>
                  </a:lnTo>
                  <a:lnTo>
                    <a:pt x="276" y="21"/>
                  </a:lnTo>
                  <a:lnTo>
                    <a:pt x="277" y="28"/>
                  </a:lnTo>
                  <a:lnTo>
                    <a:pt x="277" y="35"/>
                  </a:lnTo>
                  <a:lnTo>
                    <a:pt x="277" y="38"/>
                  </a:lnTo>
                  <a:lnTo>
                    <a:pt x="277" y="42"/>
                  </a:lnTo>
                  <a:lnTo>
                    <a:pt x="276" y="47"/>
                  </a:lnTo>
                  <a:lnTo>
                    <a:pt x="276" y="51"/>
                  </a:lnTo>
                  <a:lnTo>
                    <a:pt x="275" y="56"/>
                  </a:lnTo>
                  <a:lnTo>
                    <a:pt x="273" y="61"/>
                  </a:lnTo>
                  <a:lnTo>
                    <a:pt x="271" y="66"/>
                  </a:lnTo>
                  <a:lnTo>
                    <a:pt x="269" y="71"/>
                  </a:lnTo>
                  <a:lnTo>
                    <a:pt x="266" y="77"/>
                  </a:lnTo>
                  <a:lnTo>
                    <a:pt x="263" y="82"/>
                  </a:lnTo>
                  <a:lnTo>
                    <a:pt x="258" y="90"/>
                  </a:lnTo>
                  <a:lnTo>
                    <a:pt x="253" y="99"/>
                  </a:lnTo>
                  <a:lnTo>
                    <a:pt x="246" y="108"/>
                  </a:lnTo>
                  <a:lnTo>
                    <a:pt x="240" y="119"/>
                  </a:lnTo>
                  <a:lnTo>
                    <a:pt x="231" y="130"/>
                  </a:lnTo>
                  <a:lnTo>
                    <a:pt x="223" y="142"/>
                  </a:lnTo>
                  <a:lnTo>
                    <a:pt x="212" y="157"/>
                  </a:lnTo>
                  <a:lnTo>
                    <a:pt x="200" y="173"/>
                  </a:lnTo>
                  <a:lnTo>
                    <a:pt x="189" y="188"/>
                  </a:lnTo>
                  <a:lnTo>
                    <a:pt x="179" y="203"/>
                  </a:lnTo>
                  <a:lnTo>
                    <a:pt x="168" y="216"/>
                  </a:lnTo>
                  <a:lnTo>
                    <a:pt x="157" y="229"/>
                  </a:lnTo>
                  <a:lnTo>
                    <a:pt x="146" y="241"/>
                  </a:lnTo>
                  <a:lnTo>
                    <a:pt x="136" y="254"/>
                  </a:lnTo>
                  <a:lnTo>
                    <a:pt x="130" y="260"/>
                  </a:lnTo>
                  <a:lnTo>
                    <a:pt x="124" y="267"/>
                  </a:lnTo>
                  <a:lnTo>
                    <a:pt x="116" y="274"/>
                  </a:lnTo>
                  <a:lnTo>
                    <a:pt x="112" y="279"/>
                  </a:lnTo>
                  <a:lnTo>
                    <a:pt x="106" y="285"/>
                  </a:lnTo>
                  <a:lnTo>
                    <a:pt x="100" y="289"/>
                  </a:lnTo>
                  <a:lnTo>
                    <a:pt x="95" y="293"/>
                  </a:lnTo>
                  <a:lnTo>
                    <a:pt x="90" y="297"/>
                  </a:lnTo>
                  <a:lnTo>
                    <a:pt x="83" y="303"/>
                  </a:lnTo>
                  <a:lnTo>
                    <a:pt x="74" y="309"/>
                  </a:lnTo>
                  <a:lnTo>
                    <a:pt x="66" y="313"/>
                  </a:lnTo>
                  <a:lnTo>
                    <a:pt x="56" y="318"/>
                  </a:lnTo>
                  <a:lnTo>
                    <a:pt x="52" y="319"/>
                  </a:lnTo>
                  <a:lnTo>
                    <a:pt x="46" y="320"/>
                  </a:lnTo>
                  <a:lnTo>
                    <a:pt x="41" y="321"/>
                  </a:lnTo>
                  <a:lnTo>
                    <a:pt x="35" y="321"/>
                  </a:lnTo>
                  <a:lnTo>
                    <a:pt x="28" y="320"/>
                  </a:lnTo>
                  <a:lnTo>
                    <a:pt x="22" y="319"/>
                  </a:lnTo>
                  <a:lnTo>
                    <a:pt x="16" y="316"/>
                  </a:lnTo>
                  <a:lnTo>
                    <a:pt x="10" y="312"/>
                  </a:lnTo>
                  <a:lnTo>
                    <a:pt x="6" y="308"/>
                  </a:lnTo>
                  <a:lnTo>
                    <a:pt x="4" y="302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4" y="278"/>
                  </a:lnTo>
                  <a:lnTo>
                    <a:pt x="6" y="274"/>
                  </a:lnTo>
                  <a:lnTo>
                    <a:pt x="10" y="268"/>
                  </a:lnTo>
                  <a:lnTo>
                    <a:pt x="14" y="265"/>
                  </a:lnTo>
                  <a:lnTo>
                    <a:pt x="20" y="261"/>
                  </a:lnTo>
                  <a:lnTo>
                    <a:pt x="25" y="260"/>
                  </a:lnTo>
                  <a:lnTo>
                    <a:pt x="30" y="259"/>
                  </a:lnTo>
                  <a:lnTo>
                    <a:pt x="38" y="260"/>
                  </a:lnTo>
                  <a:lnTo>
                    <a:pt x="47" y="264"/>
                  </a:lnTo>
                  <a:lnTo>
                    <a:pt x="54" y="268"/>
                  </a:lnTo>
                  <a:lnTo>
                    <a:pt x="60" y="275"/>
                  </a:lnTo>
                  <a:lnTo>
                    <a:pt x="64" y="279"/>
                  </a:lnTo>
                  <a:lnTo>
                    <a:pt x="67" y="281"/>
                  </a:lnTo>
                  <a:lnTo>
                    <a:pt x="71" y="284"/>
                  </a:lnTo>
                  <a:lnTo>
                    <a:pt x="73" y="284"/>
                  </a:lnTo>
                  <a:lnTo>
                    <a:pt x="76" y="284"/>
                  </a:lnTo>
                  <a:lnTo>
                    <a:pt x="79" y="284"/>
                  </a:lnTo>
                  <a:lnTo>
                    <a:pt x="83" y="282"/>
                  </a:lnTo>
                  <a:lnTo>
                    <a:pt x="85" y="281"/>
                  </a:lnTo>
                  <a:lnTo>
                    <a:pt x="90" y="279"/>
                  </a:lnTo>
                  <a:lnTo>
                    <a:pt x="95" y="276"/>
                  </a:lnTo>
                  <a:lnTo>
                    <a:pt x="101" y="271"/>
                  </a:lnTo>
                  <a:lnTo>
                    <a:pt x="107" y="266"/>
                  </a:lnTo>
                  <a:lnTo>
                    <a:pt x="107" y="258"/>
                  </a:lnTo>
                  <a:lnTo>
                    <a:pt x="107" y="251"/>
                  </a:lnTo>
                  <a:lnTo>
                    <a:pt x="107" y="245"/>
                  </a:lnTo>
                  <a:lnTo>
                    <a:pt x="107" y="238"/>
                  </a:lnTo>
                  <a:lnTo>
                    <a:pt x="107" y="233"/>
                  </a:lnTo>
                  <a:lnTo>
                    <a:pt x="107" y="228"/>
                  </a:lnTo>
                  <a:lnTo>
                    <a:pt x="107" y="224"/>
                  </a:lnTo>
                  <a:lnTo>
                    <a:pt x="107" y="220"/>
                  </a:lnTo>
                  <a:lnTo>
                    <a:pt x="107" y="215"/>
                  </a:lnTo>
                  <a:lnTo>
                    <a:pt x="107" y="209"/>
                  </a:lnTo>
                  <a:lnTo>
                    <a:pt x="107" y="203"/>
                  </a:lnTo>
                  <a:lnTo>
                    <a:pt x="107" y="196"/>
                  </a:lnTo>
                  <a:lnTo>
                    <a:pt x="107" y="189"/>
                  </a:lnTo>
                  <a:lnTo>
                    <a:pt x="107" y="182"/>
                  </a:lnTo>
                  <a:lnTo>
                    <a:pt x="106" y="173"/>
                  </a:lnTo>
                  <a:lnTo>
                    <a:pt x="106" y="164"/>
                  </a:lnTo>
                  <a:lnTo>
                    <a:pt x="102" y="74"/>
                  </a:lnTo>
                  <a:lnTo>
                    <a:pt x="102" y="69"/>
                  </a:lnTo>
                  <a:lnTo>
                    <a:pt x="101" y="63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50"/>
                  </a:lnTo>
                  <a:lnTo>
                    <a:pt x="95" y="46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6" y="37"/>
                  </a:lnTo>
                  <a:lnTo>
                    <a:pt x="82" y="34"/>
                  </a:lnTo>
                  <a:lnTo>
                    <a:pt x="77" y="32"/>
                  </a:lnTo>
                  <a:lnTo>
                    <a:pt x="72" y="31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6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3" name="Freeform 141"/>
            <p:cNvSpPr>
              <a:spLocks/>
            </p:cNvSpPr>
            <p:nvPr/>
          </p:nvSpPr>
          <p:spPr bwMode="auto">
            <a:xfrm>
              <a:off x="2663" y="1912"/>
              <a:ext cx="66" cy="139"/>
            </a:xfrm>
            <a:custGeom>
              <a:avLst/>
              <a:gdLst/>
              <a:ahLst/>
              <a:cxnLst>
                <a:cxn ang="0">
                  <a:pos x="4" y="404"/>
                </a:cxn>
                <a:cxn ang="0">
                  <a:pos x="19" y="394"/>
                </a:cxn>
                <a:cxn ang="0">
                  <a:pos x="31" y="383"/>
                </a:cxn>
                <a:cxn ang="0">
                  <a:pos x="42" y="373"/>
                </a:cxn>
                <a:cxn ang="0">
                  <a:pos x="51" y="363"/>
                </a:cxn>
                <a:cxn ang="0">
                  <a:pos x="62" y="350"/>
                </a:cxn>
                <a:cxn ang="0">
                  <a:pos x="73" y="334"/>
                </a:cxn>
                <a:cxn ang="0">
                  <a:pos x="82" y="318"/>
                </a:cxn>
                <a:cxn ang="0">
                  <a:pos x="93" y="299"/>
                </a:cxn>
                <a:cxn ang="0">
                  <a:pos x="103" y="278"/>
                </a:cxn>
                <a:cxn ang="0">
                  <a:pos x="112" y="256"/>
                </a:cxn>
                <a:cxn ang="0">
                  <a:pos x="121" y="233"/>
                </a:cxn>
                <a:cxn ang="0">
                  <a:pos x="128" y="210"/>
                </a:cxn>
                <a:cxn ang="0">
                  <a:pos x="135" y="180"/>
                </a:cxn>
                <a:cxn ang="0">
                  <a:pos x="141" y="153"/>
                </a:cxn>
                <a:cxn ang="0">
                  <a:pos x="143" y="125"/>
                </a:cxn>
                <a:cxn ang="0">
                  <a:pos x="145" y="98"/>
                </a:cxn>
                <a:cxn ang="0">
                  <a:pos x="143" y="79"/>
                </a:cxn>
                <a:cxn ang="0">
                  <a:pos x="141" y="58"/>
                </a:cxn>
                <a:cxn ang="0">
                  <a:pos x="135" y="35"/>
                </a:cxn>
                <a:cxn ang="0">
                  <a:pos x="127" y="13"/>
                </a:cxn>
                <a:cxn ang="0">
                  <a:pos x="147" y="21"/>
                </a:cxn>
                <a:cxn ang="0">
                  <a:pos x="172" y="63"/>
                </a:cxn>
                <a:cxn ang="0">
                  <a:pos x="189" y="106"/>
                </a:cxn>
                <a:cxn ang="0">
                  <a:pos x="199" y="148"/>
                </a:cxn>
                <a:cxn ang="0">
                  <a:pos x="200" y="181"/>
                </a:cxn>
                <a:cxn ang="0">
                  <a:pos x="196" y="205"/>
                </a:cxn>
                <a:cxn ang="0">
                  <a:pos x="189" y="229"/>
                </a:cxn>
                <a:cxn ang="0">
                  <a:pos x="181" y="252"/>
                </a:cxn>
                <a:cxn ang="0">
                  <a:pos x="167" y="278"/>
                </a:cxn>
                <a:cxn ang="0">
                  <a:pos x="152" y="303"/>
                </a:cxn>
                <a:cxn ang="0">
                  <a:pos x="131" y="327"/>
                </a:cxn>
                <a:cxn ang="0">
                  <a:pos x="109" y="352"/>
                </a:cxn>
                <a:cxn ang="0">
                  <a:pos x="86" y="371"/>
                </a:cxn>
                <a:cxn ang="0">
                  <a:pos x="63" y="386"/>
                </a:cxn>
                <a:cxn ang="0">
                  <a:pos x="39" y="399"/>
                </a:cxn>
                <a:cxn ang="0">
                  <a:pos x="13" y="412"/>
                </a:cxn>
                <a:cxn ang="0">
                  <a:pos x="0" y="418"/>
                </a:cxn>
              </a:cxnLst>
              <a:rect l="0" t="0" r="r" b="b"/>
              <a:pathLst>
                <a:path w="200" h="418">
                  <a:moveTo>
                    <a:pt x="0" y="418"/>
                  </a:moveTo>
                  <a:lnTo>
                    <a:pt x="4" y="404"/>
                  </a:lnTo>
                  <a:lnTo>
                    <a:pt x="12" y="398"/>
                  </a:lnTo>
                  <a:lnTo>
                    <a:pt x="19" y="394"/>
                  </a:lnTo>
                  <a:lnTo>
                    <a:pt x="25" y="388"/>
                  </a:lnTo>
                  <a:lnTo>
                    <a:pt x="31" y="383"/>
                  </a:lnTo>
                  <a:lnTo>
                    <a:pt x="37" y="378"/>
                  </a:lnTo>
                  <a:lnTo>
                    <a:pt x="42" y="373"/>
                  </a:lnTo>
                  <a:lnTo>
                    <a:pt x="46" y="368"/>
                  </a:lnTo>
                  <a:lnTo>
                    <a:pt x="51" y="363"/>
                  </a:lnTo>
                  <a:lnTo>
                    <a:pt x="56" y="356"/>
                  </a:lnTo>
                  <a:lnTo>
                    <a:pt x="62" y="350"/>
                  </a:lnTo>
                  <a:lnTo>
                    <a:pt x="67" y="343"/>
                  </a:lnTo>
                  <a:lnTo>
                    <a:pt x="73" y="334"/>
                  </a:lnTo>
                  <a:lnTo>
                    <a:pt x="77" y="326"/>
                  </a:lnTo>
                  <a:lnTo>
                    <a:pt x="82" y="318"/>
                  </a:lnTo>
                  <a:lnTo>
                    <a:pt x="88" y="309"/>
                  </a:lnTo>
                  <a:lnTo>
                    <a:pt x="93" y="299"/>
                  </a:lnTo>
                  <a:lnTo>
                    <a:pt x="98" y="289"/>
                  </a:lnTo>
                  <a:lnTo>
                    <a:pt x="103" y="278"/>
                  </a:lnTo>
                  <a:lnTo>
                    <a:pt x="107" y="267"/>
                  </a:lnTo>
                  <a:lnTo>
                    <a:pt x="112" y="256"/>
                  </a:lnTo>
                  <a:lnTo>
                    <a:pt x="116" y="245"/>
                  </a:lnTo>
                  <a:lnTo>
                    <a:pt x="121" y="233"/>
                  </a:lnTo>
                  <a:lnTo>
                    <a:pt x="124" y="221"/>
                  </a:lnTo>
                  <a:lnTo>
                    <a:pt x="128" y="210"/>
                  </a:lnTo>
                  <a:lnTo>
                    <a:pt x="131" y="196"/>
                  </a:lnTo>
                  <a:lnTo>
                    <a:pt x="135" y="180"/>
                  </a:lnTo>
                  <a:lnTo>
                    <a:pt x="139" y="166"/>
                  </a:lnTo>
                  <a:lnTo>
                    <a:pt x="141" y="153"/>
                  </a:lnTo>
                  <a:lnTo>
                    <a:pt x="142" y="138"/>
                  </a:lnTo>
                  <a:lnTo>
                    <a:pt x="143" y="125"/>
                  </a:lnTo>
                  <a:lnTo>
                    <a:pt x="145" y="112"/>
                  </a:lnTo>
                  <a:lnTo>
                    <a:pt x="145" y="98"/>
                  </a:lnTo>
                  <a:lnTo>
                    <a:pt x="145" y="89"/>
                  </a:lnTo>
                  <a:lnTo>
                    <a:pt x="143" y="79"/>
                  </a:lnTo>
                  <a:lnTo>
                    <a:pt x="142" y="69"/>
                  </a:lnTo>
                  <a:lnTo>
                    <a:pt x="141" y="58"/>
                  </a:lnTo>
                  <a:lnTo>
                    <a:pt x="139" y="46"/>
                  </a:lnTo>
                  <a:lnTo>
                    <a:pt x="135" y="35"/>
                  </a:lnTo>
                  <a:lnTo>
                    <a:pt x="131" y="24"/>
                  </a:lnTo>
                  <a:lnTo>
                    <a:pt x="127" y="13"/>
                  </a:lnTo>
                  <a:lnTo>
                    <a:pt x="131" y="0"/>
                  </a:lnTo>
                  <a:lnTo>
                    <a:pt x="147" y="21"/>
                  </a:lnTo>
                  <a:lnTo>
                    <a:pt x="160" y="42"/>
                  </a:lnTo>
                  <a:lnTo>
                    <a:pt x="172" y="63"/>
                  </a:lnTo>
                  <a:lnTo>
                    <a:pt x="182" y="84"/>
                  </a:lnTo>
                  <a:lnTo>
                    <a:pt x="189" y="106"/>
                  </a:lnTo>
                  <a:lnTo>
                    <a:pt x="195" y="127"/>
                  </a:lnTo>
                  <a:lnTo>
                    <a:pt x="199" y="148"/>
                  </a:lnTo>
                  <a:lnTo>
                    <a:pt x="200" y="169"/>
                  </a:lnTo>
                  <a:lnTo>
                    <a:pt x="200" y="181"/>
                  </a:lnTo>
                  <a:lnTo>
                    <a:pt x="199" y="193"/>
                  </a:lnTo>
                  <a:lnTo>
                    <a:pt x="196" y="205"/>
                  </a:lnTo>
                  <a:lnTo>
                    <a:pt x="193" y="217"/>
                  </a:lnTo>
                  <a:lnTo>
                    <a:pt x="189" y="229"/>
                  </a:lnTo>
                  <a:lnTo>
                    <a:pt x="185" y="241"/>
                  </a:lnTo>
                  <a:lnTo>
                    <a:pt x="181" y="252"/>
                  </a:lnTo>
                  <a:lnTo>
                    <a:pt x="175" y="264"/>
                  </a:lnTo>
                  <a:lnTo>
                    <a:pt x="167" y="278"/>
                  </a:lnTo>
                  <a:lnTo>
                    <a:pt x="160" y="291"/>
                  </a:lnTo>
                  <a:lnTo>
                    <a:pt x="152" y="303"/>
                  </a:lnTo>
                  <a:lnTo>
                    <a:pt x="142" y="315"/>
                  </a:lnTo>
                  <a:lnTo>
                    <a:pt x="131" y="327"/>
                  </a:lnTo>
                  <a:lnTo>
                    <a:pt x="121" y="340"/>
                  </a:lnTo>
                  <a:lnTo>
                    <a:pt x="109" y="352"/>
                  </a:lnTo>
                  <a:lnTo>
                    <a:pt x="97" y="363"/>
                  </a:lnTo>
                  <a:lnTo>
                    <a:pt x="86" y="371"/>
                  </a:lnTo>
                  <a:lnTo>
                    <a:pt x="75" y="378"/>
                  </a:lnTo>
                  <a:lnTo>
                    <a:pt x="63" y="386"/>
                  </a:lnTo>
                  <a:lnTo>
                    <a:pt x="51" y="393"/>
                  </a:lnTo>
                  <a:lnTo>
                    <a:pt x="39" y="399"/>
                  </a:lnTo>
                  <a:lnTo>
                    <a:pt x="26" y="406"/>
                  </a:lnTo>
                  <a:lnTo>
                    <a:pt x="13" y="412"/>
                  </a:lnTo>
                  <a:lnTo>
                    <a:pt x="0" y="416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4" name="Freeform 142"/>
            <p:cNvSpPr>
              <a:spLocks noEditPoints="1"/>
            </p:cNvSpPr>
            <p:nvPr/>
          </p:nvSpPr>
          <p:spPr bwMode="auto">
            <a:xfrm>
              <a:off x="2432" y="2016"/>
              <a:ext cx="40" cy="37"/>
            </a:xfrm>
            <a:custGeom>
              <a:avLst/>
              <a:gdLst/>
              <a:ahLst/>
              <a:cxnLst>
                <a:cxn ang="0">
                  <a:pos x="91" y="89"/>
                </a:cxn>
                <a:cxn ang="0">
                  <a:pos x="91" y="93"/>
                </a:cxn>
                <a:cxn ang="0">
                  <a:pos x="92" y="94"/>
                </a:cxn>
                <a:cxn ang="0">
                  <a:pos x="93" y="95"/>
                </a:cxn>
                <a:cxn ang="0">
                  <a:pos x="93" y="95"/>
                </a:cxn>
                <a:cxn ang="0">
                  <a:pos x="98" y="94"/>
                </a:cxn>
                <a:cxn ang="0">
                  <a:pos x="104" y="89"/>
                </a:cxn>
                <a:cxn ang="0">
                  <a:pos x="114" y="83"/>
                </a:cxn>
                <a:cxn ang="0">
                  <a:pos x="101" y="102"/>
                </a:cxn>
                <a:cxn ang="0">
                  <a:pos x="85" y="110"/>
                </a:cxn>
                <a:cxn ang="0">
                  <a:pos x="69" y="112"/>
                </a:cxn>
                <a:cxn ang="0">
                  <a:pos x="63" y="108"/>
                </a:cxn>
                <a:cxn ang="0">
                  <a:pos x="60" y="102"/>
                </a:cxn>
                <a:cxn ang="0">
                  <a:pos x="61" y="94"/>
                </a:cxn>
                <a:cxn ang="0">
                  <a:pos x="65" y="74"/>
                </a:cxn>
                <a:cxn ang="0">
                  <a:pos x="54" y="89"/>
                </a:cxn>
                <a:cxn ang="0">
                  <a:pos x="44" y="102"/>
                </a:cxn>
                <a:cxn ang="0">
                  <a:pos x="35" y="109"/>
                </a:cxn>
                <a:cxn ang="0">
                  <a:pos x="21" y="112"/>
                </a:cxn>
                <a:cxn ang="0">
                  <a:pos x="7" y="107"/>
                </a:cxn>
                <a:cxn ang="0">
                  <a:pos x="1" y="94"/>
                </a:cxn>
                <a:cxn ang="0">
                  <a:pos x="0" y="80"/>
                </a:cxn>
                <a:cxn ang="0">
                  <a:pos x="2" y="66"/>
                </a:cxn>
                <a:cxn ang="0">
                  <a:pos x="8" y="52"/>
                </a:cxn>
                <a:cxn ang="0">
                  <a:pos x="17" y="36"/>
                </a:cxn>
                <a:cxn ang="0">
                  <a:pos x="26" y="23"/>
                </a:cxn>
                <a:cxn ang="0">
                  <a:pos x="38" y="12"/>
                </a:cxn>
                <a:cxn ang="0">
                  <a:pos x="60" y="1"/>
                </a:cxn>
                <a:cxn ang="0">
                  <a:pos x="73" y="1"/>
                </a:cxn>
                <a:cxn ang="0">
                  <a:pos x="80" y="7"/>
                </a:cxn>
                <a:cxn ang="0">
                  <a:pos x="84" y="19"/>
                </a:cxn>
                <a:cxn ang="0">
                  <a:pos x="80" y="24"/>
                </a:cxn>
                <a:cxn ang="0">
                  <a:pos x="77" y="13"/>
                </a:cxn>
                <a:cxn ang="0">
                  <a:pos x="73" y="9"/>
                </a:cxn>
                <a:cxn ang="0">
                  <a:pos x="66" y="9"/>
                </a:cxn>
                <a:cxn ang="0">
                  <a:pos x="61" y="12"/>
                </a:cxn>
                <a:cxn ang="0">
                  <a:pos x="47" y="31"/>
                </a:cxn>
                <a:cxn ang="0">
                  <a:pos x="39" y="52"/>
                </a:cxn>
                <a:cxn ang="0">
                  <a:pos x="35" y="66"/>
                </a:cxn>
                <a:cxn ang="0">
                  <a:pos x="33" y="80"/>
                </a:cxn>
                <a:cxn ang="0">
                  <a:pos x="35" y="86"/>
                </a:cxn>
                <a:cxn ang="0">
                  <a:pos x="37" y="89"/>
                </a:cxn>
                <a:cxn ang="0">
                  <a:pos x="42" y="89"/>
                </a:cxn>
                <a:cxn ang="0">
                  <a:pos x="51" y="84"/>
                </a:cxn>
                <a:cxn ang="0">
                  <a:pos x="62" y="70"/>
                </a:cxn>
                <a:cxn ang="0">
                  <a:pos x="71" y="53"/>
                </a:cxn>
                <a:cxn ang="0">
                  <a:pos x="75" y="39"/>
                </a:cxn>
                <a:cxn ang="0">
                  <a:pos x="78" y="24"/>
                </a:cxn>
              </a:cxnLst>
              <a:rect l="0" t="0" r="r" b="b"/>
              <a:pathLst>
                <a:path w="120" h="112">
                  <a:moveTo>
                    <a:pt x="120" y="0"/>
                  </a:moveTo>
                  <a:lnTo>
                    <a:pt x="93" y="80"/>
                  </a:lnTo>
                  <a:lnTo>
                    <a:pt x="91" y="89"/>
                  </a:lnTo>
                  <a:lnTo>
                    <a:pt x="91" y="91"/>
                  </a:lnTo>
                  <a:lnTo>
                    <a:pt x="91" y="92"/>
                  </a:lnTo>
                  <a:lnTo>
                    <a:pt x="91" y="93"/>
                  </a:lnTo>
                  <a:lnTo>
                    <a:pt x="91" y="93"/>
                  </a:lnTo>
                  <a:lnTo>
                    <a:pt x="91" y="93"/>
                  </a:lnTo>
                  <a:lnTo>
                    <a:pt x="92" y="94"/>
                  </a:lnTo>
                  <a:lnTo>
                    <a:pt x="93" y="95"/>
                  </a:lnTo>
                  <a:lnTo>
                    <a:pt x="93" y="95"/>
                  </a:lnTo>
                  <a:lnTo>
                    <a:pt x="93" y="95"/>
                  </a:lnTo>
                  <a:lnTo>
                    <a:pt x="93" y="95"/>
                  </a:lnTo>
                  <a:lnTo>
                    <a:pt x="93" y="95"/>
                  </a:lnTo>
                  <a:lnTo>
                    <a:pt x="93" y="95"/>
                  </a:lnTo>
                  <a:lnTo>
                    <a:pt x="95" y="95"/>
                  </a:lnTo>
                  <a:lnTo>
                    <a:pt x="97" y="95"/>
                  </a:lnTo>
                  <a:lnTo>
                    <a:pt x="98" y="94"/>
                  </a:lnTo>
                  <a:lnTo>
                    <a:pt x="101" y="93"/>
                  </a:lnTo>
                  <a:lnTo>
                    <a:pt x="102" y="92"/>
                  </a:lnTo>
                  <a:lnTo>
                    <a:pt x="104" y="89"/>
                  </a:lnTo>
                  <a:lnTo>
                    <a:pt x="108" y="85"/>
                  </a:lnTo>
                  <a:lnTo>
                    <a:pt x="110" y="81"/>
                  </a:lnTo>
                  <a:lnTo>
                    <a:pt x="114" y="83"/>
                  </a:lnTo>
                  <a:lnTo>
                    <a:pt x="110" y="89"/>
                  </a:lnTo>
                  <a:lnTo>
                    <a:pt x="105" y="96"/>
                  </a:lnTo>
                  <a:lnTo>
                    <a:pt x="101" y="102"/>
                  </a:lnTo>
                  <a:lnTo>
                    <a:pt x="95" y="105"/>
                  </a:lnTo>
                  <a:lnTo>
                    <a:pt x="90" y="108"/>
                  </a:lnTo>
                  <a:lnTo>
                    <a:pt x="85" y="110"/>
                  </a:lnTo>
                  <a:lnTo>
                    <a:pt x="79" y="112"/>
                  </a:lnTo>
                  <a:lnTo>
                    <a:pt x="73" y="112"/>
                  </a:lnTo>
                  <a:lnTo>
                    <a:pt x="69" y="112"/>
                  </a:lnTo>
                  <a:lnTo>
                    <a:pt x="67" y="110"/>
                  </a:lnTo>
                  <a:lnTo>
                    <a:pt x="65" y="109"/>
                  </a:lnTo>
                  <a:lnTo>
                    <a:pt x="63" y="108"/>
                  </a:lnTo>
                  <a:lnTo>
                    <a:pt x="61" y="107"/>
                  </a:lnTo>
                  <a:lnTo>
                    <a:pt x="60" y="105"/>
                  </a:lnTo>
                  <a:lnTo>
                    <a:pt x="60" y="102"/>
                  </a:lnTo>
                  <a:lnTo>
                    <a:pt x="60" y="99"/>
                  </a:lnTo>
                  <a:lnTo>
                    <a:pt x="60" y="97"/>
                  </a:lnTo>
                  <a:lnTo>
                    <a:pt x="61" y="94"/>
                  </a:lnTo>
                  <a:lnTo>
                    <a:pt x="62" y="88"/>
                  </a:lnTo>
                  <a:lnTo>
                    <a:pt x="63" y="83"/>
                  </a:lnTo>
                  <a:lnTo>
                    <a:pt x="65" y="74"/>
                  </a:lnTo>
                  <a:lnTo>
                    <a:pt x="61" y="80"/>
                  </a:lnTo>
                  <a:lnTo>
                    <a:pt x="57" y="85"/>
                  </a:lnTo>
                  <a:lnTo>
                    <a:pt x="54" y="89"/>
                  </a:lnTo>
                  <a:lnTo>
                    <a:pt x="51" y="94"/>
                  </a:lnTo>
                  <a:lnTo>
                    <a:pt x="48" y="98"/>
                  </a:lnTo>
                  <a:lnTo>
                    <a:pt x="44" y="102"/>
                  </a:lnTo>
                  <a:lnTo>
                    <a:pt x="42" y="105"/>
                  </a:lnTo>
                  <a:lnTo>
                    <a:pt x="38" y="107"/>
                  </a:lnTo>
                  <a:lnTo>
                    <a:pt x="35" y="109"/>
                  </a:lnTo>
                  <a:lnTo>
                    <a:pt x="30" y="110"/>
                  </a:lnTo>
                  <a:lnTo>
                    <a:pt x="25" y="112"/>
                  </a:lnTo>
                  <a:lnTo>
                    <a:pt x="21" y="112"/>
                  </a:lnTo>
                  <a:lnTo>
                    <a:pt x="17" y="110"/>
                  </a:lnTo>
                  <a:lnTo>
                    <a:pt x="12" y="109"/>
                  </a:lnTo>
                  <a:lnTo>
                    <a:pt x="7" y="107"/>
                  </a:lnTo>
                  <a:lnTo>
                    <a:pt x="5" y="105"/>
                  </a:lnTo>
                  <a:lnTo>
                    <a:pt x="2" y="99"/>
                  </a:lnTo>
                  <a:lnTo>
                    <a:pt x="1" y="94"/>
                  </a:lnTo>
                  <a:lnTo>
                    <a:pt x="0" y="88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2" y="66"/>
                  </a:lnTo>
                  <a:lnTo>
                    <a:pt x="5" y="62"/>
                  </a:lnTo>
                  <a:lnTo>
                    <a:pt x="6" y="56"/>
                  </a:lnTo>
                  <a:lnTo>
                    <a:pt x="8" y="52"/>
                  </a:lnTo>
                  <a:lnTo>
                    <a:pt x="11" y="46"/>
                  </a:lnTo>
                  <a:lnTo>
                    <a:pt x="13" y="41"/>
                  </a:lnTo>
                  <a:lnTo>
                    <a:pt x="17" y="36"/>
                  </a:lnTo>
                  <a:lnTo>
                    <a:pt x="20" y="32"/>
                  </a:lnTo>
                  <a:lnTo>
                    <a:pt x="23" y="28"/>
                  </a:lnTo>
                  <a:lnTo>
                    <a:pt x="26" y="23"/>
                  </a:lnTo>
                  <a:lnTo>
                    <a:pt x="30" y="19"/>
                  </a:lnTo>
                  <a:lnTo>
                    <a:pt x="35" y="15"/>
                  </a:lnTo>
                  <a:lnTo>
                    <a:pt x="38" y="12"/>
                  </a:lnTo>
                  <a:lnTo>
                    <a:pt x="45" y="7"/>
                  </a:lnTo>
                  <a:lnTo>
                    <a:pt x="54" y="3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7" y="2"/>
                  </a:lnTo>
                  <a:lnTo>
                    <a:pt x="78" y="3"/>
                  </a:lnTo>
                  <a:lnTo>
                    <a:pt x="80" y="7"/>
                  </a:lnTo>
                  <a:lnTo>
                    <a:pt x="81" y="10"/>
                  </a:lnTo>
                  <a:lnTo>
                    <a:pt x="84" y="14"/>
                  </a:lnTo>
                  <a:lnTo>
                    <a:pt x="84" y="19"/>
                  </a:lnTo>
                  <a:lnTo>
                    <a:pt x="90" y="1"/>
                  </a:lnTo>
                  <a:lnTo>
                    <a:pt x="120" y="0"/>
                  </a:lnTo>
                  <a:close/>
                  <a:moveTo>
                    <a:pt x="80" y="24"/>
                  </a:moveTo>
                  <a:lnTo>
                    <a:pt x="80" y="20"/>
                  </a:lnTo>
                  <a:lnTo>
                    <a:pt x="79" y="16"/>
                  </a:lnTo>
                  <a:lnTo>
                    <a:pt x="77" y="13"/>
                  </a:lnTo>
                  <a:lnTo>
                    <a:pt x="77" y="12"/>
                  </a:lnTo>
                  <a:lnTo>
                    <a:pt x="74" y="10"/>
                  </a:lnTo>
                  <a:lnTo>
                    <a:pt x="73" y="9"/>
                  </a:lnTo>
                  <a:lnTo>
                    <a:pt x="71" y="9"/>
                  </a:lnTo>
                  <a:lnTo>
                    <a:pt x="68" y="9"/>
                  </a:lnTo>
                  <a:lnTo>
                    <a:pt x="66" y="9"/>
                  </a:lnTo>
                  <a:lnTo>
                    <a:pt x="65" y="10"/>
                  </a:lnTo>
                  <a:lnTo>
                    <a:pt x="62" y="11"/>
                  </a:lnTo>
                  <a:lnTo>
                    <a:pt x="61" y="12"/>
                  </a:lnTo>
                  <a:lnTo>
                    <a:pt x="56" y="16"/>
                  </a:lnTo>
                  <a:lnTo>
                    <a:pt x="51" y="23"/>
                  </a:lnTo>
                  <a:lnTo>
                    <a:pt x="47" y="31"/>
                  </a:lnTo>
                  <a:lnTo>
                    <a:pt x="43" y="41"/>
                  </a:lnTo>
                  <a:lnTo>
                    <a:pt x="41" y="46"/>
                  </a:lnTo>
                  <a:lnTo>
                    <a:pt x="39" y="52"/>
                  </a:lnTo>
                  <a:lnTo>
                    <a:pt x="37" y="56"/>
                  </a:lnTo>
                  <a:lnTo>
                    <a:pt x="36" y="62"/>
                  </a:lnTo>
                  <a:lnTo>
                    <a:pt x="35" y="66"/>
                  </a:lnTo>
                  <a:lnTo>
                    <a:pt x="35" y="71"/>
                  </a:lnTo>
                  <a:lnTo>
                    <a:pt x="33" y="75"/>
                  </a:lnTo>
                  <a:lnTo>
                    <a:pt x="33" y="80"/>
                  </a:lnTo>
                  <a:lnTo>
                    <a:pt x="33" y="82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5" y="87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38" y="89"/>
                  </a:lnTo>
                  <a:lnTo>
                    <a:pt x="38" y="89"/>
                  </a:lnTo>
                  <a:lnTo>
                    <a:pt x="42" y="89"/>
                  </a:lnTo>
                  <a:lnTo>
                    <a:pt x="45" y="88"/>
                  </a:lnTo>
                  <a:lnTo>
                    <a:pt x="49" y="86"/>
                  </a:lnTo>
                  <a:lnTo>
                    <a:pt x="51" y="84"/>
                  </a:lnTo>
                  <a:lnTo>
                    <a:pt x="55" y="80"/>
                  </a:lnTo>
                  <a:lnTo>
                    <a:pt x="59" y="75"/>
                  </a:lnTo>
                  <a:lnTo>
                    <a:pt x="62" y="70"/>
                  </a:lnTo>
                  <a:lnTo>
                    <a:pt x="65" y="64"/>
                  </a:lnTo>
                  <a:lnTo>
                    <a:pt x="67" y="59"/>
                  </a:lnTo>
                  <a:lnTo>
                    <a:pt x="71" y="53"/>
                  </a:lnTo>
                  <a:lnTo>
                    <a:pt x="73" y="49"/>
                  </a:lnTo>
                  <a:lnTo>
                    <a:pt x="74" y="43"/>
                  </a:lnTo>
                  <a:lnTo>
                    <a:pt x="75" y="39"/>
                  </a:lnTo>
                  <a:lnTo>
                    <a:pt x="77" y="33"/>
                  </a:lnTo>
                  <a:lnTo>
                    <a:pt x="78" y="29"/>
                  </a:lnTo>
                  <a:lnTo>
                    <a:pt x="78" y="24"/>
                  </a:lnTo>
                  <a:lnTo>
                    <a:pt x="8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5" name="Freeform 143"/>
            <p:cNvSpPr>
              <a:spLocks noEditPoints="1"/>
            </p:cNvSpPr>
            <p:nvPr/>
          </p:nvSpPr>
          <p:spPr bwMode="auto">
            <a:xfrm>
              <a:off x="2618" y="2016"/>
              <a:ext cx="40" cy="37"/>
            </a:xfrm>
            <a:custGeom>
              <a:avLst/>
              <a:gdLst/>
              <a:ahLst/>
              <a:cxnLst>
                <a:cxn ang="0">
                  <a:pos x="92" y="89"/>
                </a:cxn>
                <a:cxn ang="0">
                  <a:pos x="92" y="93"/>
                </a:cxn>
                <a:cxn ang="0">
                  <a:pos x="93" y="94"/>
                </a:cxn>
                <a:cxn ang="0">
                  <a:pos x="94" y="95"/>
                </a:cxn>
                <a:cxn ang="0">
                  <a:pos x="94" y="95"/>
                </a:cxn>
                <a:cxn ang="0">
                  <a:pos x="99" y="94"/>
                </a:cxn>
                <a:cxn ang="0">
                  <a:pos x="105" y="89"/>
                </a:cxn>
                <a:cxn ang="0">
                  <a:pos x="114" y="83"/>
                </a:cxn>
                <a:cxn ang="0">
                  <a:pos x="101" y="102"/>
                </a:cxn>
                <a:cxn ang="0">
                  <a:pos x="86" y="110"/>
                </a:cxn>
                <a:cxn ang="0">
                  <a:pos x="70" y="112"/>
                </a:cxn>
                <a:cxn ang="0">
                  <a:pos x="64" y="108"/>
                </a:cxn>
                <a:cxn ang="0">
                  <a:pos x="60" y="102"/>
                </a:cxn>
                <a:cxn ang="0">
                  <a:pos x="62" y="94"/>
                </a:cxn>
                <a:cxn ang="0">
                  <a:pos x="65" y="74"/>
                </a:cxn>
                <a:cxn ang="0">
                  <a:pos x="54" y="89"/>
                </a:cxn>
                <a:cxn ang="0">
                  <a:pos x="45" y="102"/>
                </a:cxn>
                <a:cxn ang="0">
                  <a:pos x="35" y="109"/>
                </a:cxn>
                <a:cxn ang="0">
                  <a:pos x="22" y="112"/>
                </a:cxn>
                <a:cxn ang="0">
                  <a:pos x="8" y="107"/>
                </a:cxn>
                <a:cxn ang="0">
                  <a:pos x="2" y="94"/>
                </a:cxn>
                <a:cxn ang="0">
                  <a:pos x="0" y="80"/>
                </a:cxn>
                <a:cxn ang="0">
                  <a:pos x="3" y="66"/>
                </a:cxn>
                <a:cxn ang="0">
                  <a:pos x="9" y="52"/>
                </a:cxn>
                <a:cxn ang="0">
                  <a:pos x="17" y="36"/>
                </a:cxn>
                <a:cxn ang="0">
                  <a:pos x="27" y="23"/>
                </a:cxn>
                <a:cxn ang="0">
                  <a:pos x="39" y="12"/>
                </a:cxn>
                <a:cxn ang="0">
                  <a:pos x="60" y="1"/>
                </a:cxn>
                <a:cxn ang="0">
                  <a:pos x="74" y="1"/>
                </a:cxn>
                <a:cxn ang="0">
                  <a:pos x="81" y="7"/>
                </a:cxn>
                <a:cxn ang="0">
                  <a:pos x="84" y="19"/>
                </a:cxn>
                <a:cxn ang="0">
                  <a:pos x="81" y="24"/>
                </a:cxn>
                <a:cxn ang="0">
                  <a:pos x="77" y="13"/>
                </a:cxn>
                <a:cxn ang="0">
                  <a:pos x="74" y="9"/>
                </a:cxn>
                <a:cxn ang="0">
                  <a:pos x="66" y="9"/>
                </a:cxn>
                <a:cxn ang="0">
                  <a:pos x="62" y="12"/>
                </a:cxn>
                <a:cxn ang="0">
                  <a:pos x="47" y="31"/>
                </a:cxn>
                <a:cxn ang="0">
                  <a:pos x="40" y="52"/>
                </a:cxn>
                <a:cxn ang="0">
                  <a:pos x="35" y="66"/>
                </a:cxn>
                <a:cxn ang="0">
                  <a:pos x="34" y="80"/>
                </a:cxn>
                <a:cxn ang="0">
                  <a:pos x="35" y="86"/>
                </a:cxn>
                <a:cxn ang="0">
                  <a:pos x="38" y="89"/>
                </a:cxn>
                <a:cxn ang="0">
                  <a:pos x="42" y="89"/>
                </a:cxn>
                <a:cxn ang="0">
                  <a:pos x="52" y="84"/>
                </a:cxn>
                <a:cxn ang="0">
                  <a:pos x="63" y="70"/>
                </a:cxn>
                <a:cxn ang="0">
                  <a:pos x="71" y="53"/>
                </a:cxn>
                <a:cxn ang="0">
                  <a:pos x="76" y="39"/>
                </a:cxn>
                <a:cxn ang="0">
                  <a:pos x="78" y="24"/>
                </a:cxn>
              </a:cxnLst>
              <a:rect l="0" t="0" r="r" b="b"/>
              <a:pathLst>
                <a:path w="120" h="112">
                  <a:moveTo>
                    <a:pt x="120" y="0"/>
                  </a:moveTo>
                  <a:lnTo>
                    <a:pt x="94" y="80"/>
                  </a:lnTo>
                  <a:lnTo>
                    <a:pt x="92" y="89"/>
                  </a:lnTo>
                  <a:lnTo>
                    <a:pt x="92" y="91"/>
                  </a:lnTo>
                  <a:lnTo>
                    <a:pt x="92" y="92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3" y="94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5" y="95"/>
                  </a:lnTo>
                  <a:lnTo>
                    <a:pt x="98" y="95"/>
                  </a:lnTo>
                  <a:lnTo>
                    <a:pt x="99" y="94"/>
                  </a:lnTo>
                  <a:lnTo>
                    <a:pt x="101" y="93"/>
                  </a:lnTo>
                  <a:lnTo>
                    <a:pt x="102" y="92"/>
                  </a:lnTo>
                  <a:lnTo>
                    <a:pt x="105" y="89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4" y="83"/>
                  </a:lnTo>
                  <a:lnTo>
                    <a:pt x="111" y="89"/>
                  </a:lnTo>
                  <a:lnTo>
                    <a:pt x="106" y="96"/>
                  </a:lnTo>
                  <a:lnTo>
                    <a:pt x="101" y="102"/>
                  </a:lnTo>
                  <a:lnTo>
                    <a:pt x="95" y="105"/>
                  </a:lnTo>
                  <a:lnTo>
                    <a:pt x="90" y="108"/>
                  </a:lnTo>
                  <a:lnTo>
                    <a:pt x="86" y="110"/>
                  </a:lnTo>
                  <a:lnTo>
                    <a:pt x="80" y="112"/>
                  </a:lnTo>
                  <a:lnTo>
                    <a:pt x="74" y="112"/>
                  </a:lnTo>
                  <a:lnTo>
                    <a:pt x="70" y="112"/>
                  </a:lnTo>
                  <a:lnTo>
                    <a:pt x="68" y="110"/>
                  </a:lnTo>
                  <a:lnTo>
                    <a:pt x="65" y="109"/>
                  </a:lnTo>
                  <a:lnTo>
                    <a:pt x="64" y="108"/>
                  </a:lnTo>
                  <a:lnTo>
                    <a:pt x="62" y="107"/>
                  </a:lnTo>
                  <a:lnTo>
                    <a:pt x="60" y="105"/>
                  </a:lnTo>
                  <a:lnTo>
                    <a:pt x="60" y="102"/>
                  </a:lnTo>
                  <a:lnTo>
                    <a:pt x="60" y="99"/>
                  </a:lnTo>
                  <a:lnTo>
                    <a:pt x="60" y="97"/>
                  </a:lnTo>
                  <a:lnTo>
                    <a:pt x="62" y="94"/>
                  </a:lnTo>
                  <a:lnTo>
                    <a:pt x="63" y="88"/>
                  </a:lnTo>
                  <a:lnTo>
                    <a:pt x="64" y="83"/>
                  </a:lnTo>
                  <a:lnTo>
                    <a:pt x="65" y="74"/>
                  </a:lnTo>
                  <a:lnTo>
                    <a:pt x="62" y="80"/>
                  </a:lnTo>
                  <a:lnTo>
                    <a:pt x="58" y="85"/>
                  </a:lnTo>
                  <a:lnTo>
                    <a:pt x="54" y="89"/>
                  </a:lnTo>
                  <a:lnTo>
                    <a:pt x="52" y="94"/>
                  </a:lnTo>
                  <a:lnTo>
                    <a:pt x="48" y="98"/>
                  </a:lnTo>
                  <a:lnTo>
                    <a:pt x="45" y="102"/>
                  </a:lnTo>
                  <a:lnTo>
                    <a:pt x="42" y="105"/>
                  </a:lnTo>
                  <a:lnTo>
                    <a:pt x="39" y="107"/>
                  </a:lnTo>
                  <a:lnTo>
                    <a:pt x="35" y="109"/>
                  </a:lnTo>
                  <a:lnTo>
                    <a:pt x="30" y="110"/>
                  </a:lnTo>
                  <a:lnTo>
                    <a:pt x="26" y="112"/>
                  </a:lnTo>
                  <a:lnTo>
                    <a:pt x="22" y="112"/>
                  </a:lnTo>
                  <a:lnTo>
                    <a:pt x="17" y="110"/>
                  </a:lnTo>
                  <a:lnTo>
                    <a:pt x="12" y="109"/>
                  </a:lnTo>
                  <a:lnTo>
                    <a:pt x="8" y="107"/>
                  </a:lnTo>
                  <a:lnTo>
                    <a:pt x="5" y="105"/>
                  </a:lnTo>
                  <a:lnTo>
                    <a:pt x="3" y="99"/>
                  </a:lnTo>
                  <a:lnTo>
                    <a:pt x="2" y="94"/>
                  </a:lnTo>
                  <a:lnTo>
                    <a:pt x="0" y="88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2" y="75"/>
                  </a:lnTo>
                  <a:lnTo>
                    <a:pt x="2" y="71"/>
                  </a:lnTo>
                  <a:lnTo>
                    <a:pt x="3" y="66"/>
                  </a:lnTo>
                  <a:lnTo>
                    <a:pt x="5" y="62"/>
                  </a:lnTo>
                  <a:lnTo>
                    <a:pt x="6" y="56"/>
                  </a:lnTo>
                  <a:lnTo>
                    <a:pt x="9" y="52"/>
                  </a:lnTo>
                  <a:lnTo>
                    <a:pt x="11" y="46"/>
                  </a:lnTo>
                  <a:lnTo>
                    <a:pt x="14" y="41"/>
                  </a:lnTo>
                  <a:lnTo>
                    <a:pt x="17" y="36"/>
                  </a:lnTo>
                  <a:lnTo>
                    <a:pt x="21" y="32"/>
                  </a:lnTo>
                  <a:lnTo>
                    <a:pt x="23" y="28"/>
                  </a:lnTo>
                  <a:lnTo>
                    <a:pt x="27" y="23"/>
                  </a:lnTo>
                  <a:lnTo>
                    <a:pt x="30" y="19"/>
                  </a:lnTo>
                  <a:lnTo>
                    <a:pt x="35" y="15"/>
                  </a:lnTo>
                  <a:lnTo>
                    <a:pt x="39" y="12"/>
                  </a:lnTo>
                  <a:lnTo>
                    <a:pt x="46" y="7"/>
                  </a:lnTo>
                  <a:lnTo>
                    <a:pt x="54" y="3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4" y="1"/>
                  </a:lnTo>
                  <a:lnTo>
                    <a:pt x="77" y="2"/>
                  </a:lnTo>
                  <a:lnTo>
                    <a:pt x="78" y="3"/>
                  </a:lnTo>
                  <a:lnTo>
                    <a:pt x="81" y="7"/>
                  </a:lnTo>
                  <a:lnTo>
                    <a:pt x="82" y="10"/>
                  </a:lnTo>
                  <a:lnTo>
                    <a:pt x="84" y="14"/>
                  </a:lnTo>
                  <a:lnTo>
                    <a:pt x="84" y="19"/>
                  </a:lnTo>
                  <a:lnTo>
                    <a:pt x="90" y="1"/>
                  </a:lnTo>
                  <a:lnTo>
                    <a:pt x="120" y="0"/>
                  </a:lnTo>
                  <a:close/>
                  <a:moveTo>
                    <a:pt x="81" y="24"/>
                  </a:moveTo>
                  <a:lnTo>
                    <a:pt x="81" y="20"/>
                  </a:lnTo>
                  <a:lnTo>
                    <a:pt x="80" y="16"/>
                  </a:lnTo>
                  <a:lnTo>
                    <a:pt x="77" y="13"/>
                  </a:lnTo>
                  <a:lnTo>
                    <a:pt x="77" y="12"/>
                  </a:lnTo>
                  <a:lnTo>
                    <a:pt x="75" y="10"/>
                  </a:lnTo>
                  <a:lnTo>
                    <a:pt x="74" y="9"/>
                  </a:lnTo>
                  <a:lnTo>
                    <a:pt x="71" y="9"/>
                  </a:lnTo>
                  <a:lnTo>
                    <a:pt x="69" y="9"/>
                  </a:lnTo>
                  <a:lnTo>
                    <a:pt x="66" y="9"/>
                  </a:lnTo>
                  <a:lnTo>
                    <a:pt x="65" y="10"/>
                  </a:lnTo>
                  <a:lnTo>
                    <a:pt x="63" y="11"/>
                  </a:lnTo>
                  <a:lnTo>
                    <a:pt x="62" y="12"/>
                  </a:lnTo>
                  <a:lnTo>
                    <a:pt x="57" y="16"/>
                  </a:lnTo>
                  <a:lnTo>
                    <a:pt x="52" y="23"/>
                  </a:lnTo>
                  <a:lnTo>
                    <a:pt x="47" y="31"/>
                  </a:lnTo>
                  <a:lnTo>
                    <a:pt x="44" y="41"/>
                  </a:lnTo>
                  <a:lnTo>
                    <a:pt x="41" y="46"/>
                  </a:lnTo>
                  <a:lnTo>
                    <a:pt x="40" y="52"/>
                  </a:lnTo>
                  <a:lnTo>
                    <a:pt x="38" y="56"/>
                  </a:lnTo>
                  <a:lnTo>
                    <a:pt x="36" y="62"/>
                  </a:lnTo>
                  <a:lnTo>
                    <a:pt x="35" y="66"/>
                  </a:lnTo>
                  <a:lnTo>
                    <a:pt x="35" y="71"/>
                  </a:lnTo>
                  <a:lnTo>
                    <a:pt x="34" y="75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5" y="87"/>
                  </a:lnTo>
                  <a:lnTo>
                    <a:pt x="35" y="88"/>
                  </a:lnTo>
                  <a:lnTo>
                    <a:pt x="38" y="89"/>
                  </a:lnTo>
                  <a:lnTo>
                    <a:pt x="39" y="89"/>
                  </a:lnTo>
                  <a:lnTo>
                    <a:pt x="39" y="89"/>
                  </a:lnTo>
                  <a:lnTo>
                    <a:pt x="42" y="89"/>
                  </a:lnTo>
                  <a:lnTo>
                    <a:pt x="46" y="88"/>
                  </a:lnTo>
                  <a:lnTo>
                    <a:pt x="50" y="86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59" y="75"/>
                  </a:lnTo>
                  <a:lnTo>
                    <a:pt x="63" y="70"/>
                  </a:lnTo>
                  <a:lnTo>
                    <a:pt x="65" y="64"/>
                  </a:lnTo>
                  <a:lnTo>
                    <a:pt x="68" y="59"/>
                  </a:lnTo>
                  <a:lnTo>
                    <a:pt x="71" y="53"/>
                  </a:lnTo>
                  <a:lnTo>
                    <a:pt x="74" y="49"/>
                  </a:lnTo>
                  <a:lnTo>
                    <a:pt x="75" y="43"/>
                  </a:lnTo>
                  <a:lnTo>
                    <a:pt x="76" y="39"/>
                  </a:lnTo>
                  <a:lnTo>
                    <a:pt x="77" y="33"/>
                  </a:lnTo>
                  <a:lnTo>
                    <a:pt x="78" y="29"/>
                  </a:lnTo>
                  <a:lnTo>
                    <a:pt x="78" y="24"/>
                  </a:lnTo>
                  <a:lnTo>
                    <a:pt x="81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6" name="Freeform 144"/>
            <p:cNvSpPr>
              <a:spLocks/>
            </p:cNvSpPr>
            <p:nvPr/>
          </p:nvSpPr>
          <p:spPr bwMode="auto">
            <a:xfrm>
              <a:off x="3643" y="1866"/>
              <a:ext cx="67" cy="139"/>
            </a:xfrm>
            <a:custGeom>
              <a:avLst/>
              <a:gdLst/>
              <a:ahLst/>
              <a:cxnLst>
                <a:cxn ang="0">
                  <a:pos x="195" y="12"/>
                </a:cxn>
                <a:cxn ang="0">
                  <a:pos x="178" y="24"/>
                </a:cxn>
                <a:cxn ang="0">
                  <a:pos x="161" y="38"/>
                </a:cxn>
                <a:cxn ang="0">
                  <a:pos x="147" y="53"/>
                </a:cxn>
                <a:cxn ang="0">
                  <a:pos x="135" y="67"/>
                </a:cxn>
                <a:cxn ang="0">
                  <a:pos x="118" y="94"/>
                </a:cxn>
                <a:cxn ang="0">
                  <a:pos x="101" y="123"/>
                </a:cxn>
                <a:cxn ang="0">
                  <a:pos x="87" y="155"/>
                </a:cxn>
                <a:cxn ang="0">
                  <a:pos x="75" y="188"/>
                </a:cxn>
                <a:cxn ang="0">
                  <a:pos x="66" y="222"/>
                </a:cxn>
                <a:cxn ang="0">
                  <a:pos x="59" y="255"/>
                </a:cxn>
                <a:cxn ang="0">
                  <a:pos x="54" y="287"/>
                </a:cxn>
                <a:cxn ang="0">
                  <a:pos x="53" y="319"/>
                </a:cxn>
                <a:cxn ang="0">
                  <a:pos x="54" y="339"/>
                </a:cxn>
                <a:cxn ang="0">
                  <a:pos x="58" y="359"/>
                </a:cxn>
                <a:cxn ang="0">
                  <a:pos x="65" y="381"/>
                </a:cxn>
                <a:cxn ang="0">
                  <a:pos x="73" y="404"/>
                </a:cxn>
                <a:cxn ang="0">
                  <a:pos x="52" y="395"/>
                </a:cxn>
                <a:cxn ang="0">
                  <a:pos x="27" y="353"/>
                </a:cxn>
                <a:cxn ang="0">
                  <a:pos x="10" y="312"/>
                </a:cxn>
                <a:cxn ang="0">
                  <a:pos x="1" y="270"/>
                </a:cxn>
                <a:cxn ang="0">
                  <a:pos x="0" y="236"/>
                </a:cxn>
                <a:cxn ang="0">
                  <a:pos x="4" y="212"/>
                </a:cxn>
                <a:cxn ang="0">
                  <a:pos x="10" y="189"/>
                </a:cxn>
                <a:cxn ang="0">
                  <a:pos x="18" y="166"/>
                </a:cxn>
                <a:cxn ang="0">
                  <a:pos x="30" y="139"/>
                </a:cxn>
                <a:cxn ang="0">
                  <a:pos x="46" y="113"/>
                </a:cxn>
                <a:cxn ang="0">
                  <a:pos x="66" y="88"/>
                </a:cxn>
                <a:cxn ang="0">
                  <a:pos x="90" y="66"/>
                </a:cxn>
                <a:cxn ang="0">
                  <a:pos x="113" y="47"/>
                </a:cxn>
                <a:cxn ang="0">
                  <a:pos x="136" y="32"/>
                </a:cxn>
                <a:cxn ang="0">
                  <a:pos x="160" y="17"/>
                </a:cxn>
                <a:cxn ang="0">
                  <a:pos x="186" y="5"/>
                </a:cxn>
              </a:cxnLst>
              <a:rect l="0" t="0" r="r" b="b"/>
              <a:pathLst>
                <a:path w="201" h="416">
                  <a:moveTo>
                    <a:pt x="201" y="0"/>
                  </a:moveTo>
                  <a:lnTo>
                    <a:pt x="195" y="12"/>
                  </a:lnTo>
                  <a:lnTo>
                    <a:pt x="186" y="17"/>
                  </a:lnTo>
                  <a:lnTo>
                    <a:pt x="178" y="24"/>
                  </a:lnTo>
                  <a:lnTo>
                    <a:pt x="169" y="31"/>
                  </a:lnTo>
                  <a:lnTo>
                    <a:pt x="161" y="38"/>
                  </a:lnTo>
                  <a:lnTo>
                    <a:pt x="154" y="45"/>
                  </a:lnTo>
                  <a:lnTo>
                    <a:pt x="147" y="53"/>
                  </a:lnTo>
                  <a:lnTo>
                    <a:pt x="141" y="61"/>
                  </a:lnTo>
                  <a:lnTo>
                    <a:pt x="135" y="67"/>
                  </a:lnTo>
                  <a:lnTo>
                    <a:pt x="126" y="81"/>
                  </a:lnTo>
                  <a:lnTo>
                    <a:pt x="118" y="94"/>
                  </a:lnTo>
                  <a:lnTo>
                    <a:pt x="109" y="108"/>
                  </a:lnTo>
                  <a:lnTo>
                    <a:pt x="101" y="123"/>
                  </a:lnTo>
                  <a:lnTo>
                    <a:pt x="94" y="138"/>
                  </a:lnTo>
                  <a:lnTo>
                    <a:pt x="87" y="155"/>
                  </a:lnTo>
                  <a:lnTo>
                    <a:pt x="81" y="171"/>
                  </a:lnTo>
                  <a:lnTo>
                    <a:pt x="75" y="188"/>
                  </a:lnTo>
                  <a:lnTo>
                    <a:pt x="70" y="204"/>
                  </a:lnTo>
                  <a:lnTo>
                    <a:pt x="66" y="222"/>
                  </a:lnTo>
                  <a:lnTo>
                    <a:pt x="61" y="239"/>
                  </a:lnTo>
                  <a:lnTo>
                    <a:pt x="59" y="255"/>
                  </a:lnTo>
                  <a:lnTo>
                    <a:pt x="57" y="271"/>
                  </a:lnTo>
                  <a:lnTo>
                    <a:pt x="54" y="287"/>
                  </a:lnTo>
                  <a:lnTo>
                    <a:pt x="53" y="304"/>
                  </a:lnTo>
                  <a:lnTo>
                    <a:pt x="53" y="319"/>
                  </a:lnTo>
                  <a:lnTo>
                    <a:pt x="53" y="329"/>
                  </a:lnTo>
                  <a:lnTo>
                    <a:pt x="54" y="339"/>
                  </a:lnTo>
                  <a:lnTo>
                    <a:pt x="55" y="349"/>
                  </a:lnTo>
                  <a:lnTo>
                    <a:pt x="58" y="359"/>
                  </a:lnTo>
                  <a:lnTo>
                    <a:pt x="61" y="370"/>
                  </a:lnTo>
                  <a:lnTo>
                    <a:pt x="65" y="381"/>
                  </a:lnTo>
                  <a:lnTo>
                    <a:pt x="69" y="392"/>
                  </a:lnTo>
                  <a:lnTo>
                    <a:pt x="73" y="404"/>
                  </a:lnTo>
                  <a:lnTo>
                    <a:pt x="67" y="416"/>
                  </a:lnTo>
                  <a:lnTo>
                    <a:pt x="52" y="395"/>
                  </a:lnTo>
                  <a:lnTo>
                    <a:pt x="39" y="374"/>
                  </a:lnTo>
                  <a:lnTo>
                    <a:pt x="27" y="353"/>
                  </a:lnTo>
                  <a:lnTo>
                    <a:pt x="17" y="332"/>
                  </a:lnTo>
                  <a:lnTo>
                    <a:pt x="10" y="312"/>
                  </a:lnTo>
                  <a:lnTo>
                    <a:pt x="5" y="291"/>
                  </a:lnTo>
                  <a:lnTo>
                    <a:pt x="1" y="270"/>
                  </a:lnTo>
                  <a:lnTo>
                    <a:pt x="0" y="249"/>
                  </a:lnTo>
                  <a:lnTo>
                    <a:pt x="0" y="236"/>
                  </a:lnTo>
                  <a:lnTo>
                    <a:pt x="1" y="224"/>
                  </a:lnTo>
                  <a:lnTo>
                    <a:pt x="4" y="212"/>
                  </a:lnTo>
                  <a:lnTo>
                    <a:pt x="6" y="200"/>
                  </a:lnTo>
                  <a:lnTo>
                    <a:pt x="10" y="189"/>
                  </a:lnTo>
                  <a:lnTo>
                    <a:pt x="13" y="177"/>
                  </a:lnTo>
                  <a:lnTo>
                    <a:pt x="18" y="166"/>
                  </a:lnTo>
                  <a:lnTo>
                    <a:pt x="23" y="154"/>
                  </a:lnTo>
                  <a:lnTo>
                    <a:pt x="30" y="139"/>
                  </a:lnTo>
                  <a:lnTo>
                    <a:pt x="37" y="126"/>
                  </a:lnTo>
                  <a:lnTo>
                    <a:pt x="46" y="113"/>
                  </a:lnTo>
                  <a:lnTo>
                    <a:pt x="57" y="100"/>
                  </a:lnTo>
                  <a:lnTo>
                    <a:pt x="66" y="88"/>
                  </a:lnTo>
                  <a:lnTo>
                    <a:pt x="78" y="77"/>
                  </a:lnTo>
                  <a:lnTo>
                    <a:pt x="90" y="66"/>
                  </a:lnTo>
                  <a:lnTo>
                    <a:pt x="103" y="55"/>
                  </a:lnTo>
                  <a:lnTo>
                    <a:pt x="113" y="47"/>
                  </a:lnTo>
                  <a:lnTo>
                    <a:pt x="124" y="38"/>
                  </a:lnTo>
                  <a:lnTo>
                    <a:pt x="136" y="32"/>
                  </a:lnTo>
                  <a:lnTo>
                    <a:pt x="148" y="24"/>
                  </a:lnTo>
                  <a:lnTo>
                    <a:pt x="160" y="17"/>
                  </a:lnTo>
                  <a:lnTo>
                    <a:pt x="173" y="11"/>
                  </a:lnTo>
                  <a:lnTo>
                    <a:pt x="186" y="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7" name="Freeform 145"/>
            <p:cNvSpPr>
              <a:spLocks/>
            </p:cNvSpPr>
            <p:nvPr/>
          </p:nvSpPr>
          <p:spPr bwMode="auto">
            <a:xfrm>
              <a:off x="3685" y="1902"/>
              <a:ext cx="94" cy="75"/>
            </a:xfrm>
            <a:custGeom>
              <a:avLst/>
              <a:gdLst/>
              <a:ahLst/>
              <a:cxnLst>
                <a:cxn ang="0">
                  <a:pos x="141" y="9"/>
                </a:cxn>
                <a:cxn ang="0">
                  <a:pos x="156" y="38"/>
                </a:cxn>
                <a:cxn ang="0">
                  <a:pos x="166" y="68"/>
                </a:cxn>
                <a:cxn ang="0">
                  <a:pos x="182" y="62"/>
                </a:cxn>
                <a:cxn ang="0">
                  <a:pos x="196" y="44"/>
                </a:cxn>
                <a:cxn ang="0">
                  <a:pos x="205" y="31"/>
                </a:cxn>
                <a:cxn ang="0">
                  <a:pos x="229" y="10"/>
                </a:cxn>
                <a:cxn ang="0">
                  <a:pos x="247" y="2"/>
                </a:cxn>
                <a:cxn ang="0">
                  <a:pos x="265" y="1"/>
                </a:cxn>
                <a:cxn ang="0">
                  <a:pos x="280" y="7"/>
                </a:cxn>
                <a:cxn ang="0">
                  <a:pos x="286" y="21"/>
                </a:cxn>
                <a:cxn ang="0">
                  <a:pos x="286" y="37"/>
                </a:cxn>
                <a:cxn ang="0">
                  <a:pos x="277" y="48"/>
                </a:cxn>
                <a:cxn ang="0">
                  <a:pos x="261" y="52"/>
                </a:cxn>
                <a:cxn ang="0">
                  <a:pos x="248" y="51"/>
                </a:cxn>
                <a:cxn ang="0">
                  <a:pos x="234" y="48"/>
                </a:cxn>
                <a:cxn ang="0">
                  <a:pos x="223" y="48"/>
                </a:cxn>
                <a:cxn ang="0">
                  <a:pos x="207" y="55"/>
                </a:cxn>
                <a:cxn ang="0">
                  <a:pos x="196" y="64"/>
                </a:cxn>
                <a:cxn ang="0">
                  <a:pos x="184" y="81"/>
                </a:cxn>
                <a:cxn ang="0">
                  <a:pos x="180" y="112"/>
                </a:cxn>
                <a:cxn ang="0">
                  <a:pos x="194" y="152"/>
                </a:cxn>
                <a:cxn ang="0">
                  <a:pos x="206" y="176"/>
                </a:cxn>
                <a:cxn ang="0">
                  <a:pos x="216" y="187"/>
                </a:cxn>
                <a:cxn ang="0">
                  <a:pos x="228" y="189"/>
                </a:cxn>
                <a:cxn ang="0">
                  <a:pos x="235" y="188"/>
                </a:cxn>
                <a:cxn ang="0">
                  <a:pos x="253" y="170"/>
                </a:cxn>
                <a:cxn ang="0">
                  <a:pos x="262" y="174"/>
                </a:cxn>
                <a:cxn ang="0">
                  <a:pos x="247" y="195"/>
                </a:cxn>
                <a:cxn ang="0">
                  <a:pos x="230" y="210"/>
                </a:cxn>
                <a:cxn ang="0">
                  <a:pos x="208" y="221"/>
                </a:cxn>
                <a:cxn ang="0">
                  <a:pos x="184" y="225"/>
                </a:cxn>
                <a:cxn ang="0">
                  <a:pos x="166" y="217"/>
                </a:cxn>
                <a:cxn ang="0">
                  <a:pos x="150" y="202"/>
                </a:cxn>
                <a:cxn ang="0">
                  <a:pos x="141" y="188"/>
                </a:cxn>
                <a:cxn ang="0">
                  <a:pos x="135" y="169"/>
                </a:cxn>
                <a:cxn ang="0">
                  <a:pos x="127" y="146"/>
                </a:cxn>
                <a:cxn ang="0">
                  <a:pos x="107" y="170"/>
                </a:cxn>
                <a:cxn ang="0">
                  <a:pos x="90" y="189"/>
                </a:cxn>
                <a:cxn ang="0">
                  <a:pos x="72" y="206"/>
                </a:cxn>
                <a:cxn ang="0">
                  <a:pos x="51" y="219"/>
                </a:cxn>
                <a:cxn ang="0">
                  <a:pos x="33" y="225"/>
                </a:cxn>
                <a:cxn ang="0">
                  <a:pos x="15" y="222"/>
                </a:cxn>
                <a:cxn ang="0">
                  <a:pos x="3" y="214"/>
                </a:cxn>
                <a:cxn ang="0">
                  <a:pos x="0" y="200"/>
                </a:cxn>
                <a:cxn ang="0">
                  <a:pos x="3" y="184"/>
                </a:cxn>
                <a:cxn ang="0">
                  <a:pos x="17" y="175"/>
                </a:cxn>
                <a:cxn ang="0">
                  <a:pos x="32" y="173"/>
                </a:cxn>
                <a:cxn ang="0">
                  <a:pos x="44" y="176"/>
                </a:cxn>
                <a:cxn ang="0">
                  <a:pos x="60" y="181"/>
                </a:cxn>
                <a:cxn ang="0">
                  <a:pos x="71" y="180"/>
                </a:cxn>
                <a:cxn ang="0">
                  <a:pos x="80" y="176"/>
                </a:cxn>
                <a:cxn ang="0">
                  <a:pos x="95" y="164"/>
                </a:cxn>
                <a:cxn ang="0">
                  <a:pos x="103" y="155"/>
                </a:cxn>
                <a:cxn ang="0">
                  <a:pos x="114" y="142"/>
                </a:cxn>
                <a:cxn ang="0">
                  <a:pos x="117" y="112"/>
                </a:cxn>
                <a:cxn ang="0">
                  <a:pos x="101" y="65"/>
                </a:cxn>
                <a:cxn ang="0">
                  <a:pos x="86" y="38"/>
                </a:cxn>
                <a:cxn ang="0">
                  <a:pos x="73" y="24"/>
                </a:cxn>
                <a:cxn ang="0">
                  <a:pos x="57" y="22"/>
                </a:cxn>
                <a:cxn ang="0">
                  <a:pos x="44" y="24"/>
                </a:cxn>
              </a:cxnLst>
              <a:rect l="0" t="0" r="r" b="b"/>
              <a:pathLst>
                <a:path w="288" h="225">
                  <a:moveTo>
                    <a:pt x="47" y="16"/>
                  </a:moveTo>
                  <a:lnTo>
                    <a:pt x="136" y="0"/>
                  </a:lnTo>
                  <a:lnTo>
                    <a:pt x="141" y="9"/>
                  </a:lnTo>
                  <a:lnTo>
                    <a:pt x="146" y="19"/>
                  </a:lnTo>
                  <a:lnTo>
                    <a:pt x="151" y="28"/>
                  </a:lnTo>
                  <a:lnTo>
                    <a:pt x="156" y="38"/>
                  </a:lnTo>
                  <a:lnTo>
                    <a:pt x="159" y="48"/>
                  </a:lnTo>
                  <a:lnTo>
                    <a:pt x="163" y="58"/>
                  </a:lnTo>
                  <a:lnTo>
                    <a:pt x="166" y="68"/>
                  </a:lnTo>
                  <a:lnTo>
                    <a:pt x="170" y="77"/>
                  </a:lnTo>
                  <a:lnTo>
                    <a:pt x="176" y="70"/>
                  </a:lnTo>
                  <a:lnTo>
                    <a:pt x="182" y="62"/>
                  </a:lnTo>
                  <a:lnTo>
                    <a:pt x="187" y="55"/>
                  </a:lnTo>
                  <a:lnTo>
                    <a:pt x="192" y="49"/>
                  </a:lnTo>
                  <a:lnTo>
                    <a:pt x="196" y="44"/>
                  </a:lnTo>
                  <a:lnTo>
                    <a:pt x="200" y="39"/>
                  </a:lnTo>
                  <a:lnTo>
                    <a:pt x="202" y="34"/>
                  </a:lnTo>
                  <a:lnTo>
                    <a:pt x="205" y="31"/>
                  </a:lnTo>
                  <a:lnTo>
                    <a:pt x="214" y="22"/>
                  </a:lnTo>
                  <a:lnTo>
                    <a:pt x="222" y="16"/>
                  </a:lnTo>
                  <a:lnTo>
                    <a:pt x="229" y="10"/>
                  </a:lnTo>
                  <a:lnTo>
                    <a:pt x="235" y="7"/>
                  </a:lnTo>
                  <a:lnTo>
                    <a:pt x="241" y="4"/>
                  </a:lnTo>
                  <a:lnTo>
                    <a:pt x="247" y="2"/>
                  </a:lnTo>
                  <a:lnTo>
                    <a:pt x="252" y="1"/>
                  </a:lnTo>
                  <a:lnTo>
                    <a:pt x="258" y="0"/>
                  </a:lnTo>
                  <a:lnTo>
                    <a:pt x="265" y="1"/>
                  </a:lnTo>
                  <a:lnTo>
                    <a:pt x="271" y="2"/>
                  </a:lnTo>
                  <a:lnTo>
                    <a:pt x="276" y="4"/>
                  </a:lnTo>
                  <a:lnTo>
                    <a:pt x="280" y="7"/>
                  </a:lnTo>
                  <a:lnTo>
                    <a:pt x="283" y="11"/>
                  </a:lnTo>
                  <a:lnTo>
                    <a:pt x="285" y="16"/>
                  </a:lnTo>
                  <a:lnTo>
                    <a:pt x="286" y="21"/>
                  </a:lnTo>
                  <a:lnTo>
                    <a:pt x="288" y="28"/>
                  </a:lnTo>
                  <a:lnTo>
                    <a:pt x="288" y="32"/>
                  </a:lnTo>
                  <a:lnTo>
                    <a:pt x="286" y="37"/>
                  </a:lnTo>
                  <a:lnTo>
                    <a:pt x="284" y="41"/>
                  </a:lnTo>
                  <a:lnTo>
                    <a:pt x="280" y="44"/>
                  </a:lnTo>
                  <a:lnTo>
                    <a:pt x="277" y="48"/>
                  </a:lnTo>
                  <a:lnTo>
                    <a:pt x="272" y="50"/>
                  </a:lnTo>
                  <a:lnTo>
                    <a:pt x="267" y="52"/>
                  </a:lnTo>
                  <a:lnTo>
                    <a:pt x="261" y="52"/>
                  </a:lnTo>
                  <a:lnTo>
                    <a:pt x="256" y="52"/>
                  </a:lnTo>
                  <a:lnTo>
                    <a:pt x="253" y="52"/>
                  </a:lnTo>
                  <a:lnTo>
                    <a:pt x="248" y="51"/>
                  </a:lnTo>
                  <a:lnTo>
                    <a:pt x="243" y="50"/>
                  </a:lnTo>
                  <a:lnTo>
                    <a:pt x="237" y="49"/>
                  </a:lnTo>
                  <a:lnTo>
                    <a:pt x="234" y="48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3" y="48"/>
                  </a:lnTo>
                  <a:lnTo>
                    <a:pt x="217" y="49"/>
                  </a:lnTo>
                  <a:lnTo>
                    <a:pt x="212" y="52"/>
                  </a:lnTo>
                  <a:lnTo>
                    <a:pt x="207" y="55"/>
                  </a:lnTo>
                  <a:lnTo>
                    <a:pt x="205" y="58"/>
                  </a:lnTo>
                  <a:lnTo>
                    <a:pt x="201" y="61"/>
                  </a:lnTo>
                  <a:lnTo>
                    <a:pt x="196" y="64"/>
                  </a:lnTo>
                  <a:lnTo>
                    <a:pt x="193" y="69"/>
                  </a:lnTo>
                  <a:lnTo>
                    <a:pt x="188" y="74"/>
                  </a:lnTo>
                  <a:lnTo>
                    <a:pt x="184" y="81"/>
                  </a:lnTo>
                  <a:lnTo>
                    <a:pt x="180" y="87"/>
                  </a:lnTo>
                  <a:lnTo>
                    <a:pt x="175" y="95"/>
                  </a:lnTo>
                  <a:lnTo>
                    <a:pt x="180" y="112"/>
                  </a:lnTo>
                  <a:lnTo>
                    <a:pt x="184" y="126"/>
                  </a:lnTo>
                  <a:lnTo>
                    <a:pt x="189" y="139"/>
                  </a:lnTo>
                  <a:lnTo>
                    <a:pt x="194" y="152"/>
                  </a:lnTo>
                  <a:lnTo>
                    <a:pt x="198" y="162"/>
                  </a:lnTo>
                  <a:lnTo>
                    <a:pt x="202" y="169"/>
                  </a:lnTo>
                  <a:lnTo>
                    <a:pt x="206" y="176"/>
                  </a:lnTo>
                  <a:lnTo>
                    <a:pt x="208" y="181"/>
                  </a:lnTo>
                  <a:lnTo>
                    <a:pt x="212" y="185"/>
                  </a:lnTo>
                  <a:lnTo>
                    <a:pt x="216" y="187"/>
                  </a:lnTo>
                  <a:lnTo>
                    <a:pt x="219" y="188"/>
                  </a:lnTo>
                  <a:lnTo>
                    <a:pt x="224" y="189"/>
                  </a:lnTo>
                  <a:lnTo>
                    <a:pt x="228" y="189"/>
                  </a:lnTo>
                  <a:lnTo>
                    <a:pt x="231" y="188"/>
                  </a:lnTo>
                  <a:lnTo>
                    <a:pt x="234" y="188"/>
                  </a:lnTo>
                  <a:lnTo>
                    <a:pt x="235" y="188"/>
                  </a:lnTo>
                  <a:lnTo>
                    <a:pt x="240" y="185"/>
                  </a:lnTo>
                  <a:lnTo>
                    <a:pt x="246" y="178"/>
                  </a:lnTo>
                  <a:lnTo>
                    <a:pt x="253" y="170"/>
                  </a:lnTo>
                  <a:lnTo>
                    <a:pt x="260" y="160"/>
                  </a:lnTo>
                  <a:lnTo>
                    <a:pt x="268" y="165"/>
                  </a:lnTo>
                  <a:lnTo>
                    <a:pt x="262" y="174"/>
                  </a:lnTo>
                  <a:lnTo>
                    <a:pt x="258" y="181"/>
                  </a:lnTo>
                  <a:lnTo>
                    <a:pt x="252" y="188"/>
                  </a:lnTo>
                  <a:lnTo>
                    <a:pt x="247" y="195"/>
                  </a:lnTo>
                  <a:lnTo>
                    <a:pt x="241" y="200"/>
                  </a:lnTo>
                  <a:lnTo>
                    <a:pt x="235" y="206"/>
                  </a:lnTo>
                  <a:lnTo>
                    <a:pt x="230" y="210"/>
                  </a:lnTo>
                  <a:lnTo>
                    <a:pt x="224" y="214"/>
                  </a:lnTo>
                  <a:lnTo>
                    <a:pt x="217" y="218"/>
                  </a:lnTo>
                  <a:lnTo>
                    <a:pt x="208" y="221"/>
                  </a:lnTo>
                  <a:lnTo>
                    <a:pt x="200" y="224"/>
                  </a:lnTo>
                  <a:lnTo>
                    <a:pt x="192" y="225"/>
                  </a:lnTo>
                  <a:lnTo>
                    <a:pt x="184" y="225"/>
                  </a:lnTo>
                  <a:lnTo>
                    <a:pt x="177" y="222"/>
                  </a:lnTo>
                  <a:lnTo>
                    <a:pt x="171" y="220"/>
                  </a:lnTo>
                  <a:lnTo>
                    <a:pt x="166" y="217"/>
                  </a:lnTo>
                  <a:lnTo>
                    <a:pt x="160" y="212"/>
                  </a:lnTo>
                  <a:lnTo>
                    <a:pt x="154" y="208"/>
                  </a:lnTo>
                  <a:lnTo>
                    <a:pt x="150" y="202"/>
                  </a:lnTo>
                  <a:lnTo>
                    <a:pt x="145" y="197"/>
                  </a:lnTo>
                  <a:lnTo>
                    <a:pt x="144" y="193"/>
                  </a:lnTo>
                  <a:lnTo>
                    <a:pt x="141" y="188"/>
                  </a:lnTo>
                  <a:lnTo>
                    <a:pt x="140" y="183"/>
                  </a:lnTo>
                  <a:lnTo>
                    <a:pt x="138" y="176"/>
                  </a:lnTo>
                  <a:lnTo>
                    <a:pt x="135" y="169"/>
                  </a:lnTo>
                  <a:lnTo>
                    <a:pt x="132" y="163"/>
                  </a:lnTo>
                  <a:lnTo>
                    <a:pt x="129" y="155"/>
                  </a:lnTo>
                  <a:lnTo>
                    <a:pt x="127" y="146"/>
                  </a:lnTo>
                  <a:lnTo>
                    <a:pt x="120" y="155"/>
                  </a:lnTo>
                  <a:lnTo>
                    <a:pt x="113" y="163"/>
                  </a:lnTo>
                  <a:lnTo>
                    <a:pt x="107" y="170"/>
                  </a:lnTo>
                  <a:lnTo>
                    <a:pt x="101" y="177"/>
                  </a:lnTo>
                  <a:lnTo>
                    <a:pt x="95" y="184"/>
                  </a:lnTo>
                  <a:lnTo>
                    <a:pt x="90" y="189"/>
                  </a:lnTo>
                  <a:lnTo>
                    <a:pt x="85" y="194"/>
                  </a:lnTo>
                  <a:lnTo>
                    <a:pt x="80" y="198"/>
                  </a:lnTo>
                  <a:lnTo>
                    <a:pt x="72" y="206"/>
                  </a:lnTo>
                  <a:lnTo>
                    <a:pt x="65" y="212"/>
                  </a:lnTo>
                  <a:lnTo>
                    <a:pt x="57" y="217"/>
                  </a:lnTo>
                  <a:lnTo>
                    <a:pt x="51" y="219"/>
                  </a:lnTo>
                  <a:lnTo>
                    <a:pt x="45" y="221"/>
                  </a:lnTo>
                  <a:lnTo>
                    <a:pt x="39" y="224"/>
                  </a:lnTo>
                  <a:lnTo>
                    <a:pt x="33" y="225"/>
                  </a:lnTo>
                  <a:lnTo>
                    <a:pt x="27" y="225"/>
                  </a:lnTo>
                  <a:lnTo>
                    <a:pt x="21" y="225"/>
                  </a:lnTo>
                  <a:lnTo>
                    <a:pt x="15" y="222"/>
                  </a:lnTo>
                  <a:lnTo>
                    <a:pt x="12" y="220"/>
                  </a:lnTo>
                  <a:lnTo>
                    <a:pt x="7" y="217"/>
                  </a:lnTo>
                  <a:lnTo>
                    <a:pt x="3" y="214"/>
                  </a:lnTo>
                  <a:lnTo>
                    <a:pt x="1" y="209"/>
                  </a:lnTo>
                  <a:lnTo>
                    <a:pt x="0" y="205"/>
                  </a:lnTo>
                  <a:lnTo>
                    <a:pt x="0" y="200"/>
                  </a:lnTo>
                  <a:lnTo>
                    <a:pt x="0" y="194"/>
                  </a:lnTo>
                  <a:lnTo>
                    <a:pt x="1" y="188"/>
                  </a:lnTo>
                  <a:lnTo>
                    <a:pt x="3" y="184"/>
                  </a:lnTo>
                  <a:lnTo>
                    <a:pt x="7" y="179"/>
                  </a:lnTo>
                  <a:lnTo>
                    <a:pt x="12" y="177"/>
                  </a:lnTo>
                  <a:lnTo>
                    <a:pt x="17" y="175"/>
                  </a:lnTo>
                  <a:lnTo>
                    <a:pt x="23" y="174"/>
                  </a:lnTo>
                  <a:lnTo>
                    <a:pt x="30" y="173"/>
                  </a:lnTo>
                  <a:lnTo>
                    <a:pt x="32" y="173"/>
                  </a:lnTo>
                  <a:lnTo>
                    <a:pt x="36" y="174"/>
                  </a:lnTo>
                  <a:lnTo>
                    <a:pt x="39" y="175"/>
                  </a:lnTo>
                  <a:lnTo>
                    <a:pt x="44" y="176"/>
                  </a:lnTo>
                  <a:lnTo>
                    <a:pt x="50" y="178"/>
                  </a:lnTo>
                  <a:lnTo>
                    <a:pt x="55" y="180"/>
                  </a:lnTo>
                  <a:lnTo>
                    <a:pt x="60" y="181"/>
                  </a:lnTo>
                  <a:lnTo>
                    <a:pt x="63" y="181"/>
                  </a:lnTo>
                  <a:lnTo>
                    <a:pt x="67" y="181"/>
                  </a:lnTo>
                  <a:lnTo>
                    <a:pt x="71" y="180"/>
                  </a:lnTo>
                  <a:lnTo>
                    <a:pt x="73" y="179"/>
                  </a:lnTo>
                  <a:lnTo>
                    <a:pt x="77" y="179"/>
                  </a:lnTo>
                  <a:lnTo>
                    <a:pt x="80" y="176"/>
                  </a:lnTo>
                  <a:lnTo>
                    <a:pt x="85" y="173"/>
                  </a:lnTo>
                  <a:lnTo>
                    <a:pt x="90" y="168"/>
                  </a:lnTo>
                  <a:lnTo>
                    <a:pt x="95" y="164"/>
                  </a:lnTo>
                  <a:lnTo>
                    <a:pt x="97" y="162"/>
                  </a:lnTo>
                  <a:lnTo>
                    <a:pt x="99" y="158"/>
                  </a:lnTo>
                  <a:lnTo>
                    <a:pt x="103" y="155"/>
                  </a:lnTo>
                  <a:lnTo>
                    <a:pt x="107" y="151"/>
                  </a:lnTo>
                  <a:lnTo>
                    <a:pt x="110" y="146"/>
                  </a:lnTo>
                  <a:lnTo>
                    <a:pt x="114" y="142"/>
                  </a:lnTo>
                  <a:lnTo>
                    <a:pt x="119" y="136"/>
                  </a:lnTo>
                  <a:lnTo>
                    <a:pt x="123" y="131"/>
                  </a:lnTo>
                  <a:lnTo>
                    <a:pt x="117" y="112"/>
                  </a:lnTo>
                  <a:lnTo>
                    <a:pt x="111" y="94"/>
                  </a:lnTo>
                  <a:lnTo>
                    <a:pt x="105" y="79"/>
                  </a:lnTo>
                  <a:lnTo>
                    <a:pt x="101" y="65"/>
                  </a:lnTo>
                  <a:lnTo>
                    <a:pt x="96" y="54"/>
                  </a:lnTo>
                  <a:lnTo>
                    <a:pt x="91" y="44"/>
                  </a:lnTo>
                  <a:lnTo>
                    <a:pt x="86" y="38"/>
                  </a:lnTo>
                  <a:lnTo>
                    <a:pt x="81" y="32"/>
                  </a:lnTo>
                  <a:lnTo>
                    <a:pt x="78" y="28"/>
                  </a:lnTo>
                  <a:lnTo>
                    <a:pt x="73" y="24"/>
                  </a:lnTo>
                  <a:lnTo>
                    <a:pt x="67" y="23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3" y="23"/>
                  </a:lnTo>
                  <a:lnTo>
                    <a:pt x="49" y="24"/>
                  </a:lnTo>
                  <a:lnTo>
                    <a:pt x="44" y="24"/>
                  </a:lnTo>
                  <a:lnTo>
                    <a:pt x="47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8" name="Freeform 146"/>
            <p:cNvSpPr>
              <a:spLocks/>
            </p:cNvSpPr>
            <p:nvPr/>
          </p:nvSpPr>
          <p:spPr bwMode="auto">
            <a:xfrm>
              <a:off x="3840" y="1950"/>
              <a:ext cx="35" cy="49"/>
            </a:xfrm>
            <a:custGeom>
              <a:avLst/>
              <a:gdLst/>
              <a:ahLst/>
              <a:cxnLst>
                <a:cxn ang="0">
                  <a:pos x="5" y="148"/>
                </a:cxn>
                <a:cxn ang="0">
                  <a:pos x="0" y="138"/>
                </a:cxn>
                <a:cxn ang="0">
                  <a:pos x="10" y="134"/>
                </a:cxn>
                <a:cxn ang="0">
                  <a:pos x="17" y="129"/>
                </a:cxn>
                <a:cxn ang="0">
                  <a:pos x="25" y="125"/>
                </a:cxn>
                <a:cxn ang="0">
                  <a:pos x="31" y="122"/>
                </a:cxn>
                <a:cxn ang="0">
                  <a:pos x="36" y="117"/>
                </a:cxn>
                <a:cxn ang="0">
                  <a:pos x="41" y="114"/>
                </a:cxn>
                <a:cxn ang="0">
                  <a:pos x="45" y="111"/>
                </a:cxn>
                <a:cxn ang="0">
                  <a:pos x="47" y="108"/>
                </a:cxn>
                <a:cxn ang="0">
                  <a:pos x="51" y="104"/>
                </a:cxn>
                <a:cxn ang="0">
                  <a:pos x="53" y="100"/>
                </a:cxn>
                <a:cxn ang="0">
                  <a:pos x="54" y="96"/>
                </a:cxn>
                <a:cxn ang="0">
                  <a:pos x="55" y="93"/>
                </a:cxn>
                <a:cxn ang="0">
                  <a:pos x="54" y="87"/>
                </a:cxn>
                <a:cxn ang="0">
                  <a:pos x="52" y="83"/>
                </a:cxn>
                <a:cxn ang="0">
                  <a:pos x="48" y="77"/>
                </a:cxn>
                <a:cxn ang="0">
                  <a:pos x="42" y="72"/>
                </a:cxn>
                <a:cxn ang="0">
                  <a:pos x="36" y="67"/>
                </a:cxn>
                <a:cxn ang="0">
                  <a:pos x="30" y="62"/>
                </a:cxn>
                <a:cxn ang="0">
                  <a:pos x="27" y="57"/>
                </a:cxn>
                <a:cxn ang="0">
                  <a:pos x="24" y="53"/>
                </a:cxn>
                <a:cxn ang="0">
                  <a:pos x="23" y="50"/>
                </a:cxn>
                <a:cxn ang="0">
                  <a:pos x="22" y="46"/>
                </a:cxn>
                <a:cxn ang="0">
                  <a:pos x="22" y="42"/>
                </a:cxn>
                <a:cxn ang="0">
                  <a:pos x="22" y="38"/>
                </a:cxn>
                <a:cxn ang="0">
                  <a:pos x="23" y="30"/>
                </a:cxn>
                <a:cxn ang="0">
                  <a:pos x="24" y="23"/>
                </a:cxn>
                <a:cxn ang="0">
                  <a:pos x="28" y="18"/>
                </a:cxn>
                <a:cxn ang="0">
                  <a:pos x="34" y="12"/>
                </a:cxn>
                <a:cxn ang="0">
                  <a:pos x="40" y="7"/>
                </a:cxn>
                <a:cxn ang="0">
                  <a:pos x="47" y="3"/>
                </a:cxn>
                <a:cxn ang="0">
                  <a:pos x="55" y="1"/>
                </a:cxn>
                <a:cxn ang="0">
                  <a:pos x="64" y="0"/>
                </a:cxn>
                <a:cxn ang="0">
                  <a:pos x="72" y="1"/>
                </a:cxn>
                <a:cxn ang="0">
                  <a:pos x="79" y="3"/>
                </a:cxn>
                <a:cxn ang="0">
                  <a:pos x="87" y="7"/>
                </a:cxn>
                <a:cxn ang="0">
                  <a:pos x="94" y="12"/>
                </a:cxn>
                <a:cxn ang="0">
                  <a:pos x="99" y="20"/>
                </a:cxn>
                <a:cxn ang="0">
                  <a:pos x="102" y="28"/>
                </a:cxn>
                <a:cxn ang="0">
                  <a:pos x="105" y="35"/>
                </a:cxn>
                <a:cxn ang="0">
                  <a:pos x="106" y="43"/>
                </a:cxn>
                <a:cxn ang="0">
                  <a:pos x="106" y="51"/>
                </a:cxn>
                <a:cxn ang="0">
                  <a:pos x="105" y="57"/>
                </a:cxn>
                <a:cxn ang="0">
                  <a:pos x="102" y="65"/>
                </a:cxn>
                <a:cxn ang="0">
                  <a:pos x="100" y="73"/>
                </a:cxn>
                <a:cxn ang="0">
                  <a:pos x="96" y="81"/>
                </a:cxn>
                <a:cxn ang="0">
                  <a:pos x="93" y="87"/>
                </a:cxn>
                <a:cxn ang="0">
                  <a:pos x="88" y="95"/>
                </a:cxn>
                <a:cxn ang="0">
                  <a:pos x="82" y="102"/>
                </a:cxn>
                <a:cxn ang="0">
                  <a:pos x="75" y="108"/>
                </a:cxn>
                <a:cxn ang="0">
                  <a:pos x="67" y="114"/>
                </a:cxn>
                <a:cxn ang="0">
                  <a:pos x="59" y="121"/>
                </a:cxn>
                <a:cxn ang="0">
                  <a:pos x="51" y="126"/>
                </a:cxn>
                <a:cxn ang="0">
                  <a:pos x="40" y="133"/>
                </a:cxn>
                <a:cxn ang="0">
                  <a:pos x="30" y="138"/>
                </a:cxn>
                <a:cxn ang="0">
                  <a:pos x="19" y="144"/>
                </a:cxn>
                <a:cxn ang="0">
                  <a:pos x="7" y="148"/>
                </a:cxn>
                <a:cxn ang="0">
                  <a:pos x="5" y="148"/>
                </a:cxn>
              </a:cxnLst>
              <a:rect l="0" t="0" r="r" b="b"/>
              <a:pathLst>
                <a:path w="106" h="148">
                  <a:moveTo>
                    <a:pt x="5" y="148"/>
                  </a:moveTo>
                  <a:lnTo>
                    <a:pt x="0" y="138"/>
                  </a:lnTo>
                  <a:lnTo>
                    <a:pt x="10" y="134"/>
                  </a:lnTo>
                  <a:lnTo>
                    <a:pt x="17" y="129"/>
                  </a:lnTo>
                  <a:lnTo>
                    <a:pt x="25" y="125"/>
                  </a:lnTo>
                  <a:lnTo>
                    <a:pt x="31" y="122"/>
                  </a:lnTo>
                  <a:lnTo>
                    <a:pt x="36" y="117"/>
                  </a:lnTo>
                  <a:lnTo>
                    <a:pt x="41" y="114"/>
                  </a:lnTo>
                  <a:lnTo>
                    <a:pt x="45" y="111"/>
                  </a:lnTo>
                  <a:lnTo>
                    <a:pt x="47" y="108"/>
                  </a:lnTo>
                  <a:lnTo>
                    <a:pt x="51" y="104"/>
                  </a:lnTo>
                  <a:lnTo>
                    <a:pt x="53" y="100"/>
                  </a:lnTo>
                  <a:lnTo>
                    <a:pt x="54" y="96"/>
                  </a:lnTo>
                  <a:lnTo>
                    <a:pt x="55" y="93"/>
                  </a:lnTo>
                  <a:lnTo>
                    <a:pt x="54" y="87"/>
                  </a:lnTo>
                  <a:lnTo>
                    <a:pt x="52" y="83"/>
                  </a:lnTo>
                  <a:lnTo>
                    <a:pt x="48" y="77"/>
                  </a:lnTo>
                  <a:lnTo>
                    <a:pt x="42" y="72"/>
                  </a:lnTo>
                  <a:lnTo>
                    <a:pt x="36" y="67"/>
                  </a:lnTo>
                  <a:lnTo>
                    <a:pt x="30" y="62"/>
                  </a:lnTo>
                  <a:lnTo>
                    <a:pt x="27" y="57"/>
                  </a:lnTo>
                  <a:lnTo>
                    <a:pt x="24" y="53"/>
                  </a:lnTo>
                  <a:lnTo>
                    <a:pt x="23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38"/>
                  </a:lnTo>
                  <a:lnTo>
                    <a:pt x="23" y="30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0" y="7"/>
                  </a:lnTo>
                  <a:lnTo>
                    <a:pt x="47" y="3"/>
                  </a:lnTo>
                  <a:lnTo>
                    <a:pt x="55" y="1"/>
                  </a:lnTo>
                  <a:lnTo>
                    <a:pt x="64" y="0"/>
                  </a:lnTo>
                  <a:lnTo>
                    <a:pt x="72" y="1"/>
                  </a:lnTo>
                  <a:lnTo>
                    <a:pt x="79" y="3"/>
                  </a:lnTo>
                  <a:lnTo>
                    <a:pt x="87" y="7"/>
                  </a:lnTo>
                  <a:lnTo>
                    <a:pt x="94" y="12"/>
                  </a:lnTo>
                  <a:lnTo>
                    <a:pt x="99" y="20"/>
                  </a:lnTo>
                  <a:lnTo>
                    <a:pt x="102" y="28"/>
                  </a:lnTo>
                  <a:lnTo>
                    <a:pt x="105" y="35"/>
                  </a:lnTo>
                  <a:lnTo>
                    <a:pt x="106" y="43"/>
                  </a:lnTo>
                  <a:lnTo>
                    <a:pt x="106" y="51"/>
                  </a:lnTo>
                  <a:lnTo>
                    <a:pt x="105" y="57"/>
                  </a:lnTo>
                  <a:lnTo>
                    <a:pt x="102" y="65"/>
                  </a:lnTo>
                  <a:lnTo>
                    <a:pt x="100" y="73"/>
                  </a:lnTo>
                  <a:lnTo>
                    <a:pt x="96" y="81"/>
                  </a:lnTo>
                  <a:lnTo>
                    <a:pt x="93" y="87"/>
                  </a:lnTo>
                  <a:lnTo>
                    <a:pt x="88" y="95"/>
                  </a:lnTo>
                  <a:lnTo>
                    <a:pt x="82" y="102"/>
                  </a:lnTo>
                  <a:lnTo>
                    <a:pt x="75" y="108"/>
                  </a:lnTo>
                  <a:lnTo>
                    <a:pt x="67" y="114"/>
                  </a:lnTo>
                  <a:lnTo>
                    <a:pt x="59" y="121"/>
                  </a:lnTo>
                  <a:lnTo>
                    <a:pt x="51" y="126"/>
                  </a:lnTo>
                  <a:lnTo>
                    <a:pt x="40" y="133"/>
                  </a:lnTo>
                  <a:lnTo>
                    <a:pt x="30" y="138"/>
                  </a:lnTo>
                  <a:lnTo>
                    <a:pt x="19" y="144"/>
                  </a:lnTo>
                  <a:lnTo>
                    <a:pt x="7" y="148"/>
                  </a:lnTo>
                  <a:lnTo>
                    <a:pt x="5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39" name="Freeform 147"/>
            <p:cNvSpPr>
              <a:spLocks/>
            </p:cNvSpPr>
            <p:nvPr/>
          </p:nvSpPr>
          <p:spPr bwMode="auto">
            <a:xfrm>
              <a:off x="3916" y="1902"/>
              <a:ext cx="92" cy="107"/>
            </a:xfrm>
            <a:custGeom>
              <a:avLst/>
              <a:gdLst/>
              <a:ahLst/>
              <a:cxnLst>
                <a:cxn ang="0">
                  <a:pos x="144" y="6"/>
                </a:cxn>
                <a:cxn ang="0">
                  <a:pos x="152" y="22"/>
                </a:cxn>
                <a:cxn ang="0">
                  <a:pos x="156" y="35"/>
                </a:cxn>
                <a:cxn ang="0">
                  <a:pos x="159" y="53"/>
                </a:cxn>
                <a:cxn ang="0">
                  <a:pos x="163" y="82"/>
                </a:cxn>
                <a:cxn ang="0">
                  <a:pos x="165" y="127"/>
                </a:cxn>
                <a:cxn ang="0">
                  <a:pos x="168" y="175"/>
                </a:cxn>
                <a:cxn ang="0">
                  <a:pos x="182" y="174"/>
                </a:cxn>
                <a:cxn ang="0">
                  <a:pos x="206" y="141"/>
                </a:cxn>
                <a:cxn ang="0">
                  <a:pos x="230" y="103"/>
                </a:cxn>
                <a:cxn ang="0">
                  <a:pos x="241" y="79"/>
                </a:cxn>
                <a:cxn ang="0">
                  <a:pos x="239" y="63"/>
                </a:cxn>
                <a:cxn ang="0">
                  <a:pos x="224" y="51"/>
                </a:cxn>
                <a:cxn ang="0">
                  <a:pos x="213" y="43"/>
                </a:cxn>
                <a:cxn ang="0">
                  <a:pos x="212" y="34"/>
                </a:cxn>
                <a:cxn ang="0">
                  <a:pos x="213" y="19"/>
                </a:cxn>
                <a:cxn ang="0">
                  <a:pos x="224" y="6"/>
                </a:cxn>
                <a:cxn ang="0">
                  <a:pos x="242" y="0"/>
                </a:cxn>
                <a:cxn ang="0">
                  <a:pos x="263" y="6"/>
                </a:cxn>
                <a:cxn ang="0">
                  <a:pos x="276" y="21"/>
                </a:cxn>
                <a:cxn ang="0">
                  <a:pos x="277" y="38"/>
                </a:cxn>
                <a:cxn ang="0">
                  <a:pos x="276" y="51"/>
                </a:cxn>
                <a:cxn ang="0">
                  <a:pos x="271" y="65"/>
                </a:cxn>
                <a:cxn ang="0">
                  <a:pos x="263" y="82"/>
                </a:cxn>
                <a:cxn ang="0">
                  <a:pos x="246" y="107"/>
                </a:cxn>
                <a:cxn ang="0">
                  <a:pos x="223" y="142"/>
                </a:cxn>
                <a:cxn ang="0">
                  <a:pos x="189" y="188"/>
                </a:cxn>
                <a:cxn ang="0">
                  <a:pos x="157" y="229"/>
                </a:cxn>
                <a:cxn ang="0">
                  <a:pos x="129" y="260"/>
                </a:cxn>
                <a:cxn ang="0">
                  <a:pos x="111" y="279"/>
                </a:cxn>
                <a:cxn ang="0">
                  <a:pos x="95" y="293"/>
                </a:cxn>
                <a:cxn ang="0">
                  <a:pos x="74" y="309"/>
                </a:cxn>
                <a:cxn ang="0">
                  <a:pos x="51" y="319"/>
                </a:cxn>
                <a:cxn ang="0">
                  <a:pos x="35" y="321"/>
                </a:cxn>
                <a:cxn ang="0">
                  <a:pos x="15" y="315"/>
                </a:cxn>
                <a:cxn ang="0">
                  <a:pos x="4" y="302"/>
                </a:cxn>
                <a:cxn ang="0">
                  <a:pos x="1" y="283"/>
                </a:cxn>
                <a:cxn ang="0">
                  <a:pos x="10" y="268"/>
                </a:cxn>
                <a:cxn ang="0">
                  <a:pos x="25" y="260"/>
                </a:cxn>
                <a:cxn ang="0">
                  <a:pos x="47" y="263"/>
                </a:cxn>
                <a:cxn ang="0">
                  <a:pos x="63" y="279"/>
                </a:cxn>
                <a:cxn ang="0">
                  <a:pos x="73" y="283"/>
                </a:cxn>
                <a:cxn ang="0">
                  <a:pos x="83" y="282"/>
                </a:cxn>
                <a:cxn ang="0">
                  <a:pos x="95" y="276"/>
                </a:cxn>
                <a:cxn ang="0">
                  <a:pos x="107" y="258"/>
                </a:cxn>
                <a:cxn ang="0">
                  <a:pos x="107" y="238"/>
                </a:cxn>
                <a:cxn ang="0">
                  <a:pos x="107" y="224"/>
                </a:cxn>
                <a:cxn ang="0">
                  <a:pos x="107" y="209"/>
                </a:cxn>
                <a:cxn ang="0">
                  <a:pos x="107" y="189"/>
                </a:cxn>
                <a:cxn ang="0">
                  <a:pos x="105" y="164"/>
                </a:cxn>
                <a:cxn ang="0">
                  <a:pos x="101" y="63"/>
                </a:cxn>
                <a:cxn ang="0">
                  <a:pos x="96" y="50"/>
                </a:cxn>
                <a:cxn ang="0">
                  <a:pos x="90" y="40"/>
                </a:cxn>
                <a:cxn ang="0">
                  <a:pos x="77" y="32"/>
                </a:cxn>
                <a:cxn ang="0">
                  <a:pos x="67" y="31"/>
                </a:cxn>
                <a:cxn ang="0">
                  <a:pos x="62" y="22"/>
                </a:cxn>
              </a:cxnLst>
              <a:rect l="0" t="0" r="r" b="b"/>
              <a:pathLst>
                <a:path w="277" h="321">
                  <a:moveTo>
                    <a:pt x="62" y="22"/>
                  </a:moveTo>
                  <a:lnTo>
                    <a:pt x="139" y="0"/>
                  </a:lnTo>
                  <a:lnTo>
                    <a:pt x="144" y="6"/>
                  </a:lnTo>
                  <a:lnTo>
                    <a:pt x="147" y="11"/>
                  </a:lnTo>
                  <a:lnTo>
                    <a:pt x="150" y="17"/>
                  </a:lnTo>
                  <a:lnTo>
                    <a:pt x="152" y="22"/>
                  </a:lnTo>
                  <a:lnTo>
                    <a:pt x="153" y="27"/>
                  </a:lnTo>
                  <a:lnTo>
                    <a:pt x="155" y="31"/>
                  </a:lnTo>
                  <a:lnTo>
                    <a:pt x="156" y="35"/>
                  </a:lnTo>
                  <a:lnTo>
                    <a:pt x="157" y="41"/>
                  </a:lnTo>
                  <a:lnTo>
                    <a:pt x="158" y="47"/>
                  </a:lnTo>
                  <a:lnTo>
                    <a:pt x="159" y="53"/>
                  </a:lnTo>
                  <a:lnTo>
                    <a:pt x="161" y="60"/>
                  </a:lnTo>
                  <a:lnTo>
                    <a:pt x="162" y="68"/>
                  </a:lnTo>
                  <a:lnTo>
                    <a:pt x="163" y="82"/>
                  </a:lnTo>
                  <a:lnTo>
                    <a:pt x="164" y="96"/>
                  </a:lnTo>
                  <a:lnTo>
                    <a:pt x="165" y="112"/>
                  </a:lnTo>
                  <a:lnTo>
                    <a:pt x="165" y="127"/>
                  </a:lnTo>
                  <a:lnTo>
                    <a:pt x="167" y="143"/>
                  </a:lnTo>
                  <a:lnTo>
                    <a:pt x="168" y="159"/>
                  </a:lnTo>
                  <a:lnTo>
                    <a:pt x="168" y="175"/>
                  </a:lnTo>
                  <a:lnTo>
                    <a:pt x="169" y="191"/>
                  </a:lnTo>
                  <a:lnTo>
                    <a:pt x="175" y="183"/>
                  </a:lnTo>
                  <a:lnTo>
                    <a:pt x="182" y="174"/>
                  </a:lnTo>
                  <a:lnTo>
                    <a:pt x="191" y="163"/>
                  </a:lnTo>
                  <a:lnTo>
                    <a:pt x="198" y="152"/>
                  </a:lnTo>
                  <a:lnTo>
                    <a:pt x="206" y="141"/>
                  </a:lnTo>
                  <a:lnTo>
                    <a:pt x="213" y="128"/>
                  </a:lnTo>
                  <a:lnTo>
                    <a:pt x="222" y="116"/>
                  </a:lnTo>
                  <a:lnTo>
                    <a:pt x="230" y="103"/>
                  </a:lnTo>
                  <a:lnTo>
                    <a:pt x="236" y="95"/>
                  </a:lnTo>
                  <a:lnTo>
                    <a:pt x="240" y="87"/>
                  </a:lnTo>
                  <a:lnTo>
                    <a:pt x="241" y="79"/>
                  </a:lnTo>
                  <a:lnTo>
                    <a:pt x="242" y="72"/>
                  </a:lnTo>
                  <a:lnTo>
                    <a:pt x="241" y="69"/>
                  </a:lnTo>
                  <a:lnTo>
                    <a:pt x="239" y="63"/>
                  </a:lnTo>
                  <a:lnTo>
                    <a:pt x="234" y="59"/>
                  </a:lnTo>
                  <a:lnTo>
                    <a:pt x="229" y="55"/>
                  </a:lnTo>
                  <a:lnTo>
                    <a:pt x="224" y="51"/>
                  </a:lnTo>
                  <a:lnTo>
                    <a:pt x="219" y="48"/>
                  </a:lnTo>
                  <a:lnTo>
                    <a:pt x="216" y="44"/>
                  </a:lnTo>
                  <a:lnTo>
                    <a:pt x="213" y="43"/>
                  </a:lnTo>
                  <a:lnTo>
                    <a:pt x="212" y="40"/>
                  </a:lnTo>
                  <a:lnTo>
                    <a:pt x="212" y="37"/>
                  </a:lnTo>
                  <a:lnTo>
                    <a:pt x="212" y="34"/>
                  </a:lnTo>
                  <a:lnTo>
                    <a:pt x="212" y="31"/>
                  </a:lnTo>
                  <a:lnTo>
                    <a:pt x="212" y="24"/>
                  </a:lnTo>
                  <a:lnTo>
                    <a:pt x="213" y="19"/>
                  </a:lnTo>
                  <a:lnTo>
                    <a:pt x="216" y="14"/>
                  </a:lnTo>
                  <a:lnTo>
                    <a:pt x="219" y="9"/>
                  </a:lnTo>
                  <a:lnTo>
                    <a:pt x="224" y="6"/>
                  </a:lnTo>
                  <a:lnTo>
                    <a:pt x="230" y="2"/>
                  </a:lnTo>
                  <a:lnTo>
                    <a:pt x="236" y="1"/>
                  </a:lnTo>
                  <a:lnTo>
                    <a:pt x="242" y="0"/>
                  </a:lnTo>
                  <a:lnTo>
                    <a:pt x="248" y="1"/>
                  </a:lnTo>
                  <a:lnTo>
                    <a:pt x="255" y="2"/>
                  </a:lnTo>
                  <a:lnTo>
                    <a:pt x="263" y="6"/>
                  </a:lnTo>
                  <a:lnTo>
                    <a:pt x="269" y="10"/>
                  </a:lnTo>
                  <a:lnTo>
                    <a:pt x="273" y="16"/>
                  </a:lnTo>
                  <a:lnTo>
                    <a:pt x="276" y="21"/>
                  </a:lnTo>
                  <a:lnTo>
                    <a:pt x="277" y="28"/>
                  </a:lnTo>
                  <a:lnTo>
                    <a:pt x="277" y="34"/>
                  </a:lnTo>
                  <a:lnTo>
                    <a:pt x="277" y="38"/>
                  </a:lnTo>
                  <a:lnTo>
                    <a:pt x="277" y="42"/>
                  </a:lnTo>
                  <a:lnTo>
                    <a:pt x="276" y="47"/>
                  </a:lnTo>
                  <a:lnTo>
                    <a:pt x="276" y="51"/>
                  </a:lnTo>
                  <a:lnTo>
                    <a:pt x="275" y="55"/>
                  </a:lnTo>
                  <a:lnTo>
                    <a:pt x="273" y="61"/>
                  </a:lnTo>
                  <a:lnTo>
                    <a:pt x="271" y="65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3" y="82"/>
                  </a:lnTo>
                  <a:lnTo>
                    <a:pt x="258" y="90"/>
                  </a:lnTo>
                  <a:lnTo>
                    <a:pt x="253" y="99"/>
                  </a:lnTo>
                  <a:lnTo>
                    <a:pt x="246" y="107"/>
                  </a:lnTo>
                  <a:lnTo>
                    <a:pt x="240" y="118"/>
                  </a:lnTo>
                  <a:lnTo>
                    <a:pt x="231" y="129"/>
                  </a:lnTo>
                  <a:lnTo>
                    <a:pt x="223" y="142"/>
                  </a:lnTo>
                  <a:lnTo>
                    <a:pt x="212" y="157"/>
                  </a:lnTo>
                  <a:lnTo>
                    <a:pt x="200" y="173"/>
                  </a:lnTo>
                  <a:lnTo>
                    <a:pt x="189" y="188"/>
                  </a:lnTo>
                  <a:lnTo>
                    <a:pt x="179" y="202"/>
                  </a:lnTo>
                  <a:lnTo>
                    <a:pt x="168" y="216"/>
                  </a:lnTo>
                  <a:lnTo>
                    <a:pt x="157" y="229"/>
                  </a:lnTo>
                  <a:lnTo>
                    <a:pt x="146" y="241"/>
                  </a:lnTo>
                  <a:lnTo>
                    <a:pt x="135" y="253"/>
                  </a:lnTo>
                  <a:lnTo>
                    <a:pt x="129" y="260"/>
                  </a:lnTo>
                  <a:lnTo>
                    <a:pt x="123" y="267"/>
                  </a:lnTo>
                  <a:lnTo>
                    <a:pt x="116" y="273"/>
                  </a:lnTo>
                  <a:lnTo>
                    <a:pt x="111" y="279"/>
                  </a:lnTo>
                  <a:lnTo>
                    <a:pt x="105" y="284"/>
                  </a:lnTo>
                  <a:lnTo>
                    <a:pt x="99" y="289"/>
                  </a:lnTo>
                  <a:lnTo>
                    <a:pt x="95" y="293"/>
                  </a:lnTo>
                  <a:lnTo>
                    <a:pt x="90" y="297"/>
                  </a:lnTo>
                  <a:lnTo>
                    <a:pt x="83" y="303"/>
                  </a:lnTo>
                  <a:lnTo>
                    <a:pt x="74" y="309"/>
                  </a:lnTo>
                  <a:lnTo>
                    <a:pt x="66" y="313"/>
                  </a:lnTo>
                  <a:lnTo>
                    <a:pt x="56" y="318"/>
                  </a:lnTo>
                  <a:lnTo>
                    <a:pt x="51" y="319"/>
                  </a:lnTo>
                  <a:lnTo>
                    <a:pt x="45" y="320"/>
                  </a:lnTo>
                  <a:lnTo>
                    <a:pt x="41" y="321"/>
                  </a:lnTo>
                  <a:lnTo>
                    <a:pt x="35" y="321"/>
                  </a:lnTo>
                  <a:lnTo>
                    <a:pt x="27" y="320"/>
                  </a:lnTo>
                  <a:lnTo>
                    <a:pt x="21" y="319"/>
                  </a:lnTo>
                  <a:lnTo>
                    <a:pt x="15" y="315"/>
                  </a:lnTo>
                  <a:lnTo>
                    <a:pt x="10" y="312"/>
                  </a:lnTo>
                  <a:lnTo>
                    <a:pt x="6" y="308"/>
                  </a:lnTo>
                  <a:lnTo>
                    <a:pt x="4" y="302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3"/>
                  </a:lnTo>
                  <a:lnTo>
                    <a:pt x="4" y="278"/>
                  </a:lnTo>
                  <a:lnTo>
                    <a:pt x="6" y="273"/>
                  </a:lnTo>
                  <a:lnTo>
                    <a:pt x="10" y="268"/>
                  </a:lnTo>
                  <a:lnTo>
                    <a:pt x="14" y="264"/>
                  </a:lnTo>
                  <a:lnTo>
                    <a:pt x="20" y="261"/>
                  </a:lnTo>
                  <a:lnTo>
                    <a:pt x="25" y="260"/>
                  </a:lnTo>
                  <a:lnTo>
                    <a:pt x="30" y="259"/>
                  </a:lnTo>
                  <a:lnTo>
                    <a:pt x="38" y="260"/>
                  </a:lnTo>
                  <a:lnTo>
                    <a:pt x="47" y="263"/>
                  </a:lnTo>
                  <a:lnTo>
                    <a:pt x="54" y="268"/>
                  </a:lnTo>
                  <a:lnTo>
                    <a:pt x="60" y="274"/>
                  </a:lnTo>
                  <a:lnTo>
                    <a:pt x="63" y="279"/>
                  </a:lnTo>
                  <a:lnTo>
                    <a:pt x="67" y="281"/>
                  </a:lnTo>
                  <a:lnTo>
                    <a:pt x="71" y="283"/>
                  </a:lnTo>
                  <a:lnTo>
                    <a:pt x="73" y="283"/>
                  </a:lnTo>
                  <a:lnTo>
                    <a:pt x="75" y="283"/>
                  </a:lnTo>
                  <a:lnTo>
                    <a:pt x="79" y="283"/>
                  </a:lnTo>
                  <a:lnTo>
                    <a:pt x="83" y="282"/>
                  </a:lnTo>
                  <a:lnTo>
                    <a:pt x="85" y="281"/>
                  </a:lnTo>
                  <a:lnTo>
                    <a:pt x="90" y="279"/>
                  </a:lnTo>
                  <a:lnTo>
                    <a:pt x="95" y="276"/>
                  </a:lnTo>
                  <a:lnTo>
                    <a:pt x="101" y="271"/>
                  </a:lnTo>
                  <a:lnTo>
                    <a:pt x="107" y="266"/>
                  </a:lnTo>
                  <a:lnTo>
                    <a:pt x="107" y="258"/>
                  </a:lnTo>
                  <a:lnTo>
                    <a:pt x="107" y="251"/>
                  </a:lnTo>
                  <a:lnTo>
                    <a:pt x="107" y="245"/>
                  </a:lnTo>
                  <a:lnTo>
                    <a:pt x="107" y="238"/>
                  </a:lnTo>
                  <a:lnTo>
                    <a:pt x="107" y="232"/>
                  </a:lnTo>
                  <a:lnTo>
                    <a:pt x="107" y="228"/>
                  </a:lnTo>
                  <a:lnTo>
                    <a:pt x="107" y="224"/>
                  </a:lnTo>
                  <a:lnTo>
                    <a:pt x="107" y="220"/>
                  </a:lnTo>
                  <a:lnTo>
                    <a:pt x="107" y="215"/>
                  </a:lnTo>
                  <a:lnTo>
                    <a:pt x="107" y="209"/>
                  </a:lnTo>
                  <a:lnTo>
                    <a:pt x="107" y="202"/>
                  </a:lnTo>
                  <a:lnTo>
                    <a:pt x="107" y="196"/>
                  </a:lnTo>
                  <a:lnTo>
                    <a:pt x="107" y="189"/>
                  </a:lnTo>
                  <a:lnTo>
                    <a:pt x="107" y="181"/>
                  </a:lnTo>
                  <a:lnTo>
                    <a:pt x="105" y="173"/>
                  </a:lnTo>
                  <a:lnTo>
                    <a:pt x="105" y="164"/>
                  </a:lnTo>
                  <a:lnTo>
                    <a:pt x="102" y="74"/>
                  </a:lnTo>
                  <a:lnTo>
                    <a:pt x="102" y="69"/>
                  </a:lnTo>
                  <a:lnTo>
                    <a:pt x="101" y="63"/>
                  </a:lnTo>
                  <a:lnTo>
                    <a:pt x="99" y="59"/>
                  </a:lnTo>
                  <a:lnTo>
                    <a:pt x="98" y="53"/>
                  </a:lnTo>
                  <a:lnTo>
                    <a:pt x="96" y="50"/>
                  </a:lnTo>
                  <a:lnTo>
                    <a:pt x="95" y="45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6" y="37"/>
                  </a:lnTo>
                  <a:lnTo>
                    <a:pt x="81" y="33"/>
                  </a:lnTo>
                  <a:lnTo>
                    <a:pt x="77" y="32"/>
                  </a:lnTo>
                  <a:lnTo>
                    <a:pt x="72" y="31"/>
                  </a:lnTo>
                  <a:lnTo>
                    <a:pt x="69" y="31"/>
                  </a:lnTo>
                  <a:lnTo>
                    <a:pt x="67" y="31"/>
                  </a:lnTo>
                  <a:lnTo>
                    <a:pt x="63" y="31"/>
                  </a:lnTo>
                  <a:lnTo>
                    <a:pt x="62" y="31"/>
                  </a:lnTo>
                  <a:lnTo>
                    <a:pt x="6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0" name="Freeform 148"/>
            <p:cNvSpPr>
              <a:spLocks/>
            </p:cNvSpPr>
            <p:nvPr/>
          </p:nvSpPr>
          <p:spPr bwMode="auto">
            <a:xfrm>
              <a:off x="4055" y="1866"/>
              <a:ext cx="67" cy="139"/>
            </a:xfrm>
            <a:custGeom>
              <a:avLst/>
              <a:gdLst/>
              <a:ahLst/>
              <a:cxnLst>
                <a:cxn ang="0">
                  <a:pos x="5" y="404"/>
                </a:cxn>
                <a:cxn ang="0">
                  <a:pos x="20" y="394"/>
                </a:cxn>
                <a:cxn ang="0">
                  <a:pos x="32" y="383"/>
                </a:cxn>
                <a:cxn ang="0">
                  <a:pos x="42" y="373"/>
                </a:cxn>
                <a:cxn ang="0">
                  <a:pos x="52" y="363"/>
                </a:cxn>
                <a:cxn ang="0">
                  <a:pos x="63" y="349"/>
                </a:cxn>
                <a:cxn ang="0">
                  <a:pos x="74" y="334"/>
                </a:cxn>
                <a:cxn ang="0">
                  <a:pos x="83" y="317"/>
                </a:cxn>
                <a:cxn ang="0">
                  <a:pos x="94" y="298"/>
                </a:cxn>
                <a:cxn ang="0">
                  <a:pos x="104" y="277"/>
                </a:cxn>
                <a:cxn ang="0">
                  <a:pos x="113" y="255"/>
                </a:cxn>
                <a:cxn ang="0">
                  <a:pos x="122" y="233"/>
                </a:cxn>
                <a:cxn ang="0">
                  <a:pos x="129" y="210"/>
                </a:cxn>
                <a:cxn ang="0">
                  <a:pos x="136" y="180"/>
                </a:cxn>
                <a:cxn ang="0">
                  <a:pos x="142" y="152"/>
                </a:cxn>
                <a:cxn ang="0">
                  <a:pos x="144" y="125"/>
                </a:cxn>
                <a:cxn ang="0">
                  <a:pos x="146" y="98"/>
                </a:cxn>
                <a:cxn ang="0">
                  <a:pos x="144" y="78"/>
                </a:cxn>
                <a:cxn ang="0">
                  <a:pos x="142" y="57"/>
                </a:cxn>
                <a:cxn ang="0">
                  <a:pos x="136" y="35"/>
                </a:cxn>
                <a:cxn ang="0">
                  <a:pos x="128" y="13"/>
                </a:cxn>
                <a:cxn ang="0">
                  <a:pos x="148" y="21"/>
                </a:cxn>
                <a:cxn ang="0">
                  <a:pos x="173" y="63"/>
                </a:cxn>
                <a:cxn ang="0">
                  <a:pos x="190" y="106"/>
                </a:cxn>
                <a:cxn ang="0">
                  <a:pos x="199" y="148"/>
                </a:cxn>
                <a:cxn ang="0">
                  <a:pos x="201" y="181"/>
                </a:cxn>
                <a:cxn ang="0">
                  <a:pos x="197" y="204"/>
                </a:cxn>
                <a:cxn ang="0">
                  <a:pos x="190" y="229"/>
                </a:cxn>
                <a:cxn ang="0">
                  <a:pos x="181" y="252"/>
                </a:cxn>
                <a:cxn ang="0">
                  <a:pos x="168" y="277"/>
                </a:cxn>
                <a:cxn ang="0">
                  <a:pos x="153" y="303"/>
                </a:cxn>
                <a:cxn ang="0">
                  <a:pos x="132" y="327"/>
                </a:cxn>
                <a:cxn ang="0">
                  <a:pos x="110" y="352"/>
                </a:cxn>
                <a:cxn ang="0">
                  <a:pos x="87" y="370"/>
                </a:cxn>
                <a:cxn ang="0">
                  <a:pos x="64" y="386"/>
                </a:cxn>
                <a:cxn ang="0">
                  <a:pos x="40" y="399"/>
                </a:cxn>
                <a:cxn ang="0">
                  <a:pos x="14" y="411"/>
                </a:cxn>
                <a:cxn ang="0">
                  <a:pos x="0" y="418"/>
                </a:cxn>
              </a:cxnLst>
              <a:rect l="0" t="0" r="r" b="b"/>
              <a:pathLst>
                <a:path w="201" h="418">
                  <a:moveTo>
                    <a:pt x="0" y="418"/>
                  </a:moveTo>
                  <a:lnTo>
                    <a:pt x="5" y="404"/>
                  </a:lnTo>
                  <a:lnTo>
                    <a:pt x="12" y="398"/>
                  </a:lnTo>
                  <a:lnTo>
                    <a:pt x="20" y="394"/>
                  </a:lnTo>
                  <a:lnTo>
                    <a:pt x="26" y="388"/>
                  </a:lnTo>
                  <a:lnTo>
                    <a:pt x="32" y="383"/>
                  </a:lnTo>
                  <a:lnTo>
                    <a:pt x="38" y="378"/>
                  </a:lnTo>
                  <a:lnTo>
                    <a:pt x="42" y="373"/>
                  </a:lnTo>
                  <a:lnTo>
                    <a:pt x="47" y="368"/>
                  </a:lnTo>
                  <a:lnTo>
                    <a:pt x="52" y="363"/>
                  </a:lnTo>
                  <a:lnTo>
                    <a:pt x="57" y="356"/>
                  </a:lnTo>
                  <a:lnTo>
                    <a:pt x="63" y="349"/>
                  </a:lnTo>
                  <a:lnTo>
                    <a:pt x="68" y="343"/>
                  </a:lnTo>
                  <a:lnTo>
                    <a:pt x="74" y="334"/>
                  </a:lnTo>
                  <a:lnTo>
                    <a:pt x="78" y="326"/>
                  </a:lnTo>
                  <a:lnTo>
                    <a:pt x="83" y="317"/>
                  </a:lnTo>
                  <a:lnTo>
                    <a:pt x="89" y="308"/>
                  </a:lnTo>
                  <a:lnTo>
                    <a:pt x="94" y="298"/>
                  </a:lnTo>
                  <a:lnTo>
                    <a:pt x="99" y="288"/>
                  </a:lnTo>
                  <a:lnTo>
                    <a:pt x="104" y="277"/>
                  </a:lnTo>
                  <a:lnTo>
                    <a:pt x="108" y="266"/>
                  </a:lnTo>
                  <a:lnTo>
                    <a:pt x="113" y="255"/>
                  </a:lnTo>
                  <a:lnTo>
                    <a:pt x="117" y="244"/>
                  </a:lnTo>
                  <a:lnTo>
                    <a:pt x="122" y="233"/>
                  </a:lnTo>
                  <a:lnTo>
                    <a:pt x="125" y="221"/>
                  </a:lnTo>
                  <a:lnTo>
                    <a:pt x="129" y="210"/>
                  </a:lnTo>
                  <a:lnTo>
                    <a:pt x="132" y="196"/>
                  </a:lnTo>
                  <a:lnTo>
                    <a:pt x="136" y="180"/>
                  </a:lnTo>
                  <a:lnTo>
                    <a:pt x="140" y="166"/>
                  </a:lnTo>
                  <a:lnTo>
                    <a:pt x="142" y="152"/>
                  </a:lnTo>
                  <a:lnTo>
                    <a:pt x="143" y="138"/>
                  </a:lnTo>
                  <a:lnTo>
                    <a:pt x="144" y="125"/>
                  </a:lnTo>
                  <a:lnTo>
                    <a:pt x="146" y="111"/>
                  </a:lnTo>
                  <a:lnTo>
                    <a:pt x="146" y="98"/>
                  </a:lnTo>
                  <a:lnTo>
                    <a:pt x="146" y="88"/>
                  </a:lnTo>
                  <a:lnTo>
                    <a:pt x="144" y="78"/>
                  </a:lnTo>
                  <a:lnTo>
                    <a:pt x="143" y="68"/>
                  </a:lnTo>
                  <a:lnTo>
                    <a:pt x="142" y="57"/>
                  </a:lnTo>
                  <a:lnTo>
                    <a:pt x="140" y="46"/>
                  </a:lnTo>
                  <a:lnTo>
                    <a:pt x="136" y="35"/>
                  </a:lnTo>
                  <a:lnTo>
                    <a:pt x="132" y="24"/>
                  </a:lnTo>
                  <a:lnTo>
                    <a:pt x="128" y="13"/>
                  </a:lnTo>
                  <a:lnTo>
                    <a:pt x="132" y="0"/>
                  </a:lnTo>
                  <a:lnTo>
                    <a:pt x="148" y="21"/>
                  </a:lnTo>
                  <a:lnTo>
                    <a:pt x="161" y="42"/>
                  </a:lnTo>
                  <a:lnTo>
                    <a:pt x="173" y="63"/>
                  </a:lnTo>
                  <a:lnTo>
                    <a:pt x="183" y="84"/>
                  </a:lnTo>
                  <a:lnTo>
                    <a:pt x="190" y="106"/>
                  </a:lnTo>
                  <a:lnTo>
                    <a:pt x="196" y="127"/>
                  </a:lnTo>
                  <a:lnTo>
                    <a:pt x="199" y="148"/>
                  </a:lnTo>
                  <a:lnTo>
                    <a:pt x="201" y="169"/>
                  </a:lnTo>
                  <a:lnTo>
                    <a:pt x="201" y="181"/>
                  </a:lnTo>
                  <a:lnTo>
                    <a:pt x="199" y="192"/>
                  </a:lnTo>
                  <a:lnTo>
                    <a:pt x="197" y="204"/>
                  </a:lnTo>
                  <a:lnTo>
                    <a:pt x="193" y="217"/>
                  </a:lnTo>
                  <a:lnTo>
                    <a:pt x="190" y="229"/>
                  </a:lnTo>
                  <a:lnTo>
                    <a:pt x="186" y="241"/>
                  </a:lnTo>
                  <a:lnTo>
                    <a:pt x="181" y="252"/>
                  </a:lnTo>
                  <a:lnTo>
                    <a:pt x="175" y="264"/>
                  </a:lnTo>
                  <a:lnTo>
                    <a:pt x="168" y="277"/>
                  </a:lnTo>
                  <a:lnTo>
                    <a:pt x="161" y="291"/>
                  </a:lnTo>
                  <a:lnTo>
                    <a:pt x="153" y="303"/>
                  </a:lnTo>
                  <a:lnTo>
                    <a:pt x="143" y="315"/>
                  </a:lnTo>
                  <a:lnTo>
                    <a:pt x="132" y="327"/>
                  </a:lnTo>
                  <a:lnTo>
                    <a:pt x="122" y="339"/>
                  </a:lnTo>
                  <a:lnTo>
                    <a:pt x="110" y="352"/>
                  </a:lnTo>
                  <a:lnTo>
                    <a:pt x="98" y="363"/>
                  </a:lnTo>
                  <a:lnTo>
                    <a:pt x="87" y="370"/>
                  </a:lnTo>
                  <a:lnTo>
                    <a:pt x="76" y="378"/>
                  </a:lnTo>
                  <a:lnTo>
                    <a:pt x="64" y="386"/>
                  </a:lnTo>
                  <a:lnTo>
                    <a:pt x="52" y="392"/>
                  </a:lnTo>
                  <a:lnTo>
                    <a:pt x="40" y="399"/>
                  </a:lnTo>
                  <a:lnTo>
                    <a:pt x="27" y="406"/>
                  </a:lnTo>
                  <a:lnTo>
                    <a:pt x="14" y="411"/>
                  </a:lnTo>
                  <a:lnTo>
                    <a:pt x="0" y="416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1" name="Freeform 149"/>
            <p:cNvSpPr>
              <a:spLocks noEditPoints="1"/>
            </p:cNvSpPr>
            <p:nvPr/>
          </p:nvSpPr>
          <p:spPr bwMode="auto">
            <a:xfrm>
              <a:off x="3781" y="1951"/>
              <a:ext cx="39" cy="56"/>
            </a:xfrm>
            <a:custGeom>
              <a:avLst/>
              <a:gdLst/>
              <a:ahLst/>
              <a:cxnLst>
                <a:cxn ang="0">
                  <a:pos x="55" y="71"/>
                </a:cxn>
                <a:cxn ang="0">
                  <a:pos x="66" y="63"/>
                </a:cxn>
                <a:cxn ang="0">
                  <a:pos x="73" y="58"/>
                </a:cxn>
                <a:cxn ang="0">
                  <a:pos x="79" y="56"/>
                </a:cxn>
                <a:cxn ang="0">
                  <a:pos x="85" y="55"/>
                </a:cxn>
                <a:cxn ang="0">
                  <a:pos x="98" y="57"/>
                </a:cxn>
                <a:cxn ang="0">
                  <a:pos x="108" y="65"/>
                </a:cxn>
                <a:cxn ang="0">
                  <a:pos x="113" y="76"/>
                </a:cxn>
                <a:cxn ang="0">
                  <a:pos x="115" y="89"/>
                </a:cxn>
                <a:cxn ang="0">
                  <a:pos x="114" y="104"/>
                </a:cxn>
                <a:cxn ang="0">
                  <a:pos x="109" y="119"/>
                </a:cxn>
                <a:cxn ang="0">
                  <a:pos x="102" y="132"/>
                </a:cxn>
                <a:cxn ang="0">
                  <a:pos x="91" y="145"/>
                </a:cxn>
                <a:cxn ang="0">
                  <a:pos x="80" y="154"/>
                </a:cxn>
                <a:cxn ang="0">
                  <a:pos x="68" y="161"/>
                </a:cxn>
                <a:cxn ang="0">
                  <a:pos x="55" y="165"/>
                </a:cxn>
                <a:cxn ang="0">
                  <a:pos x="43" y="166"/>
                </a:cxn>
                <a:cxn ang="0">
                  <a:pos x="32" y="165"/>
                </a:cxn>
                <a:cxn ang="0">
                  <a:pos x="22" y="163"/>
                </a:cxn>
                <a:cxn ang="0">
                  <a:pos x="11" y="161"/>
                </a:cxn>
                <a:cxn ang="0">
                  <a:pos x="0" y="156"/>
                </a:cxn>
                <a:cxn ang="0">
                  <a:pos x="37" y="28"/>
                </a:cxn>
                <a:cxn ang="0">
                  <a:pos x="41" y="21"/>
                </a:cxn>
                <a:cxn ang="0">
                  <a:pos x="41" y="18"/>
                </a:cxn>
                <a:cxn ang="0">
                  <a:pos x="38" y="15"/>
                </a:cxn>
                <a:cxn ang="0">
                  <a:pos x="35" y="14"/>
                </a:cxn>
                <a:cxn ang="0">
                  <a:pos x="30" y="11"/>
                </a:cxn>
                <a:cxn ang="0">
                  <a:pos x="28" y="8"/>
                </a:cxn>
                <a:cxn ang="0">
                  <a:pos x="80" y="0"/>
                </a:cxn>
                <a:cxn ang="0">
                  <a:pos x="32" y="159"/>
                </a:cxn>
                <a:cxn ang="0">
                  <a:pos x="37" y="160"/>
                </a:cxn>
                <a:cxn ang="0">
                  <a:pos x="42" y="160"/>
                </a:cxn>
                <a:cxn ang="0">
                  <a:pos x="48" y="159"/>
                </a:cxn>
                <a:cxn ang="0">
                  <a:pos x="54" y="156"/>
                </a:cxn>
                <a:cxn ang="0">
                  <a:pos x="60" y="149"/>
                </a:cxn>
                <a:cxn ang="0">
                  <a:pos x="67" y="139"/>
                </a:cxn>
                <a:cxn ang="0">
                  <a:pos x="74" y="127"/>
                </a:cxn>
                <a:cxn ang="0">
                  <a:pos x="79" y="112"/>
                </a:cxn>
                <a:cxn ang="0">
                  <a:pos x="82" y="96"/>
                </a:cxn>
                <a:cxn ang="0">
                  <a:pos x="82" y="84"/>
                </a:cxn>
                <a:cxn ang="0">
                  <a:pos x="82" y="78"/>
                </a:cxn>
                <a:cxn ang="0">
                  <a:pos x="78" y="75"/>
                </a:cxn>
                <a:cxn ang="0">
                  <a:pos x="72" y="71"/>
                </a:cxn>
                <a:cxn ang="0">
                  <a:pos x="66" y="72"/>
                </a:cxn>
                <a:cxn ang="0">
                  <a:pos x="59" y="77"/>
                </a:cxn>
                <a:cxn ang="0">
                  <a:pos x="53" y="83"/>
                </a:cxn>
                <a:cxn ang="0">
                  <a:pos x="48" y="94"/>
                </a:cxn>
                <a:cxn ang="0">
                  <a:pos x="30" y="156"/>
                </a:cxn>
              </a:cxnLst>
              <a:rect l="0" t="0" r="r" b="b"/>
              <a:pathLst>
                <a:path w="115" h="166">
                  <a:moveTo>
                    <a:pt x="80" y="0"/>
                  </a:moveTo>
                  <a:lnTo>
                    <a:pt x="55" y="71"/>
                  </a:lnTo>
                  <a:lnTo>
                    <a:pt x="61" y="67"/>
                  </a:lnTo>
                  <a:lnTo>
                    <a:pt x="66" y="63"/>
                  </a:lnTo>
                  <a:lnTo>
                    <a:pt x="70" y="60"/>
                  </a:lnTo>
                  <a:lnTo>
                    <a:pt x="73" y="58"/>
                  </a:lnTo>
                  <a:lnTo>
                    <a:pt x="76" y="57"/>
                  </a:lnTo>
                  <a:lnTo>
                    <a:pt x="79" y="56"/>
                  </a:lnTo>
                  <a:lnTo>
                    <a:pt x="83" y="55"/>
                  </a:lnTo>
                  <a:lnTo>
                    <a:pt x="85" y="55"/>
                  </a:lnTo>
                  <a:lnTo>
                    <a:pt x="92" y="56"/>
                  </a:lnTo>
                  <a:lnTo>
                    <a:pt x="98" y="57"/>
                  </a:lnTo>
                  <a:lnTo>
                    <a:pt x="103" y="60"/>
                  </a:lnTo>
                  <a:lnTo>
                    <a:pt x="108" y="65"/>
                  </a:lnTo>
                  <a:lnTo>
                    <a:pt x="110" y="70"/>
                  </a:lnTo>
                  <a:lnTo>
                    <a:pt x="113" y="76"/>
                  </a:lnTo>
                  <a:lnTo>
                    <a:pt x="114" y="82"/>
                  </a:lnTo>
                  <a:lnTo>
                    <a:pt x="115" y="89"/>
                  </a:lnTo>
                  <a:lnTo>
                    <a:pt x="115" y="97"/>
                  </a:lnTo>
                  <a:lnTo>
                    <a:pt x="114" y="104"/>
                  </a:lnTo>
                  <a:lnTo>
                    <a:pt x="112" y="112"/>
                  </a:lnTo>
                  <a:lnTo>
                    <a:pt x="109" y="119"/>
                  </a:lnTo>
                  <a:lnTo>
                    <a:pt x="106" y="125"/>
                  </a:lnTo>
                  <a:lnTo>
                    <a:pt x="102" y="132"/>
                  </a:lnTo>
                  <a:lnTo>
                    <a:pt x="97" y="139"/>
                  </a:lnTo>
                  <a:lnTo>
                    <a:pt x="91" y="145"/>
                  </a:lnTo>
                  <a:lnTo>
                    <a:pt x="85" y="151"/>
                  </a:lnTo>
                  <a:lnTo>
                    <a:pt x="80" y="154"/>
                  </a:lnTo>
                  <a:lnTo>
                    <a:pt x="74" y="159"/>
                  </a:lnTo>
                  <a:lnTo>
                    <a:pt x="68" y="161"/>
                  </a:lnTo>
                  <a:lnTo>
                    <a:pt x="62" y="163"/>
                  </a:lnTo>
                  <a:lnTo>
                    <a:pt x="55" y="165"/>
                  </a:lnTo>
                  <a:lnTo>
                    <a:pt x="49" y="166"/>
                  </a:lnTo>
                  <a:lnTo>
                    <a:pt x="43" y="166"/>
                  </a:lnTo>
                  <a:lnTo>
                    <a:pt x="38" y="166"/>
                  </a:lnTo>
                  <a:lnTo>
                    <a:pt x="32" y="165"/>
                  </a:lnTo>
                  <a:lnTo>
                    <a:pt x="28" y="164"/>
                  </a:lnTo>
                  <a:lnTo>
                    <a:pt x="22" y="163"/>
                  </a:lnTo>
                  <a:lnTo>
                    <a:pt x="16" y="162"/>
                  </a:lnTo>
                  <a:lnTo>
                    <a:pt x="11" y="161"/>
                  </a:lnTo>
                  <a:lnTo>
                    <a:pt x="5" y="159"/>
                  </a:lnTo>
                  <a:lnTo>
                    <a:pt x="0" y="156"/>
                  </a:lnTo>
                  <a:lnTo>
                    <a:pt x="35" y="32"/>
                  </a:lnTo>
                  <a:lnTo>
                    <a:pt x="37" y="28"/>
                  </a:lnTo>
                  <a:lnTo>
                    <a:pt x="40" y="25"/>
                  </a:lnTo>
                  <a:lnTo>
                    <a:pt x="41" y="21"/>
                  </a:lnTo>
                  <a:lnTo>
                    <a:pt x="41" y="20"/>
                  </a:lnTo>
                  <a:lnTo>
                    <a:pt x="41" y="18"/>
                  </a:lnTo>
                  <a:lnTo>
                    <a:pt x="40" y="17"/>
                  </a:lnTo>
                  <a:lnTo>
                    <a:pt x="38" y="15"/>
                  </a:lnTo>
                  <a:lnTo>
                    <a:pt x="37" y="15"/>
                  </a:lnTo>
                  <a:lnTo>
                    <a:pt x="35" y="14"/>
                  </a:lnTo>
                  <a:lnTo>
                    <a:pt x="32" y="13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8" y="8"/>
                  </a:lnTo>
                  <a:lnTo>
                    <a:pt x="71" y="0"/>
                  </a:lnTo>
                  <a:lnTo>
                    <a:pt x="80" y="0"/>
                  </a:lnTo>
                  <a:close/>
                  <a:moveTo>
                    <a:pt x="30" y="156"/>
                  </a:moveTo>
                  <a:lnTo>
                    <a:pt x="32" y="159"/>
                  </a:lnTo>
                  <a:lnTo>
                    <a:pt x="35" y="160"/>
                  </a:lnTo>
                  <a:lnTo>
                    <a:pt x="37" y="160"/>
                  </a:lnTo>
                  <a:lnTo>
                    <a:pt x="38" y="160"/>
                  </a:lnTo>
                  <a:lnTo>
                    <a:pt x="42" y="160"/>
                  </a:lnTo>
                  <a:lnTo>
                    <a:pt x="46" y="160"/>
                  </a:lnTo>
                  <a:lnTo>
                    <a:pt x="48" y="159"/>
                  </a:lnTo>
                  <a:lnTo>
                    <a:pt x="50" y="157"/>
                  </a:lnTo>
                  <a:lnTo>
                    <a:pt x="54" y="156"/>
                  </a:lnTo>
                  <a:lnTo>
                    <a:pt x="58" y="153"/>
                  </a:lnTo>
                  <a:lnTo>
                    <a:pt x="60" y="149"/>
                  </a:lnTo>
                  <a:lnTo>
                    <a:pt x="64" y="144"/>
                  </a:lnTo>
                  <a:lnTo>
                    <a:pt x="67" y="139"/>
                  </a:lnTo>
                  <a:lnTo>
                    <a:pt x="71" y="133"/>
                  </a:lnTo>
                  <a:lnTo>
                    <a:pt x="74" y="127"/>
                  </a:lnTo>
                  <a:lnTo>
                    <a:pt x="77" y="119"/>
                  </a:lnTo>
                  <a:lnTo>
                    <a:pt x="79" y="112"/>
                  </a:lnTo>
                  <a:lnTo>
                    <a:pt x="80" y="103"/>
                  </a:lnTo>
                  <a:lnTo>
                    <a:pt x="82" y="96"/>
                  </a:lnTo>
                  <a:lnTo>
                    <a:pt x="82" y="89"/>
                  </a:lnTo>
                  <a:lnTo>
                    <a:pt x="82" y="84"/>
                  </a:lnTo>
                  <a:lnTo>
                    <a:pt x="82" y="81"/>
                  </a:lnTo>
                  <a:lnTo>
                    <a:pt x="82" y="78"/>
                  </a:lnTo>
                  <a:lnTo>
                    <a:pt x="80" y="76"/>
                  </a:lnTo>
                  <a:lnTo>
                    <a:pt x="78" y="75"/>
                  </a:lnTo>
                  <a:lnTo>
                    <a:pt x="74" y="72"/>
                  </a:lnTo>
                  <a:lnTo>
                    <a:pt x="72" y="71"/>
                  </a:lnTo>
                  <a:lnTo>
                    <a:pt x="68" y="71"/>
                  </a:lnTo>
                  <a:lnTo>
                    <a:pt x="66" y="72"/>
                  </a:lnTo>
                  <a:lnTo>
                    <a:pt x="62" y="73"/>
                  </a:lnTo>
                  <a:lnTo>
                    <a:pt x="59" y="77"/>
                  </a:lnTo>
                  <a:lnTo>
                    <a:pt x="55" y="80"/>
                  </a:lnTo>
                  <a:lnTo>
                    <a:pt x="53" y="83"/>
                  </a:lnTo>
                  <a:lnTo>
                    <a:pt x="50" y="88"/>
                  </a:lnTo>
                  <a:lnTo>
                    <a:pt x="48" y="94"/>
                  </a:lnTo>
                  <a:lnTo>
                    <a:pt x="47" y="102"/>
                  </a:lnTo>
                  <a:lnTo>
                    <a:pt x="30" y="1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2" name="Freeform 150"/>
            <p:cNvSpPr>
              <a:spLocks noEditPoints="1"/>
            </p:cNvSpPr>
            <p:nvPr/>
          </p:nvSpPr>
          <p:spPr bwMode="auto">
            <a:xfrm>
              <a:off x="4011" y="1951"/>
              <a:ext cx="38" cy="56"/>
            </a:xfrm>
            <a:custGeom>
              <a:avLst/>
              <a:gdLst/>
              <a:ahLst/>
              <a:cxnLst>
                <a:cxn ang="0">
                  <a:pos x="55" y="71"/>
                </a:cxn>
                <a:cxn ang="0">
                  <a:pos x="66" y="63"/>
                </a:cxn>
                <a:cxn ang="0">
                  <a:pos x="73" y="58"/>
                </a:cxn>
                <a:cxn ang="0">
                  <a:pos x="79" y="56"/>
                </a:cxn>
                <a:cxn ang="0">
                  <a:pos x="85" y="55"/>
                </a:cxn>
                <a:cxn ang="0">
                  <a:pos x="99" y="57"/>
                </a:cxn>
                <a:cxn ang="0">
                  <a:pos x="108" y="65"/>
                </a:cxn>
                <a:cxn ang="0">
                  <a:pos x="113" y="76"/>
                </a:cxn>
                <a:cxn ang="0">
                  <a:pos x="115" y="89"/>
                </a:cxn>
                <a:cxn ang="0">
                  <a:pos x="114" y="104"/>
                </a:cxn>
                <a:cxn ang="0">
                  <a:pos x="109" y="119"/>
                </a:cxn>
                <a:cxn ang="0">
                  <a:pos x="102" y="132"/>
                </a:cxn>
                <a:cxn ang="0">
                  <a:pos x="91" y="145"/>
                </a:cxn>
                <a:cxn ang="0">
                  <a:pos x="81" y="154"/>
                </a:cxn>
                <a:cxn ang="0">
                  <a:pos x="69" y="161"/>
                </a:cxn>
                <a:cxn ang="0">
                  <a:pos x="55" y="165"/>
                </a:cxn>
                <a:cxn ang="0">
                  <a:pos x="43" y="166"/>
                </a:cxn>
                <a:cxn ang="0">
                  <a:pos x="33" y="165"/>
                </a:cxn>
                <a:cxn ang="0">
                  <a:pos x="22" y="163"/>
                </a:cxn>
                <a:cxn ang="0">
                  <a:pos x="11" y="161"/>
                </a:cxn>
                <a:cxn ang="0">
                  <a:pos x="0" y="156"/>
                </a:cxn>
                <a:cxn ang="0">
                  <a:pos x="37" y="28"/>
                </a:cxn>
                <a:cxn ang="0">
                  <a:pos x="41" y="21"/>
                </a:cxn>
                <a:cxn ang="0">
                  <a:pos x="41" y="18"/>
                </a:cxn>
                <a:cxn ang="0">
                  <a:pos x="39" y="15"/>
                </a:cxn>
                <a:cxn ang="0">
                  <a:pos x="35" y="14"/>
                </a:cxn>
                <a:cxn ang="0">
                  <a:pos x="30" y="11"/>
                </a:cxn>
                <a:cxn ang="0">
                  <a:pos x="28" y="8"/>
                </a:cxn>
                <a:cxn ang="0">
                  <a:pos x="81" y="0"/>
                </a:cxn>
                <a:cxn ang="0">
                  <a:pos x="33" y="159"/>
                </a:cxn>
                <a:cxn ang="0">
                  <a:pos x="37" y="160"/>
                </a:cxn>
                <a:cxn ang="0">
                  <a:pos x="42" y="160"/>
                </a:cxn>
                <a:cxn ang="0">
                  <a:pos x="48" y="159"/>
                </a:cxn>
                <a:cxn ang="0">
                  <a:pos x="54" y="156"/>
                </a:cxn>
                <a:cxn ang="0">
                  <a:pos x="60" y="149"/>
                </a:cxn>
                <a:cxn ang="0">
                  <a:pos x="67" y="139"/>
                </a:cxn>
                <a:cxn ang="0">
                  <a:pos x="75" y="127"/>
                </a:cxn>
                <a:cxn ang="0">
                  <a:pos x="79" y="112"/>
                </a:cxn>
                <a:cxn ang="0">
                  <a:pos x="82" y="96"/>
                </a:cxn>
                <a:cxn ang="0">
                  <a:pos x="82" y="84"/>
                </a:cxn>
                <a:cxn ang="0">
                  <a:pos x="82" y="78"/>
                </a:cxn>
                <a:cxn ang="0">
                  <a:pos x="78" y="75"/>
                </a:cxn>
                <a:cxn ang="0">
                  <a:pos x="72" y="71"/>
                </a:cxn>
                <a:cxn ang="0">
                  <a:pos x="66" y="72"/>
                </a:cxn>
                <a:cxn ang="0">
                  <a:pos x="59" y="77"/>
                </a:cxn>
                <a:cxn ang="0">
                  <a:pos x="53" y="83"/>
                </a:cxn>
                <a:cxn ang="0">
                  <a:pos x="48" y="94"/>
                </a:cxn>
                <a:cxn ang="0">
                  <a:pos x="30" y="156"/>
                </a:cxn>
              </a:cxnLst>
              <a:rect l="0" t="0" r="r" b="b"/>
              <a:pathLst>
                <a:path w="115" h="166">
                  <a:moveTo>
                    <a:pt x="81" y="0"/>
                  </a:moveTo>
                  <a:lnTo>
                    <a:pt x="55" y="71"/>
                  </a:lnTo>
                  <a:lnTo>
                    <a:pt x="61" y="67"/>
                  </a:lnTo>
                  <a:lnTo>
                    <a:pt x="66" y="63"/>
                  </a:lnTo>
                  <a:lnTo>
                    <a:pt x="70" y="60"/>
                  </a:lnTo>
                  <a:lnTo>
                    <a:pt x="73" y="58"/>
                  </a:lnTo>
                  <a:lnTo>
                    <a:pt x="76" y="57"/>
                  </a:lnTo>
                  <a:lnTo>
                    <a:pt x="79" y="56"/>
                  </a:lnTo>
                  <a:lnTo>
                    <a:pt x="83" y="55"/>
                  </a:lnTo>
                  <a:lnTo>
                    <a:pt x="85" y="55"/>
                  </a:lnTo>
                  <a:lnTo>
                    <a:pt x="93" y="56"/>
                  </a:lnTo>
                  <a:lnTo>
                    <a:pt x="99" y="57"/>
                  </a:lnTo>
                  <a:lnTo>
                    <a:pt x="103" y="60"/>
                  </a:lnTo>
                  <a:lnTo>
                    <a:pt x="108" y="65"/>
                  </a:lnTo>
                  <a:lnTo>
                    <a:pt x="111" y="70"/>
                  </a:lnTo>
                  <a:lnTo>
                    <a:pt x="113" y="76"/>
                  </a:lnTo>
                  <a:lnTo>
                    <a:pt x="114" y="82"/>
                  </a:lnTo>
                  <a:lnTo>
                    <a:pt x="115" y="89"/>
                  </a:lnTo>
                  <a:lnTo>
                    <a:pt x="115" y="97"/>
                  </a:lnTo>
                  <a:lnTo>
                    <a:pt x="114" y="104"/>
                  </a:lnTo>
                  <a:lnTo>
                    <a:pt x="112" y="112"/>
                  </a:lnTo>
                  <a:lnTo>
                    <a:pt x="109" y="119"/>
                  </a:lnTo>
                  <a:lnTo>
                    <a:pt x="106" y="125"/>
                  </a:lnTo>
                  <a:lnTo>
                    <a:pt x="102" y="132"/>
                  </a:lnTo>
                  <a:lnTo>
                    <a:pt x="97" y="139"/>
                  </a:lnTo>
                  <a:lnTo>
                    <a:pt x="91" y="145"/>
                  </a:lnTo>
                  <a:lnTo>
                    <a:pt x="85" y="151"/>
                  </a:lnTo>
                  <a:lnTo>
                    <a:pt x="81" y="154"/>
                  </a:lnTo>
                  <a:lnTo>
                    <a:pt x="75" y="159"/>
                  </a:lnTo>
                  <a:lnTo>
                    <a:pt x="69" y="161"/>
                  </a:lnTo>
                  <a:lnTo>
                    <a:pt x="63" y="163"/>
                  </a:lnTo>
                  <a:lnTo>
                    <a:pt x="55" y="165"/>
                  </a:lnTo>
                  <a:lnTo>
                    <a:pt x="49" y="166"/>
                  </a:lnTo>
                  <a:lnTo>
                    <a:pt x="43" y="166"/>
                  </a:lnTo>
                  <a:lnTo>
                    <a:pt x="39" y="166"/>
                  </a:lnTo>
                  <a:lnTo>
                    <a:pt x="33" y="165"/>
                  </a:lnTo>
                  <a:lnTo>
                    <a:pt x="28" y="164"/>
                  </a:lnTo>
                  <a:lnTo>
                    <a:pt x="22" y="163"/>
                  </a:lnTo>
                  <a:lnTo>
                    <a:pt x="16" y="162"/>
                  </a:lnTo>
                  <a:lnTo>
                    <a:pt x="11" y="161"/>
                  </a:lnTo>
                  <a:lnTo>
                    <a:pt x="5" y="159"/>
                  </a:lnTo>
                  <a:lnTo>
                    <a:pt x="0" y="156"/>
                  </a:lnTo>
                  <a:lnTo>
                    <a:pt x="35" y="32"/>
                  </a:lnTo>
                  <a:lnTo>
                    <a:pt x="37" y="28"/>
                  </a:lnTo>
                  <a:lnTo>
                    <a:pt x="40" y="25"/>
                  </a:lnTo>
                  <a:lnTo>
                    <a:pt x="41" y="21"/>
                  </a:lnTo>
                  <a:lnTo>
                    <a:pt x="41" y="20"/>
                  </a:lnTo>
                  <a:lnTo>
                    <a:pt x="41" y="18"/>
                  </a:lnTo>
                  <a:lnTo>
                    <a:pt x="40" y="17"/>
                  </a:lnTo>
                  <a:lnTo>
                    <a:pt x="39" y="15"/>
                  </a:lnTo>
                  <a:lnTo>
                    <a:pt x="37" y="15"/>
                  </a:lnTo>
                  <a:lnTo>
                    <a:pt x="35" y="14"/>
                  </a:lnTo>
                  <a:lnTo>
                    <a:pt x="33" y="13"/>
                  </a:lnTo>
                  <a:lnTo>
                    <a:pt x="30" y="11"/>
                  </a:lnTo>
                  <a:lnTo>
                    <a:pt x="27" y="11"/>
                  </a:lnTo>
                  <a:lnTo>
                    <a:pt x="28" y="8"/>
                  </a:lnTo>
                  <a:lnTo>
                    <a:pt x="71" y="0"/>
                  </a:lnTo>
                  <a:lnTo>
                    <a:pt x="81" y="0"/>
                  </a:lnTo>
                  <a:close/>
                  <a:moveTo>
                    <a:pt x="30" y="156"/>
                  </a:moveTo>
                  <a:lnTo>
                    <a:pt x="33" y="159"/>
                  </a:lnTo>
                  <a:lnTo>
                    <a:pt x="35" y="160"/>
                  </a:lnTo>
                  <a:lnTo>
                    <a:pt x="37" y="160"/>
                  </a:lnTo>
                  <a:lnTo>
                    <a:pt x="39" y="160"/>
                  </a:lnTo>
                  <a:lnTo>
                    <a:pt x="42" y="160"/>
                  </a:lnTo>
                  <a:lnTo>
                    <a:pt x="46" y="160"/>
                  </a:lnTo>
                  <a:lnTo>
                    <a:pt x="48" y="159"/>
                  </a:lnTo>
                  <a:lnTo>
                    <a:pt x="51" y="157"/>
                  </a:lnTo>
                  <a:lnTo>
                    <a:pt x="54" y="156"/>
                  </a:lnTo>
                  <a:lnTo>
                    <a:pt x="58" y="153"/>
                  </a:lnTo>
                  <a:lnTo>
                    <a:pt x="60" y="149"/>
                  </a:lnTo>
                  <a:lnTo>
                    <a:pt x="64" y="144"/>
                  </a:lnTo>
                  <a:lnTo>
                    <a:pt x="67" y="139"/>
                  </a:lnTo>
                  <a:lnTo>
                    <a:pt x="71" y="133"/>
                  </a:lnTo>
                  <a:lnTo>
                    <a:pt x="75" y="127"/>
                  </a:lnTo>
                  <a:lnTo>
                    <a:pt x="77" y="119"/>
                  </a:lnTo>
                  <a:lnTo>
                    <a:pt x="79" y="112"/>
                  </a:lnTo>
                  <a:lnTo>
                    <a:pt x="81" y="103"/>
                  </a:lnTo>
                  <a:lnTo>
                    <a:pt x="82" y="96"/>
                  </a:lnTo>
                  <a:lnTo>
                    <a:pt x="82" y="89"/>
                  </a:lnTo>
                  <a:lnTo>
                    <a:pt x="82" y="84"/>
                  </a:lnTo>
                  <a:lnTo>
                    <a:pt x="82" y="81"/>
                  </a:lnTo>
                  <a:lnTo>
                    <a:pt x="82" y="78"/>
                  </a:lnTo>
                  <a:lnTo>
                    <a:pt x="81" y="76"/>
                  </a:lnTo>
                  <a:lnTo>
                    <a:pt x="78" y="75"/>
                  </a:lnTo>
                  <a:lnTo>
                    <a:pt x="75" y="72"/>
                  </a:lnTo>
                  <a:lnTo>
                    <a:pt x="72" y="71"/>
                  </a:lnTo>
                  <a:lnTo>
                    <a:pt x="69" y="71"/>
                  </a:lnTo>
                  <a:lnTo>
                    <a:pt x="66" y="72"/>
                  </a:lnTo>
                  <a:lnTo>
                    <a:pt x="63" y="73"/>
                  </a:lnTo>
                  <a:lnTo>
                    <a:pt x="59" y="77"/>
                  </a:lnTo>
                  <a:lnTo>
                    <a:pt x="55" y="80"/>
                  </a:lnTo>
                  <a:lnTo>
                    <a:pt x="53" y="83"/>
                  </a:lnTo>
                  <a:lnTo>
                    <a:pt x="51" y="88"/>
                  </a:lnTo>
                  <a:lnTo>
                    <a:pt x="48" y="94"/>
                  </a:lnTo>
                  <a:lnTo>
                    <a:pt x="47" y="102"/>
                  </a:lnTo>
                  <a:lnTo>
                    <a:pt x="30" y="1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3" name="Freeform 151"/>
            <p:cNvSpPr>
              <a:spLocks/>
            </p:cNvSpPr>
            <p:nvPr/>
          </p:nvSpPr>
          <p:spPr bwMode="auto">
            <a:xfrm>
              <a:off x="2944" y="1958"/>
              <a:ext cx="67" cy="139"/>
            </a:xfrm>
            <a:custGeom>
              <a:avLst/>
              <a:gdLst/>
              <a:ahLst/>
              <a:cxnLst>
                <a:cxn ang="0">
                  <a:pos x="194" y="12"/>
                </a:cxn>
                <a:cxn ang="0">
                  <a:pos x="177" y="25"/>
                </a:cxn>
                <a:cxn ang="0">
                  <a:pos x="160" y="39"/>
                </a:cxn>
                <a:cxn ang="0">
                  <a:pos x="146" y="53"/>
                </a:cxn>
                <a:cxn ang="0">
                  <a:pos x="134" y="68"/>
                </a:cxn>
                <a:cxn ang="0">
                  <a:pos x="117" y="94"/>
                </a:cxn>
                <a:cxn ang="0">
                  <a:pos x="100" y="123"/>
                </a:cxn>
                <a:cxn ang="0">
                  <a:pos x="86" y="155"/>
                </a:cxn>
                <a:cxn ang="0">
                  <a:pos x="74" y="188"/>
                </a:cxn>
                <a:cxn ang="0">
                  <a:pos x="66" y="223"/>
                </a:cxn>
                <a:cxn ang="0">
                  <a:pos x="59" y="256"/>
                </a:cxn>
                <a:cxn ang="0">
                  <a:pos x="54" y="288"/>
                </a:cxn>
                <a:cxn ang="0">
                  <a:pos x="53" y="320"/>
                </a:cxn>
                <a:cxn ang="0">
                  <a:pos x="54" y="340"/>
                </a:cxn>
                <a:cxn ang="0">
                  <a:pos x="57" y="360"/>
                </a:cxn>
                <a:cxn ang="0">
                  <a:pos x="65" y="382"/>
                </a:cxn>
                <a:cxn ang="0">
                  <a:pos x="73" y="404"/>
                </a:cxn>
                <a:cxn ang="0">
                  <a:pos x="51" y="395"/>
                </a:cxn>
                <a:cxn ang="0">
                  <a:pos x="26" y="353"/>
                </a:cxn>
                <a:cxn ang="0">
                  <a:pos x="9" y="312"/>
                </a:cxn>
                <a:cxn ang="0">
                  <a:pos x="1" y="270"/>
                </a:cxn>
                <a:cxn ang="0">
                  <a:pos x="0" y="237"/>
                </a:cxn>
                <a:cxn ang="0">
                  <a:pos x="3" y="213"/>
                </a:cxn>
                <a:cxn ang="0">
                  <a:pos x="9" y="189"/>
                </a:cxn>
                <a:cxn ang="0">
                  <a:pos x="18" y="166"/>
                </a:cxn>
                <a:cxn ang="0">
                  <a:pos x="30" y="140"/>
                </a:cxn>
                <a:cxn ang="0">
                  <a:pos x="45" y="113"/>
                </a:cxn>
                <a:cxn ang="0">
                  <a:pos x="66" y="89"/>
                </a:cxn>
                <a:cxn ang="0">
                  <a:pos x="90" y="67"/>
                </a:cxn>
                <a:cxn ang="0">
                  <a:pos x="112" y="48"/>
                </a:cxn>
                <a:cxn ang="0">
                  <a:pos x="135" y="32"/>
                </a:cxn>
                <a:cxn ang="0">
                  <a:pos x="159" y="18"/>
                </a:cxn>
                <a:cxn ang="0">
                  <a:pos x="186" y="6"/>
                </a:cxn>
              </a:cxnLst>
              <a:rect l="0" t="0" r="r" b="b"/>
              <a:pathLst>
                <a:path w="200" h="416">
                  <a:moveTo>
                    <a:pt x="200" y="0"/>
                  </a:moveTo>
                  <a:lnTo>
                    <a:pt x="194" y="12"/>
                  </a:lnTo>
                  <a:lnTo>
                    <a:pt x="186" y="18"/>
                  </a:lnTo>
                  <a:lnTo>
                    <a:pt x="177" y="25"/>
                  </a:lnTo>
                  <a:lnTo>
                    <a:pt x="169" y="31"/>
                  </a:lnTo>
                  <a:lnTo>
                    <a:pt x="160" y="39"/>
                  </a:lnTo>
                  <a:lnTo>
                    <a:pt x="153" y="46"/>
                  </a:lnTo>
                  <a:lnTo>
                    <a:pt x="146" y="53"/>
                  </a:lnTo>
                  <a:lnTo>
                    <a:pt x="140" y="61"/>
                  </a:lnTo>
                  <a:lnTo>
                    <a:pt x="134" y="68"/>
                  </a:lnTo>
                  <a:lnTo>
                    <a:pt x="126" y="81"/>
                  </a:lnTo>
                  <a:lnTo>
                    <a:pt x="117" y="94"/>
                  </a:lnTo>
                  <a:lnTo>
                    <a:pt x="109" y="109"/>
                  </a:lnTo>
                  <a:lnTo>
                    <a:pt x="100" y="123"/>
                  </a:lnTo>
                  <a:lnTo>
                    <a:pt x="93" y="139"/>
                  </a:lnTo>
                  <a:lnTo>
                    <a:pt x="86" y="155"/>
                  </a:lnTo>
                  <a:lnTo>
                    <a:pt x="80" y="172"/>
                  </a:lnTo>
                  <a:lnTo>
                    <a:pt x="74" y="188"/>
                  </a:lnTo>
                  <a:lnTo>
                    <a:pt x="69" y="205"/>
                  </a:lnTo>
                  <a:lnTo>
                    <a:pt x="66" y="223"/>
                  </a:lnTo>
                  <a:lnTo>
                    <a:pt x="61" y="239"/>
                  </a:lnTo>
                  <a:lnTo>
                    <a:pt x="59" y="256"/>
                  </a:lnTo>
                  <a:lnTo>
                    <a:pt x="56" y="271"/>
                  </a:lnTo>
                  <a:lnTo>
                    <a:pt x="54" y="288"/>
                  </a:lnTo>
                  <a:lnTo>
                    <a:pt x="53" y="305"/>
                  </a:lnTo>
                  <a:lnTo>
                    <a:pt x="53" y="320"/>
                  </a:lnTo>
                  <a:lnTo>
                    <a:pt x="53" y="330"/>
                  </a:lnTo>
                  <a:lnTo>
                    <a:pt x="54" y="340"/>
                  </a:lnTo>
                  <a:lnTo>
                    <a:pt x="55" y="350"/>
                  </a:lnTo>
                  <a:lnTo>
                    <a:pt x="57" y="360"/>
                  </a:lnTo>
                  <a:lnTo>
                    <a:pt x="61" y="371"/>
                  </a:lnTo>
                  <a:lnTo>
                    <a:pt x="65" y="382"/>
                  </a:lnTo>
                  <a:lnTo>
                    <a:pt x="68" y="393"/>
                  </a:lnTo>
                  <a:lnTo>
                    <a:pt x="73" y="404"/>
                  </a:lnTo>
                  <a:lnTo>
                    <a:pt x="67" y="416"/>
                  </a:lnTo>
                  <a:lnTo>
                    <a:pt x="51" y="395"/>
                  </a:lnTo>
                  <a:lnTo>
                    <a:pt x="38" y="374"/>
                  </a:lnTo>
                  <a:lnTo>
                    <a:pt x="26" y="353"/>
                  </a:lnTo>
                  <a:lnTo>
                    <a:pt x="17" y="332"/>
                  </a:lnTo>
                  <a:lnTo>
                    <a:pt x="9" y="312"/>
                  </a:lnTo>
                  <a:lnTo>
                    <a:pt x="5" y="291"/>
                  </a:lnTo>
                  <a:lnTo>
                    <a:pt x="1" y="270"/>
                  </a:lnTo>
                  <a:lnTo>
                    <a:pt x="0" y="249"/>
                  </a:lnTo>
                  <a:lnTo>
                    <a:pt x="0" y="237"/>
                  </a:lnTo>
                  <a:lnTo>
                    <a:pt x="1" y="225"/>
                  </a:lnTo>
                  <a:lnTo>
                    <a:pt x="3" y="213"/>
                  </a:lnTo>
                  <a:lnTo>
                    <a:pt x="6" y="201"/>
                  </a:lnTo>
                  <a:lnTo>
                    <a:pt x="9" y="189"/>
                  </a:lnTo>
                  <a:lnTo>
                    <a:pt x="13" y="177"/>
                  </a:lnTo>
                  <a:lnTo>
                    <a:pt x="18" y="166"/>
                  </a:lnTo>
                  <a:lnTo>
                    <a:pt x="23" y="154"/>
                  </a:lnTo>
                  <a:lnTo>
                    <a:pt x="30" y="140"/>
                  </a:lnTo>
                  <a:lnTo>
                    <a:pt x="37" y="126"/>
                  </a:lnTo>
                  <a:lnTo>
                    <a:pt x="45" y="113"/>
                  </a:lnTo>
                  <a:lnTo>
                    <a:pt x="56" y="101"/>
                  </a:lnTo>
                  <a:lnTo>
                    <a:pt x="66" y="89"/>
                  </a:lnTo>
                  <a:lnTo>
                    <a:pt x="78" y="78"/>
                  </a:lnTo>
                  <a:lnTo>
                    <a:pt x="90" y="67"/>
                  </a:lnTo>
                  <a:lnTo>
                    <a:pt x="103" y="56"/>
                  </a:lnTo>
                  <a:lnTo>
                    <a:pt x="112" y="48"/>
                  </a:lnTo>
                  <a:lnTo>
                    <a:pt x="123" y="39"/>
                  </a:lnTo>
                  <a:lnTo>
                    <a:pt x="135" y="32"/>
                  </a:lnTo>
                  <a:lnTo>
                    <a:pt x="147" y="25"/>
                  </a:lnTo>
                  <a:lnTo>
                    <a:pt x="159" y="18"/>
                  </a:lnTo>
                  <a:lnTo>
                    <a:pt x="172" y="11"/>
                  </a:lnTo>
                  <a:lnTo>
                    <a:pt x="186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4" name="Freeform 152"/>
            <p:cNvSpPr>
              <a:spLocks/>
            </p:cNvSpPr>
            <p:nvPr/>
          </p:nvSpPr>
          <p:spPr bwMode="auto">
            <a:xfrm>
              <a:off x="2985" y="1994"/>
              <a:ext cx="93" cy="75"/>
            </a:xfrm>
            <a:custGeom>
              <a:avLst/>
              <a:gdLst/>
              <a:ahLst/>
              <a:cxnLst>
                <a:cxn ang="0">
                  <a:pos x="142" y="8"/>
                </a:cxn>
                <a:cxn ang="0">
                  <a:pos x="156" y="37"/>
                </a:cxn>
                <a:cxn ang="0">
                  <a:pos x="167" y="67"/>
                </a:cxn>
                <a:cxn ang="0">
                  <a:pos x="183" y="62"/>
                </a:cxn>
                <a:cxn ang="0">
                  <a:pos x="197" y="44"/>
                </a:cxn>
                <a:cxn ang="0">
                  <a:pos x="205" y="31"/>
                </a:cxn>
                <a:cxn ang="0">
                  <a:pos x="229" y="10"/>
                </a:cxn>
                <a:cxn ang="0">
                  <a:pos x="247" y="2"/>
                </a:cxn>
                <a:cxn ang="0">
                  <a:pos x="265" y="1"/>
                </a:cxn>
                <a:cxn ang="0">
                  <a:pos x="281" y="6"/>
                </a:cxn>
                <a:cxn ang="0">
                  <a:pos x="287" y="21"/>
                </a:cxn>
                <a:cxn ang="0">
                  <a:pos x="287" y="36"/>
                </a:cxn>
                <a:cxn ang="0">
                  <a:pos x="277" y="47"/>
                </a:cxn>
                <a:cxn ang="0">
                  <a:pos x="262" y="52"/>
                </a:cxn>
                <a:cxn ang="0">
                  <a:pos x="248" y="50"/>
                </a:cxn>
                <a:cxn ang="0">
                  <a:pos x="234" y="47"/>
                </a:cxn>
                <a:cxn ang="0">
                  <a:pos x="223" y="47"/>
                </a:cxn>
                <a:cxn ang="0">
                  <a:pos x="208" y="55"/>
                </a:cxn>
                <a:cxn ang="0">
                  <a:pos x="197" y="64"/>
                </a:cxn>
                <a:cxn ang="0">
                  <a:pos x="185" y="80"/>
                </a:cxn>
                <a:cxn ang="0">
                  <a:pos x="180" y="111"/>
                </a:cxn>
                <a:cxn ang="0">
                  <a:pos x="195" y="151"/>
                </a:cxn>
                <a:cxn ang="0">
                  <a:pos x="207" y="175"/>
                </a:cxn>
                <a:cxn ang="0">
                  <a:pos x="216" y="187"/>
                </a:cxn>
                <a:cxn ang="0">
                  <a:pos x="228" y="189"/>
                </a:cxn>
                <a:cxn ang="0">
                  <a:pos x="235" y="188"/>
                </a:cxn>
                <a:cxn ang="0">
                  <a:pos x="253" y="170"/>
                </a:cxn>
                <a:cxn ang="0">
                  <a:pos x="263" y="173"/>
                </a:cxn>
                <a:cxn ang="0">
                  <a:pos x="247" y="194"/>
                </a:cxn>
                <a:cxn ang="0">
                  <a:pos x="231" y="210"/>
                </a:cxn>
                <a:cxn ang="0">
                  <a:pos x="209" y="221"/>
                </a:cxn>
                <a:cxn ang="0">
                  <a:pos x="185" y="224"/>
                </a:cxn>
                <a:cxn ang="0">
                  <a:pos x="167" y="216"/>
                </a:cxn>
                <a:cxn ang="0">
                  <a:pos x="150" y="202"/>
                </a:cxn>
                <a:cxn ang="0">
                  <a:pos x="142" y="188"/>
                </a:cxn>
                <a:cxn ang="0">
                  <a:pos x="136" y="169"/>
                </a:cxn>
                <a:cxn ang="0">
                  <a:pos x="127" y="146"/>
                </a:cxn>
                <a:cxn ang="0">
                  <a:pos x="107" y="170"/>
                </a:cxn>
                <a:cxn ang="0">
                  <a:pos x="90" y="189"/>
                </a:cxn>
                <a:cxn ang="0">
                  <a:pos x="72" y="205"/>
                </a:cxn>
                <a:cxn ang="0">
                  <a:pos x="52" y="219"/>
                </a:cxn>
                <a:cxn ang="0">
                  <a:pos x="34" y="224"/>
                </a:cxn>
                <a:cxn ang="0">
                  <a:pos x="16" y="222"/>
                </a:cxn>
                <a:cxn ang="0">
                  <a:pos x="4" y="213"/>
                </a:cxn>
                <a:cxn ang="0">
                  <a:pos x="0" y="200"/>
                </a:cxn>
                <a:cxn ang="0">
                  <a:pos x="4" y="183"/>
                </a:cxn>
                <a:cxn ang="0">
                  <a:pos x="17" y="174"/>
                </a:cxn>
                <a:cxn ang="0">
                  <a:pos x="33" y="172"/>
                </a:cxn>
                <a:cxn ang="0">
                  <a:pos x="45" y="175"/>
                </a:cxn>
                <a:cxn ang="0">
                  <a:pos x="60" y="181"/>
                </a:cxn>
                <a:cxn ang="0">
                  <a:pos x="71" y="180"/>
                </a:cxn>
                <a:cxn ang="0">
                  <a:pos x="81" y="175"/>
                </a:cxn>
                <a:cxn ang="0">
                  <a:pos x="95" y="163"/>
                </a:cxn>
                <a:cxn ang="0">
                  <a:pos x="103" y="154"/>
                </a:cxn>
                <a:cxn ang="0">
                  <a:pos x="114" y="141"/>
                </a:cxn>
                <a:cxn ang="0">
                  <a:pos x="118" y="111"/>
                </a:cxn>
                <a:cxn ang="0">
                  <a:pos x="101" y="65"/>
                </a:cxn>
                <a:cxn ang="0">
                  <a:pos x="87" y="37"/>
                </a:cxn>
                <a:cxn ang="0">
                  <a:pos x="73" y="24"/>
                </a:cxn>
                <a:cxn ang="0">
                  <a:pos x="58" y="22"/>
                </a:cxn>
                <a:cxn ang="0">
                  <a:pos x="45" y="24"/>
                </a:cxn>
              </a:cxnLst>
              <a:rect l="0" t="0" r="r" b="b"/>
              <a:pathLst>
                <a:path w="288" h="224">
                  <a:moveTo>
                    <a:pt x="47" y="15"/>
                  </a:moveTo>
                  <a:lnTo>
                    <a:pt x="137" y="0"/>
                  </a:lnTo>
                  <a:lnTo>
                    <a:pt x="142" y="8"/>
                  </a:lnTo>
                  <a:lnTo>
                    <a:pt x="147" y="18"/>
                  </a:lnTo>
                  <a:lnTo>
                    <a:pt x="151" y="27"/>
                  </a:lnTo>
                  <a:lnTo>
                    <a:pt x="156" y="37"/>
                  </a:lnTo>
                  <a:lnTo>
                    <a:pt x="160" y="47"/>
                  </a:lnTo>
                  <a:lnTo>
                    <a:pt x="163" y="57"/>
                  </a:lnTo>
                  <a:lnTo>
                    <a:pt x="167" y="67"/>
                  </a:lnTo>
                  <a:lnTo>
                    <a:pt x="171" y="77"/>
                  </a:lnTo>
                  <a:lnTo>
                    <a:pt x="177" y="69"/>
                  </a:lnTo>
                  <a:lnTo>
                    <a:pt x="183" y="62"/>
                  </a:lnTo>
                  <a:lnTo>
                    <a:pt x="187" y="55"/>
                  </a:lnTo>
                  <a:lnTo>
                    <a:pt x="192" y="48"/>
                  </a:lnTo>
                  <a:lnTo>
                    <a:pt x="197" y="44"/>
                  </a:lnTo>
                  <a:lnTo>
                    <a:pt x="201" y="38"/>
                  </a:lnTo>
                  <a:lnTo>
                    <a:pt x="203" y="34"/>
                  </a:lnTo>
                  <a:lnTo>
                    <a:pt x="205" y="31"/>
                  </a:lnTo>
                  <a:lnTo>
                    <a:pt x="215" y="22"/>
                  </a:lnTo>
                  <a:lnTo>
                    <a:pt x="222" y="15"/>
                  </a:lnTo>
                  <a:lnTo>
                    <a:pt x="229" y="10"/>
                  </a:lnTo>
                  <a:lnTo>
                    <a:pt x="235" y="6"/>
                  </a:lnTo>
                  <a:lnTo>
                    <a:pt x="241" y="4"/>
                  </a:lnTo>
                  <a:lnTo>
                    <a:pt x="247" y="2"/>
                  </a:lnTo>
                  <a:lnTo>
                    <a:pt x="252" y="1"/>
                  </a:lnTo>
                  <a:lnTo>
                    <a:pt x="258" y="0"/>
                  </a:lnTo>
                  <a:lnTo>
                    <a:pt x="265" y="1"/>
                  </a:lnTo>
                  <a:lnTo>
                    <a:pt x="271" y="2"/>
                  </a:lnTo>
                  <a:lnTo>
                    <a:pt x="276" y="4"/>
                  </a:lnTo>
                  <a:lnTo>
                    <a:pt x="281" y="6"/>
                  </a:lnTo>
                  <a:lnTo>
                    <a:pt x="283" y="11"/>
                  </a:lnTo>
                  <a:lnTo>
                    <a:pt x="286" y="15"/>
                  </a:lnTo>
                  <a:lnTo>
                    <a:pt x="287" y="21"/>
                  </a:lnTo>
                  <a:lnTo>
                    <a:pt x="288" y="27"/>
                  </a:lnTo>
                  <a:lnTo>
                    <a:pt x="288" y="32"/>
                  </a:lnTo>
                  <a:lnTo>
                    <a:pt x="287" y="36"/>
                  </a:lnTo>
                  <a:lnTo>
                    <a:pt x="284" y="41"/>
                  </a:lnTo>
                  <a:lnTo>
                    <a:pt x="281" y="44"/>
                  </a:lnTo>
                  <a:lnTo>
                    <a:pt x="277" y="47"/>
                  </a:lnTo>
                  <a:lnTo>
                    <a:pt x="272" y="49"/>
                  </a:lnTo>
                  <a:lnTo>
                    <a:pt x="268" y="52"/>
                  </a:lnTo>
                  <a:lnTo>
                    <a:pt x="262" y="52"/>
                  </a:lnTo>
                  <a:lnTo>
                    <a:pt x="257" y="52"/>
                  </a:lnTo>
                  <a:lnTo>
                    <a:pt x="253" y="52"/>
                  </a:lnTo>
                  <a:lnTo>
                    <a:pt x="248" y="50"/>
                  </a:lnTo>
                  <a:lnTo>
                    <a:pt x="244" y="49"/>
                  </a:lnTo>
                  <a:lnTo>
                    <a:pt x="238" y="48"/>
                  </a:lnTo>
                  <a:lnTo>
                    <a:pt x="234" y="47"/>
                  </a:lnTo>
                  <a:lnTo>
                    <a:pt x="231" y="46"/>
                  </a:lnTo>
                  <a:lnTo>
                    <a:pt x="228" y="46"/>
                  </a:lnTo>
                  <a:lnTo>
                    <a:pt x="223" y="47"/>
                  </a:lnTo>
                  <a:lnTo>
                    <a:pt x="217" y="48"/>
                  </a:lnTo>
                  <a:lnTo>
                    <a:pt x="213" y="52"/>
                  </a:lnTo>
                  <a:lnTo>
                    <a:pt x="208" y="55"/>
                  </a:lnTo>
                  <a:lnTo>
                    <a:pt x="205" y="57"/>
                  </a:lnTo>
                  <a:lnTo>
                    <a:pt x="202" y="60"/>
                  </a:lnTo>
                  <a:lnTo>
                    <a:pt x="197" y="64"/>
                  </a:lnTo>
                  <a:lnTo>
                    <a:pt x="193" y="68"/>
                  </a:lnTo>
                  <a:lnTo>
                    <a:pt x="189" y="74"/>
                  </a:lnTo>
                  <a:lnTo>
                    <a:pt x="185" y="80"/>
                  </a:lnTo>
                  <a:lnTo>
                    <a:pt x="180" y="87"/>
                  </a:lnTo>
                  <a:lnTo>
                    <a:pt x="175" y="95"/>
                  </a:lnTo>
                  <a:lnTo>
                    <a:pt x="180" y="111"/>
                  </a:lnTo>
                  <a:lnTo>
                    <a:pt x="185" y="126"/>
                  </a:lnTo>
                  <a:lnTo>
                    <a:pt x="190" y="139"/>
                  </a:lnTo>
                  <a:lnTo>
                    <a:pt x="195" y="151"/>
                  </a:lnTo>
                  <a:lnTo>
                    <a:pt x="198" y="161"/>
                  </a:lnTo>
                  <a:lnTo>
                    <a:pt x="203" y="169"/>
                  </a:lnTo>
                  <a:lnTo>
                    <a:pt x="207" y="175"/>
                  </a:lnTo>
                  <a:lnTo>
                    <a:pt x="209" y="181"/>
                  </a:lnTo>
                  <a:lnTo>
                    <a:pt x="213" y="184"/>
                  </a:lnTo>
                  <a:lnTo>
                    <a:pt x="216" y="187"/>
                  </a:lnTo>
                  <a:lnTo>
                    <a:pt x="220" y="188"/>
                  </a:lnTo>
                  <a:lnTo>
                    <a:pt x="225" y="189"/>
                  </a:lnTo>
                  <a:lnTo>
                    <a:pt x="228" y="189"/>
                  </a:lnTo>
                  <a:lnTo>
                    <a:pt x="232" y="188"/>
                  </a:lnTo>
                  <a:lnTo>
                    <a:pt x="234" y="188"/>
                  </a:lnTo>
                  <a:lnTo>
                    <a:pt x="235" y="188"/>
                  </a:lnTo>
                  <a:lnTo>
                    <a:pt x="240" y="184"/>
                  </a:lnTo>
                  <a:lnTo>
                    <a:pt x="246" y="178"/>
                  </a:lnTo>
                  <a:lnTo>
                    <a:pt x="253" y="170"/>
                  </a:lnTo>
                  <a:lnTo>
                    <a:pt x="260" y="160"/>
                  </a:lnTo>
                  <a:lnTo>
                    <a:pt x="269" y="164"/>
                  </a:lnTo>
                  <a:lnTo>
                    <a:pt x="263" y="173"/>
                  </a:lnTo>
                  <a:lnTo>
                    <a:pt x="258" y="181"/>
                  </a:lnTo>
                  <a:lnTo>
                    <a:pt x="252" y="188"/>
                  </a:lnTo>
                  <a:lnTo>
                    <a:pt x="247" y="194"/>
                  </a:lnTo>
                  <a:lnTo>
                    <a:pt x="241" y="200"/>
                  </a:lnTo>
                  <a:lnTo>
                    <a:pt x="235" y="205"/>
                  </a:lnTo>
                  <a:lnTo>
                    <a:pt x="231" y="210"/>
                  </a:lnTo>
                  <a:lnTo>
                    <a:pt x="225" y="213"/>
                  </a:lnTo>
                  <a:lnTo>
                    <a:pt x="217" y="218"/>
                  </a:lnTo>
                  <a:lnTo>
                    <a:pt x="209" y="221"/>
                  </a:lnTo>
                  <a:lnTo>
                    <a:pt x="201" y="223"/>
                  </a:lnTo>
                  <a:lnTo>
                    <a:pt x="192" y="224"/>
                  </a:lnTo>
                  <a:lnTo>
                    <a:pt x="185" y="224"/>
                  </a:lnTo>
                  <a:lnTo>
                    <a:pt x="178" y="222"/>
                  </a:lnTo>
                  <a:lnTo>
                    <a:pt x="172" y="220"/>
                  </a:lnTo>
                  <a:lnTo>
                    <a:pt x="167" y="216"/>
                  </a:lnTo>
                  <a:lnTo>
                    <a:pt x="161" y="212"/>
                  </a:lnTo>
                  <a:lnTo>
                    <a:pt x="155" y="208"/>
                  </a:lnTo>
                  <a:lnTo>
                    <a:pt x="150" y="202"/>
                  </a:lnTo>
                  <a:lnTo>
                    <a:pt x="145" y="197"/>
                  </a:lnTo>
                  <a:lnTo>
                    <a:pt x="144" y="192"/>
                  </a:lnTo>
                  <a:lnTo>
                    <a:pt x="142" y="188"/>
                  </a:lnTo>
                  <a:lnTo>
                    <a:pt x="141" y="182"/>
                  </a:lnTo>
                  <a:lnTo>
                    <a:pt x="138" y="175"/>
                  </a:lnTo>
                  <a:lnTo>
                    <a:pt x="136" y="169"/>
                  </a:lnTo>
                  <a:lnTo>
                    <a:pt x="132" y="162"/>
                  </a:lnTo>
                  <a:lnTo>
                    <a:pt x="130" y="154"/>
                  </a:lnTo>
                  <a:lnTo>
                    <a:pt x="127" y="146"/>
                  </a:lnTo>
                  <a:lnTo>
                    <a:pt x="120" y="154"/>
                  </a:lnTo>
                  <a:lnTo>
                    <a:pt x="113" y="162"/>
                  </a:lnTo>
                  <a:lnTo>
                    <a:pt x="107" y="170"/>
                  </a:lnTo>
                  <a:lnTo>
                    <a:pt x="101" y="177"/>
                  </a:lnTo>
                  <a:lnTo>
                    <a:pt x="95" y="183"/>
                  </a:lnTo>
                  <a:lnTo>
                    <a:pt x="90" y="189"/>
                  </a:lnTo>
                  <a:lnTo>
                    <a:pt x="85" y="193"/>
                  </a:lnTo>
                  <a:lnTo>
                    <a:pt x="81" y="198"/>
                  </a:lnTo>
                  <a:lnTo>
                    <a:pt x="72" y="205"/>
                  </a:lnTo>
                  <a:lnTo>
                    <a:pt x="65" y="212"/>
                  </a:lnTo>
                  <a:lnTo>
                    <a:pt x="58" y="216"/>
                  </a:lnTo>
                  <a:lnTo>
                    <a:pt x="52" y="219"/>
                  </a:lnTo>
                  <a:lnTo>
                    <a:pt x="46" y="221"/>
                  </a:lnTo>
                  <a:lnTo>
                    <a:pt x="40" y="223"/>
                  </a:lnTo>
                  <a:lnTo>
                    <a:pt x="34" y="224"/>
                  </a:lnTo>
                  <a:lnTo>
                    <a:pt x="28" y="224"/>
                  </a:lnTo>
                  <a:lnTo>
                    <a:pt x="22" y="224"/>
                  </a:lnTo>
                  <a:lnTo>
                    <a:pt x="16" y="222"/>
                  </a:lnTo>
                  <a:lnTo>
                    <a:pt x="12" y="220"/>
                  </a:lnTo>
                  <a:lnTo>
                    <a:pt x="7" y="216"/>
                  </a:lnTo>
                  <a:lnTo>
                    <a:pt x="4" y="213"/>
                  </a:lnTo>
                  <a:lnTo>
                    <a:pt x="1" y="209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3"/>
                  </a:lnTo>
                  <a:lnTo>
                    <a:pt x="1" y="188"/>
                  </a:lnTo>
                  <a:lnTo>
                    <a:pt x="4" y="183"/>
                  </a:lnTo>
                  <a:lnTo>
                    <a:pt x="7" y="179"/>
                  </a:lnTo>
                  <a:lnTo>
                    <a:pt x="12" y="177"/>
                  </a:lnTo>
                  <a:lnTo>
                    <a:pt x="17" y="174"/>
                  </a:lnTo>
                  <a:lnTo>
                    <a:pt x="23" y="173"/>
                  </a:lnTo>
                  <a:lnTo>
                    <a:pt x="30" y="172"/>
                  </a:lnTo>
                  <a:lnTo>
                    <a:pt x="33" y="172"/>
                  </a:lnTo>
                  <a:lnTo>
                    <a:pt x="36" y="173"/>
                  </a:lnTo>
                  <a:lnTo>
                    <a:pt x="40" y="174"/>
                  </a:lnTo>
                  <a:lnTo>
                    <a:pt x="45" y="175"/>
                  </a:lnTo>
                  <a:lnTo>
                    <a:pt x="51" y="178"/>
                  </a:lnTo>
                  <a:lnTo>
                    <a:pt x="55" y="180"/>
                  </a:lnTo>
                  <a:lnTo>
                    <a:pt x="60" y="181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71" y="180"/>
                  </a:lnTo>
                  <a:lnTo>
                    <a:pt x="73" y="179"/>
                  </a:lnTo>
                  <a:lnTo>
                    <a:pt x="77" y="179"/>
                  </a:lnTo>
                  <a:lnTo>
                    <a:pt x="81" y="175"/>
                  </a:lnTo>
                  <a:lnTo>
                    <a:pt x="85" y="172"/>
                  </a:lnTo>
                  <a:lnTo>
                    <a:pt x="90" y="168"/>
                  </a:lnTo>
                  <a:lnTo>
                    <a:pt x="95" y="163"/>
                  </a:lnTo>
                  <a:lnTo>
                    <a:pt x="97" y="161"/>
                  </a:lnTo>
                  <a:lnTo>
                    <a:pt x="100" y="158"/>
                  </a:lnTo>
                  <a:lnTo>
                    <a:pt x="103" y="154"/>
                  </a:lnTo>
                  <a:lnTo>
                    <a:pt x="107" y="150"/>
                  </a:lnTo>
                  <a:lnTo>
                    <a:pt x="111" y="146"/>
                  </a:lnTo>
                  <a:lnTo>
                    <a:pt x="114" y="141"/>
                  </a:lnTo>
                  <a:lnTo>
                    <a:pt x="119" y="136"/>
                  </a:lnTo>
                  <a:lnTo>
                    <a:pt x="124" y="130"/>
                  </a:lnTo>
                  <a:lnTo>
                    <a:pt x="118" y="111"/>
                  </a:lnTo>
                  <a:lnTo>
                    <a:pt x="112" y="94"/>
                  </a:lnTo>
                  <a:lnTo>
                    <a:pt x="106" y="78"/>
                  </a:lnTo>
                  <a:lnTo>
                    <a:pt x="101" y="65"/>
                  </a:lnTo>
                  <a:lnTo>
                    <a:pt x="96" y="54"/>
                  </a:lnTo>
                  <a:lnTo>
                    <a:pt x="91" y="44"/>
                  </a:lnTo>
                  <a:lnTo>
                    <a:pt x="87" y="37"/>
                  </a:lnTo>
                  <a:lnTo>
                    <a:pt x="82" y="32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3"/>
                  </a:lnTo>
                  <a:lnTo>
                    <a:pt x="61" y="22"/>
                  </a:lnTo>
                  <a:lnTo>
                    <a:pt x="58" y="22"/>
                  </a:lnTo>
                  <a:lnTo>
                    <a:pt x="53" y="23"/>
                  </a:lnTo>
                  <a:lnTo>
                    <a:pt x="49" y="24"/>
                  </a:lnTo>
                  <a:lnTo>
                    <a:pt x="45" y="24"/>
                  </a:lnTo>
                  <a:lnTo>
                    <a:pt x="47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5" name="Freeform 153"/>
            <p:cNvSpPr>
              <a:spLocks/>
            </p:cNvSpPr>
            <p:nvPr/>
          </p:nvSpPr>
          <p:spPr bwMode="auto">
            <a:xfrm>
              <a:off x="3131" y="2042"/>
              <a:ext cx="38" cy="50"/>
            </a:xfrm>
            <a:custGeom>
              <a:avLst/>
              <a:gdLst/>
              <a:ahLst/>
              <a:cxnLst>
                <a:cxn ang="0">
                  <a:pos x="5" y="148"/>
                </a:cxn>
                <a:cxn ang="0">
                  <a:pos x="0" y="138"/>
                </a:cxn>
                <a:cxn ang="0">
                  <a:pos x="9" y="133"/>
                </a:cxn>
                <a:cxn ang="0">
                  <a:pos x="17" y="129"/>
                </a:cxn>
                <a:cxn ang="0">
                  <a:pos x="25" y="125"/>
                </a:cxn>
                <a:cxn ang="0">
                  <a:pos x="31" y="121"/>
                </a:cxn>
                <a:cxn ang="0">
                  <a:pos x="36" y="117"/>
                </a:cxn>
                <a:cxn ang="0">
                  <a:pos x="41" y="113"/>
                </a:cxn>
                <a:cxn ang="0">
                  <a:pos x="44" y="110"/>
                </a:cxn>
                <a:cxn ang="0">
                  <a:pos x="47" y="108"/>
                </a:cxn>
                <a:cxn ang="0">
                  <a:pos x="50" y="104"/>
                </a:cxn>
                <a:cxn ang="0">
                  <a:pos x="53" y="99"/>
                </a:cxn>
                <a:cxn ang="0">
                  <a:pos x="54" y="96"/>
                </a:cxn>
                <a:cxn ang="0">
                  <a:pos x="55" y="92"/>
                </a:cxn>
                <a:cxn ang="0">
                  <a:pos x="54" y="87"/>
                </a:cxn>
                <a:cxn ang="0">
                  <a:pos x="51" y="82"/>
                </a:cxn>
                <a:cxn ang="0">
                  <a:pos x="48" y="77"/>
                </a:cxn>
                <a:cxn ang="0">
                  <a:pos x="42" y="71"/>
                </a:cxn>
                <a:cxn ang="0">
                  <a:pos x="36" y="67"/>
                </a:cxn>
                <a:cxn ang="0">
                  <a:pos x="30" y="61"/>
                </a:cxn>
                <a:cxn ang="0">
                  <a:pos x="26" y="57"/>
                </a:cxn>
                <a:cxn ang="0">
                  <a:pos x="24" y="53"/>
                </a:cxn>
                <a:cxn ang="0">
                  <a:pos x="23" y="49"/>
                </a:cxn>
                <a:cxn ang="0">
                  <a:pos x="21" y="46"/>
                </a:cxn>
                <a:cxn ang="0">
                  <a:pos x="21" y="42"/>
                </a:cxn>
                <a:cxn ang="0">
                  <a:pos x="21" y="37"/>
                </a:cxn>
                <a:cxn ang="0">
                  <a:pos x="23" y="29"/>
                </a:cxn>
                <a:cxn ang="0">
                  <a:pos x="24" y="23"/>
                </a:cxn>
                <a:cxn ang="0">
                  <a:pos x="27" y="17"/>
                </a:cxn>
                <a:cxn ang="0">
                  <a:pos x="33" y="12"/>
                </a:cxn>
                <a:cxn ang="0">
                  <a:pos x="39" y="6"/>
                </a:cxn>
                <a:cxn ang="0">
                  <a:pos x="47" y="3"/>
                </a:cxn>
                <a:cxn ang="0">
                  <a:pos x="55" y="1"/>
                </a:cxn>
                <a:cxn ang="0">
                  <a:pos x="63" y="0"/>
                </a:cxn>
                <a:cxn ang="0">
                  <a:pos x="72" y="1"/>
                </a:cxn>
                <a:cxn ang="0">
                  <a:pos x="79" y="3"/>
                </a:cxn>
                <a:cxn ang="0">
                  <a:pos x="86" y="6"/>
                </a:cxn>
                <a:cxn ang="0">
                  <a:pos x="93" y="12"/>
                </a:cxn>
                <a:cxn ang="0">
                  <a:pos x="98" y="19"/>
                </a:cxn>
                <a:cxn ang="0">
                  <a:pos x="102" y="27"/>
                </a:cxn>
                <a:cxn ang="0">
                  <a:pos x="104" y="35"/>
                </a:cxn>
                <a:cxn ang="0">
                  <a:pos x="105" y="43"/>
                </a:cxn>
                <a:cxn ang="0">
                  <a:pos x="105" y="50"/>
                </a:cxn>
                <a:cxn ang="0">
                  <a:pos x="104" y="57"/>
                </a:cxn>
                <a:cxn ang="0">
                  <a:pos x="102" y="65"/>
                </a:cxn>
                <a:cxn ang="0">
                  <a:pos x="99" y="73"/>
                </a:cxn>
                <a:cxn ang="0">
                  <a:pos x="96" y="80"/>
                </a:cxn>
                <a:cxn ang="0">
                  <a:pos x="92" y="87"/>
                </a:cxn>
                <a:cxn ang="0">
                  <a:pos x="87" y="95"/>
                </a:cxn>
                <a:cxn ang="0">
                  <a:pos x="81" y="101"/>
                </a:cxn>
                <a:cxn ang="0">
                  <a:pos x="74" y="108"/>
                </a:cxn>
                <a:cxn ang="0">
                  <a:pos x="67" y="113"/>
                </a:cxn>
                <a:cxn ang="0">
                  <a:pos x="59" y="120"/>
                </a:cxn>
                <a:cxn ang="0">
                  <a:pos x="50" y="126"/>
                </a:cxn>
                <a:cxn ang="0">
                  <a:pos x="39" y="132"/>
                </a:cxn>
                <a:cxn ang="0">
                  <a:pos x="30" y="138"/>
                </a:cxn>
                <a:cxn ang="0">
                  <a:pos x="19" y="143"/>
                </a:cxn>
                <a:cxn ang="0">
                  <a:pos x="7" y="148"/>
                </a:cxn>
                <a:cxn ang="0">
                  <a:pos x="5" y="148"/>
                </a:cxn>
              </a:cxnLst>
              <a:rect l="0" t="0" r="r" b="b"/>
              <a:pathLst>
                <a:path w="105" h="148">
                  <a:moveTo>
                    <a:pt x="5" y="148"/>
                  </a:moveTo>
                  <a:lnTo>
                    <a:pt x="0" y="138"/>
                  </a:lnTo>
                  <a:lnTo>
                    <a:pt x="9" y="133"/>
                  </a:lnTo>
                  <a:lnTo>
                    <a:pt x="17" y="129"/>
                  </a:lnTo>
                  <a:lnTo>
                    <a:pt x="25" y="125"/>
                  </a:lnTo>
                  <a:lnTo>
                    <a:pt x="31" y="121"/>
                  </a:lnTo>
                  <a:lnTo>
                    <a:pt x="36" y="117"/>
                  </a:lnTo>
                  <a:lnTo>
                    <a:pt x="41" y="113"/>
                  </a:lnTo>
                  <a:lnTo>
                    <a:pt x="44" y="110"/>
                  </a:lnTo>
                  <a:lnTo>
                    <a:pt x="47" y="108"/>
                  </a:lnTo>
                  <a:lnTo>
                    <a:pt x="50" y="104"/>
                  </a:lnTo>
                  <a:lnTo>
                    <a:pt x="53" y="99"/>
                  </a:lnTo>
                  <a:lnTo>
                    <a:pt x="54" y="96"/>
                  </a:lnTo>
                  <a:lnTo>
                    <a:pt x="55" y="92"/>
                  </a:lnTo>
                  <a:lnTo>
                    <a:pt x="54" y="87"/>
                  </a:lnTo>
                  <a:lnTo>
                    <a:pt x="51" y="82"/>
                  </a:lnTo>
                  <a:lnTo>
                    <a:pt x="48" y="77"/>
                  </a:lnTo>
                  <a:lnTo>
                    <a:pt x="42" y="71"/>
                  </a:lnTo>
                  <a:lnTo>
                    <a:pt x="36" y="67"/>
                  </a:lnTo>
                  <a:lnTo>
                    <a:pt x="30" y="61"/>
                  </a:lnTo>
                  <a:lnTo>
                    <a:pt x="26" y="57"/>
                  </a:lnTo>
                  <a:lnTo>
                    <a:pt x="24" y="53"/>
                  </a:lnTo>
                  <a:lnTo>
                    <a:pt x="23" y="49"/>
                  </a:lnTo>
                  <a:lnTo>
                    <a:pt x="21" y="46"/>
                  </a:lnTo>
                  <a:lnTo>
                    <a:pt x="21" y="42"/>
                  </a:lnTo>
                  <a:lnTo>
                    <a:pt x="21" y="37"/>
                  </a:lnTo>
                  <a:lnTo>
                    <a:pt x="23" y="29"/>
                  </a:lnTo>
                  <a:lnTo>
                    <a:pt x="24" y="23"/>
                  </a:lnTo>
                  <a:lnTo>
                    <a:pt x="27" y="17"/>
                  </a:lnTo>
                  <a:lnTo>
                    <a:pt x="33" y="12"/>
                  </a:lnTo>
                  <a:lnTo>
                    <a:pt x="39" y="6"/>
                  </a:lnTo>
                  <a:lnTo>
                    <a:pt x="47" y="3"/>
                  </a:lnTo>
                  <a:lnTo>
                    <a:pt x="55" y="1"/>
                  </a:lnTo>
                  <a:lnTo>
                    <a:pt x="63" y="0"/>
                  </a:lnTo>
                  <a:lnTo>
                    <a:pt x="72" y="1"/>
                  </a:lnTo>
                  <a:lnTo>
                    <a:pt x="79" y="3"/>
                  </a:lnTo>
                  <a:lnTo>
                    <a:pt x="86" y="6"/>
                  </a:lnTo>
                  <a:lnTo>
                    <a:pt x="93" y="12"/>
                  </a:lnTo>
                  <a:lnTo>
                    <a:pt x="98" y="19"/>
                  </a:lnTo>
                  <a:lnTo>
                    <a:pt x="102" y="27"/>
                  </a:lnTo>
                  <a:lnTo>
                    <a:pt x="104" y="35"/>
                  </a:lnTo>
                  <a:lnTo>
                    <a:pt x="105" y="43"/>
                  </a:lnTo>
                  <a:lnTo>
                    <a:pt x="105" y="50"/>
                  </a:lnTo>
                  <a:lnTo>
                    <a:pt x="104" y="57"/>
                  </a:lnTo>
                  <a:lnTo>
                    <a:pt x="102" y="65"/>
                  </a:lnTo>
                  <a:lnTo>
                    <a:pt x="99" y="73"/>
                  </a:lnTo>
                  <a:lnTo>
                    <a:pt x="96" y="80"/>
                  </a:lnTo>
                  <a:lnTo>
                    <a:pt x="92" y="87"/>
                  </a:lnTo>
                  <a:lnTo>
                    <a:pt x="87" y="95"/>
                  </a:lnTo>
                  <a:lnTo>
                    <a:pt x="81" y="101"/>
                  </a:lnTo>
                  <a:lnTo>
                    <a:pt x="74" y="108"/>
                  </a:lnTo>
                  <a:lnTo>
                    <a:pt x="67" y="113"/>
                  </a:lnTo>
                  <a:lnTo>
                    <a:pt x="59" y="120"/>
                  </a:lnTo>
                  <a:lnTo>
                    <a:pt x="50" y="126"/>
                  </a:lnTo>
                  <a:lnTo>
                    <a:pt x="39" y="132"/>
                  </a:lnTo>
                  <a:lnTo>
                    <a:pt x="30" y="138"/>
                  </a:lnTo>
                  <a:lnTo>
                    <a:pt x="19" y="143"/>
                  </a:lnTo>
                  <a:lnTo>
                    <a:pt x="7" y="148"/>
                  </a:lnTo>
                  <a:lnTo>
                    <a:pt x="5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6" name="Freeform 154"/>
            <p:cNvSpPr>
              <a:spLocks/>
            </p:cNvSpPr>
            <p:nvPr/>
          </p:nvSpPr>
          <p:spPr bwMode="auto">
            <a:xfrm>
              <a:off x="3206" y="1994"/>
              <a:ext cx="92" cy="107"/>
            </a:xfrm>
            <a:custGeom>
              <a:avLst/>
              <a:gdLst/>
              <a:ahLst/>
              <a:cxnLst>
                <a:cxn ang="0">
                  <a:pos x="144" y="5"/>
                </a:cxn>
                <a:cxn ang="0">
                  <a:pos x="153" y="22"/>
                </a:cxn>
                <a:cxn ang="0">
                  <a:pos x="156" y="35"/>
                </a:cxn>
                <a:cxn ang="0">
                  <a:pos x="160" y="53"/>
                </a:cxn>
                <a:cxn ang="0">
                  <a:pos x="163" y="81"/>
                </a:cxn>
                <a:cxn ang="0">
                  <a:pos x="166" y="127"/>
                </a:cxn>
                <a:cxn ang="0">
                  <a:pos x="168" y="174"/>
                </a:cxn>
                <a:cxn ang="0">
                  <a:pos x="183" y="173"/>
                </a:cxn>
                <a:cxn ang="0">
                  <a:pos x="207" y="140"/>
                </a:cxn>
                <a:cxn ang="0">
                  <a:pos x="231" y="102"/>
                </a:cxn>
                <a:cxn ang="0">
                  <a:pos x="241" y="78"/>
                </a:cxn>
                <a:cxn ang="0">
                  <a:pos x="239" y="63"/>
                </a:cxn>
                <a:cxn ang="0">
                  <a:pos x="225" y="50"/>
                </a:cxn>
                <a:cxn ang="0">
                  <a:pos x="214" y="43"/>
                </a:cxn>
                <a:cxn ang="0">
                  <a:pos x="213" y="34"/>
                </a:cxn>
                <a:cxn ang="0">
                  <a:pos x="214" y="18"/>
                </a:cxn>
                <a:cxn ang="0">
                  <a:pos x="225" y="5"/>
                </a:cxn>
                <a:cxn ang="0">
                  <a:pos x="243" y="0"/>
                </a:cxn>
                <a:cxn ang="0">
                  <a:pos x="263" y="5"/>
                </a:cxn>
                <a:cxn ang="0">
                  <a:pos x="276" y="21"/>
                </a:cxn>
                <a:cxn ang="0">
                  <a:pos x="277" y="37"/>
                </a:cxn>
                <a:cxn ang="0">
                  <a:pos x="276" y="50"/>
                </a:cxn>
                <a:cxn ang="0">
                  <a:pos x="271" y="65"/>
                </a:cxn>
                <a:cxn ang="0">
                  <a:pos x="263" y="81"/>
                </a:cxn>
                <a:cxn ang="0">
                  <a:pos x="246" y="107"/>
                </a:cxn>
                <a:cxn ang="0">
                  <a:pos x="223" y="141"/>
                </a:cxn>
                <a:cxn ang="0">
                  <a:pos x="190" y="188"/>
                </a:cxn>
                <a:cxn ang="0">
                  <a:pos x="157" y="229"/>
                </a:cxn>
                <a:cxn ang="0">
                  <a:pos x="130" y="260"/>
                </a:cxn>
                <a:cxn ang="0">
                  <a:pos x="112" y="278"/>
                </a:cxn>
                <a:cxn ang="0">
                  <a:pos x="95" y="293"/>
                </a:cxn>
                <a:cxn ang="0">
                  <a:pos x="75" y="308"/>
                </a:cxn>
                <a:cxn ang="0">
                  <a:pos x="52" y="318"/>
                </a:cxn>
                <a:cxn ang="0">
                  <a:pos x="35" y="320"/>
                </a:cxn>
                <a:cxn ang="0">
                  <a:pos x="16" y="315"/>
                </a:cxn>
                <a:cxn ang="0">
                  <a:pos x="4" y="302"/>
                </a:cxn>
                <a:cxn ang="0">
                  <a:pos x="2" y="283"/>
                </a:cxn>
                <a:cxn ang="0">
                  <a:pos x="10" y="267"/>
                </a:cxn>
                <a:cxn ang="0">
                  <a:pos x="26" y="260"/>
                </a:cxn>
                <a:cxn ang="0">
                  <a:pos x="47" y="263"/>
                </a:cxn>
                <a:cxn ang="0">
                  <a:pos x="64" y="278"/>
                </a:cxn>
                <a:cxn ang="0">
                  <a:pos x="74" y="283"/>
                </a:cxn>
                <a:cxn ang="0">
                  <a:pos x="83" y="282"/>
                </a:cxn>
                <a:cxn ang="0">
                  <a:pos x="95" y="275"/>
                </a:cxn>
                <a:cxn ang="0">
                  <a:pos x="107" y="257"/>
                </a:cxn>
                <a:cxn ang="0">
                  <a:pos x="107" y="237"/>
                </a:cxn>
                <a:cxn ang="0">
                  <a:pos x="107" y="223"/>
                </a:cxn>
                <a:cxn ang="0">
                  <a:pos x="107" y="209"/>
                </a:cxn>
                <a:cxn ang="0">
                  <a:pos x="107" y="189"/>
                </a:cxn>
                <a:cxn ang="0">
                  <a:pos x="106" y="163"/>
                </a:cxn>
                <a:cxn ang="0">
                  <a:pos x="101" y="63"/>
                </a:cxn>
                <a:cxn ang="0">
                  <a:pos x="96" y="49"/>
                </a:cxn>
                <a:cxn ang="0">
                  <a:pos x="90" y="39"/>
                </a:cxn>
                <a:cxn ang="0">
                  <a:pos x="77" y="32"/>
                </a:cxn>
                <a:cxn ang="0">
                  <a:pos x="68" y="31"/>
                </a:cxn>
                <a:cxn ang="0">
                  <a:pos x="63" y="22"/>
                </a:cxn>
              </a:cxnLst>
              <a:rect l="0" t="0" r="r" b="b"/>
              <a:pathLst>
                <a:path w="277" h="320">
                  <a:moveTo>
                    <a:pt x="63" y="22"/>
                  </a:moveTo>
                  <a:lnTo>
                    <a:pt x="140" y="0"/>
                  </a:lnTo>
                  <a:lnTo>
                    <a:pt x="144" y="5"/>
                  </a:lnTo>
                  <a:lnTo>
                    <a:pt x="148" y="11"/>
                  </a:lnTo>
                  <a:lnTo>
                    <a:pt x="150" y="16"/>
                  </a:lnTo>
                  <a:lnTo>
                    <a:pt x="153" y="22"/>
                  </a:lnTo>
                  <a:lnTo>
                    <a:pt x="154" y="26"/>
                  </a:lnTo>
                  <a:lnTo>
                    <a:pt x="155" y="31"/>
                  </a:lnTo>
                  <a:lnTo>
                    <a:pt x="156" y="35"/>
                  </a:lnTo>
                  <a:lnTo>
                    <a:pt x="157" y="41"/>
                  </a:lnTo>
                  <a:lnTo>
                    <a:pt x="159" y="46"/>
                  </a:lnTo>
                  <a:lnTo>
                    <a:pt x="160" y="53"/>
                  </a:lnTo>
                  <a:lnTo>
                    <a:pt x="161" y="59"/>
                  </a:lnTo>
                  <a:lnTo>
                    <a:pt x="162" y="67"/>
                  </a:lnTo>
                  <a:lnTo>
                    <a:pt x="163" y="81"/>
                  </a:lnTo>
                  <a:lnTo>
                    <a:pt x="165" y="96"/>
                  </a:lnTo>
                  <a:lnTo>
                    <a:pt x="166" y="111"/>
                  </a:lnTo>
                  <a:lnTo>
                    <a:pt x="166" y="127"/>
                  </a:lnTo>
                  <a:lnTo>
                    <a:pt x="167" y="142"/>
                  </a:lnTo>
                  <a:lnTo>
                    <a:pt x="168" y="159"/>
                  </a:lnTo>
                  <a:lnTo>
                    <a:pt x="168" y="174"/>
                  </a:lnTo>
                  <a:lnTo>
                    <a:pt x="169" y="191"/>
                  </a:lnTo>
                  <a:lnTo>
                    <a:pt x="175" y="182"/>
                  </a:lnTo>
                  <a:lnTo>
                    <a:pt x="183" y="173"/>
                  </a:lnTo>
                  <a:lnTo>
                    <a:pt x="191" y="162"/>
                  </a:lnTo>
                  <a:lnTo>
                    <a:pt x="198" y="151"/>
                  </a:lnTo>
                  <a:lnTo>
                    <a:pt x="207" y="140"/>
                  </a:lnTo>
                  <a:lnTo>
                    <a:pt x="214" y="128"/>
                  </a:lnTo>
                  <a:lnTo>
                    <a:pt x="222" y="116"/>
                  </a:lnTo>
                  <a:lnTo>
                    <a:pt x="231" y="102"/>
                  </a:lnTo>
                  <a:lnTo>
                    <a:pt x="237" y="95"/>
                  </a:lnTo>
                  <a:lnTo>
                    <a:pt x="240" y="87"/>
                  </a:lnTo>
                  <a:lnTo>
                    <a:pt x="241" y="78"/>
                  </a:lnTo>
                  <a:lnTo>
                    <a:pt x="243" y="72"/>
                  </a:lnTo>
                  <a:lnTo>
                    <a:pt x="241" y="68"/>
                  </a:lnTo>
                  <a:lnTo>
                    <a:pt x="239" y="63"/>
                  </a:lnTo>
                  <a:lnTo>
                    <a:pt x="234" y="58"/>
                  </a:lnTo>
                  <a:lnTo>
                    <a:pt x="229" y="55"/>
                  </a:lnTo>
                  <a:lnTo>
                    <a:pt x="225" y="50"/>
                  </a:lnTo>
                  <a:lnTo>
                    <a:pt x="220" y="47"/>
                  </a:lnTo>
                  <a:lnTo>
                    <a:pt x="216" y="44"/>
                  </a:lnTo>
                  <a:lnTo>
                    <a:pt x="214" y="43"/>
                  </a:lnTo>
                  <a:lnTo>
                    <a:pt x="213" y="39"/>
                  </a:lnTo>
                  <a:lnTo>
                    <a:pt x="213" y="36"/>
                  </a:lnTo>
                  <a:lnTo>
                    <a:pt x="213" y="34"/>
                  </a:lnTo>
                  <a:lnTo>
                    <a:pt x="213" y="31"/>
                  </a:lnTo>
                  <a:lnTo>
                    <a:pt x="213" y="24"/>
                  </a:lnTo>
                  <a:lnTo>
                    <a:pt x="214" y="18"/>
                  </a:lnTo>
                  <a:lnTo>
                    <a:pt x="216" y="14"/>
                  </a:lnTo>
                  <a:lnTo>
                    <a:pt x="220" y="8"/>
                  </a:lnTo>
                  <a:lnTo>
                    <a:pt x="225" y="5"/>
                  </a:lnTo>
                  <a:lnTo>
                    <a:pt x="231" y="2"/>
                  </a:lnTo>
                  <a:lnTo>
                    <a:pt x="237" y="1"/>
                  </a:lnTo>
                  <a:lnTo>
                    <a:pt x="243" y="0"/>
                  </a:lnTo>
                  <a:lnTo>
                    <a:pt x="249" y="1"/>
                  </a:lnTo>
                  <a:lnTo>
                    <a:pt x="256" y="2"/>
                  </a:lnTo>
                  <a:lnTo>
                    <a:pt x="263" y="5"/>
                  </a:lnTo>
                  <a:lnTo>
                    <a:pt x="269" y="10"/>
                  </a:lnTo>
                  <a:lnTo>
                    <a:pt x="274" y="15"/>
                  </a:lnTo>
                  <a:lnTo>
                    <a:pt x="276" y="21"/>
                  </a:lnTo>
                  <a:lnTo>
                    <a:pt x="277" y="27"/>
                  </a:lnTo>
                  <a:lnTo>
                    <a:pt x="277" y="34"/>
                  </a:lnTo>
                  <a:lnTo>
                    <a:pt x="277" y="37"/>
                  </a:lnTo>
                  <a:lnTo>
                    <a:pt x="277" y="42"/>
                  </a:lnTo>
                  <a:lnTo>
                    <a:pt x="276" y="46"/>
                  </a:lnTo>
                  <a:lnTo>
                    <a:pt x="276" y="50"/>
                  </a:lnTo>
                  <a:lnTo>
                    <a:pt x="275" y="55"/>
                  </a:lnTo>
                  <a:lnTo>
                    <a:pt x="274" y="60"/>
                  </a:lnTo>
                  <a:lnTo>
                    <a:pt x="271" y="65"/>
                  </a:lnTo>
                  <a:lnTo>
                    <a:pt x="269" y="70"/>
                  </a:lnTo>
                  <a:lnTo>
                    <a:pt x="267" y="76"/>
                  </a:lnTo>
                  <a:lnTo>
                    <a:pt x="263" y="81"/>
                  </a:lnTo>
                  <a:lnTo>
                    <a:pt x="258" y="89"/>
                  </a:lnTo>
                  <a:lnTo>
                    <a:pt x="253" y="98"/>
                  </a:lnTo>
                  <a:lnTo>
                    <a:pt x="246" y="107"/>
                  </a:lnTo>
                  <a:lnTo>
                    <a:pt x="240" y="118"/>
                  </a:lnTo>
                  <a:lnTo>
                    <a:pt x="232" y="129"/>
                  </a:lnTo>
                  <a:lnTo>
                    <a:pt x="223" y="141"/>
                  </a:lnTo>
                  <a:lnTo>
                    <a:pt x="213" y="157"/>
                  </a:lnTo>
                  <a:lnTo>
                    <a:pt x="201" y="172"/>
                  </a:lnTo>
                  <a:lnTo>
                    <a:pt x="190" y="188"/>
                  </a:lnTo>
                  <a:lnTo>
                    <a:pt x="179" y="202"/>
                  </a:lnTo>
                  <a:lnTo>
                    <a:pt x="168" y="215"/>
                  </a:lnTo>
                  <a:lnTo>
                    <a:pt x="157" y="229"/>
                  </a:lnTo>
                  <a:lnTo>
                    <a:pt x="147" y="241"/>
                  </a:lnTo>
                  <a:lnTo>
                    <a:pt x="136" y="253"/>
                  </a:lnTo>
                  <a:lnTo>
                    <a:pt x="130" y="260"/>
                  </a:lnTo>
                  <a:lnTo>
                    <a:pt x="124" y="266"/>
                  </a:lnTo>
                  <a:lnTo>
                    <a:pt x="117" y="273"/>
                  </a:lnTo>
                  <a:lnTo>
                    <a:pt x="112" y="278"/>
                  </a:lnTo>
                  <a:lnTo>
                    <a:pt x="106" y="284"/>
                  </a:lnTo>
                  <a:lnTo>
                    <a:pt x="100" y="288"/>
                  </a:lnTo>
                  <a:lnTo>
                    <a:pt x="95" y="293"/>
                  </a:lnTo>
                  <a:lnTo>
                    <a:pt x="90" y="296"/>
                  </a:lnTo>
                  <a:lnTo>
                    <a:pt x="83" y="303"/>
                  </a:lnTo>
                  <a:lnTo>
                    <a:pt x="75" y="308"/>
                  </a:lnTo>
                  <a:lnTo>
                    <a:pt x="66" y="313"/>
                  </a:lnTo>
                  <a:lnTo>
                    <a:pt x="57" y="317"/>
                  </a:lnTo>
                  <a:lnTo>
                    <a:pt x="52" y="318"/>
                  </a:lnTo>
                  <a:lnTo>
                    <a:pt x="46" y="319"/>
                  </a:lnTo>
                  <a:lnTo>
                    <a:pt x="41" y="320"/>
                  </a:lnTo>
                  <a:lnTo>
                    <a:pt x="35" y="320"/>
                  </a:lnTo>
                  <a:lnTo>
                    <a:pt x="28" y="319"/>
                  </a:lnTo>
                  <a:lnTo>
                    <a:pt x="22" y="318"/>
                  </a:lnTo>
                  <a:lnTo>
                    <a:pt x="16" y="315"/>
                  </a:lnTo>
                  <a:lnTo>
                    <a:pt x="10" y="312"/>
                  </a:lnTo>
                  <a:lnTo>
                    <a:pt x="6" y="307"/>
                  </a:lnTo>
                  <a:lnTo>
                    <a:pt x="4" y="302"/>
                  </a:lnTo>
                  <a:lnTo>
                    <a:pt x="2" y="296"/>
                  </a:lnTo>
                  <a:lnTo>
                    <a:pt x="0" y="289"/>
                  </a:lnTo>
                  <a:lnTo>
                    <a:pt x="2" y="283"/>
                  </a:lnTo>
                  <a:lnTo>
                    <a:pt x="4" y="277"/>
                  </a:lnTo>
                  <a:lnTo>
                    <a:pt x="6" y="273"/>
                  </a:lnTo>
                  <a:lnTo>
                    <a:pt x="10" y="267"/>
                  </a:lnTo>
                  <a:lnTo>
                    <a:pt x="15" y="264"/>
                  </a:lnTo>
                  <a:lnTo>
                    <a:pt x="21" y="261"/>
                  </a:lnTo>
                  <a:lnTo>
                    <a:pt x="26" y="260"/>
                  </a:lnTo>
                  <a:lnTo>
                    <a:pt x="30" y="258"/>
                  </a:lnTo>
                  <a:lnTo>
                    <a:pt x="39" y="260"/>
                  </a:lnTo>
                  <a:lnTo>
                    <a:pt x="47" y="263"/>
                  </a:lnTo>
                  <a:lnTo>
                    <a:pt x="54" y="267"/>
                  </a:lnTo>
                  <a:lnTo>
                    <a:pt x="60" y="274"/>
                  </a:lnTo>
                  <a:lnTo>
                    <a:pt x="64" y="278"/>
                  </a:lnTo>
                  <a:lnTo>
                    <a:pt x="68" y="281"/>
                  </a:lnTo>
                  <a:lnTo>
                    <a:pt x="71" y="283"/>
                  </a:lnTo>
                  <a:lnTo>
                    <a:pt x="74" y="283"/>
                  </a:lnTo>
                  <a:lnTo>
                    <a:pt x="76" y="283"/>
                  </a:lnTo>
                  <a:lnTo>
                    <a:pt x="80" y="283"/>
                  </a:lnTo>
                  <a:lnTo>
                    <a:pt x="83" y="282"/>
                  </a:lnTo>
                  <a:lnTo>
                    <a:pt x="86" y="281"/>
                  </a:lnTo>
                  <a:lnTo>
                    <a:pt x="90" y="278"/>
                  </a:lnTo>
                  <a:lnTo>
                    <a:pt x="95" y="275"/>
                  </a:lnTo>
                  <a:lnTo>
                    <a:pt x="101" y="271"/>
                  </a:lnTo>
                  <a:lnTo>
                    <a:pt x="107" y="265"/>
                  </a:lnTo>
                  <a:lnTo>
                    <a:pt x="107" y="257"/>
                  </a:lnTo>
                  <a:lnTo>
                    <a:pt x="107" y="251"/>
                  </a:lnTo>
                  <a:lnTo>
                    <a:pt x="107" y="244"/>
                  </a:lnTo>
                  <a:lnTo>
                    <a:pt x="107" y="237"/>
                  </a:lnTo>
                  <a:lnTo>
                    <a:pt x="107" y="232"/>
                  </a:lnTo>
                  <a:lnTo>
                    <a:pt x="107" y="227"/>
                  </a:lnTo>
                  <a:lnTo>
                    <a:pt x="107" y="223"/>
                  </a:lnTo>
                  <a:lnTo>
                    <a:pt x="107" y="220"/>
                  </a:lnTo>
                  <a:lnTo>
                    <a:pt x="107" y="214"/>
                  </a:lnTo>
                  <a:lnTo>
                    <a:pt x="107" y="209"/>
                  </a:lnTo>
                  <a:lnTo>
                    <a:pt x="107" y="202"/>
                  </a:lnTo>
                  <a:lnTo>
                    <a:pt x="107" y="195"/>
                  </a:lnTo>
                  <a:lnTo>
                    <a:pt x="107" y="189"/>
                  </a:lnTo>
                  <a:lnTo>
                    <a:pt x="107" y="181"/>
                  </a:lnTo>
                  <a:lnTo>
                    <a:pt x="106" y="172"/>
                  </a:lnTo>
                  <a:lnTo>
                    <a:pt x="106" y="163"/>
                  </a:lnTo>
                  <a:lnTo>
                    <a:pt x="102" y="74"/>
                  </a:lnTo>
                  <a:lnTo>
                    <a:pt x="102" y="68"/>
                  </a:lnTo>
                  <a:lnTo>
                    <a:pt x="101" y="63"/>
                  </a:lnTo>
                  <a:lnTo>
                    <a:pt x="100" y="58"/>
                  </a:lnTo>
                  <a:lnTo>
                    <a:pt x="99" y="53"/>
                  </a:lnTo>
                  <a:lnTo>
                    <a:pt x="96" y="49"/>
                  </a:lnTo>
                  <a:lnTo>
                    <a:pt x="95" y="45"/>
                  </a:lnTo>
                  <a:lnTo>
                    <a:pt x="93" y="42"/>
                  </a:lnTo>
                  <a:lnTo>
                    <a:pt x="90" y="39"/>
                  </a:lnTo>
                  <a:lnTo>
                    <a:pt x="87" y="36"/>
                  </a:lnTo>
                  <a:lnTo>
                    <a:pt x="82" y="33"/>
                  </a:lnTo>
                  <a:lnTo>
                    <a:pt x="77" y="32"/>
                  </a:lnTo>
                  <a:lnTo>
                    <a:pt x="72" y="31"/>
                  </a:lnTo>
                  <a:lnTo>
                    <a:pt x="70" y="31"/>
                  </a:lnTo>
                  <a:lnTo>
                    <a:pt x="68" y="31"/>
                  </a:lnTo>
                  <a:lnTo>
                    <a:pt x="64" y="31"/>
                  </a:lnTo>
                  <a:lnTo>
                    <a:pt x="63" y="31"/>
                  </a:lnTo>
                  <a:lnTo>
                    <a:pt x="63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7" name="Freeform 155"/>
            <p:cNvSpPr>
              <a:spLocks/>
            </p:cNvSpPr>
            <p:nvPr/>
          </p:nvSpPr>
          <p:spPr bwMode="auto">
            <a:xfrm>
              <a:off x="3336" y="1958"/>
              <a:ext cx="66" cy="139"/>
            </a:xfrm>
            <a:custGeom>
              <a:avLst/>
              <a:gdLst/>
              <a:ahLst/>
              <a:cxnLst>
                <a:cxn ang="0">
                  <a:pos x="5" y="404"/>
                </a:cxn>
                <a:cxn ang="0">
                  <a:pos x="19" y="394"/>
                </a:cxn>
                <a:cxn ang="0">
                  <a:pos x="31" y="383"/>
                </a:cxn>
                <a:cxn ang="0">
                  <a:pos x="42" y="373"/>
                </a:cxn>
                <a:cxn ang="0">
                  <a:pos x="51" y="363"/>
                </a:cxn>
                <a:cxn ang="0">
                  <a:pos x="62" y="350"/>
                </a:cxn>
                <a:cxn ang="0">
                  <a:pos x="73" y="334"/>
                </a:cxn>
                <a:cxn ang="0">
                  <a:pos x="83" y="318"/>
                </a:cxn>
                <a:cxn ang="0">
                  <a:pos x="93" y="299"/>
                </a:cxn>
                <a:cxn ang="0">
                  <a:pos x="103" y="278"/>
                </a:cxn>
                <a:cxn ang="0">
                  <a:pos x="113" y="256"/>
                </a:cxn>
                <a:cxn ang="0">
                  <a:pos x="121" y="234"/>
                </a:cxn>
                <a:cxn ang="0">
                  <a:pos x="128" y="210"/>
                </a:cxn>
                <a:cxn ang="0">
                  <a:pos x="135" y="181"/>
                </a:cxn>
                <a:cxn ang="0">
                  <a:pos x="141" y="153"/>
                </a:cxn>
                <a:cxn ang="0">
                  <a:pos x="144" y="125"/>
                </a:cxn>
                <a:cxn ang="0">
                  <a:pos x="145" y="99"/>
                </a:cxn>
                <a:cxn ang="0">
                  <a:pos x="144" y="79"/>
                </a:cxn>
                <a:cxn ang="0">
                  <a:pos x="141" y="58"/>
                </a:cxn>
                <a:cxn ang="0">
                  <a:pos x="135" y="36"/>
                </a:cxn>
                <a:cxn ang="0">
                  <a:pos x="127" y="14"/>
                </a:cxn>
                <a:cxn ang="0">
                  <a:pos x="147" y="21"/>
                </a:cxn>
                <a:cxn ang="0">
                  <a:pos x="173" y="63"/>
                </a:cxn>
                <a:cxn ang="0">
                  <a:pos x="189" y="107"/>
                </a:cxn>
                <a:cxn ang="0">
                  <a:pos x="199" y="149"/>
                </a:cxn>
                <a:cxn ang="0">
                  <a:pos x="200" y="182"/>
                </a:cxn>
                <a:cxn ang="0">
                  <a:pos x="197" y="205"/>
                </a:cxn>
                <a:cxn ang="0">
                  <a:pos x="189" y="229"/>
                </a:cxn>
                <a:cxn ang="0">
                  <a:pos x="181" y="253"/>
                </a:cxn>
                <a:cxn ang="0">
                  <a:pos x="168" y="278"/>
                </a:cxn>
                <a:cxn ang="0">
                  <a:pos x="152" y="303"/>
                </a:cxn>
                <a:cxn ang="0">
                  <a:pos x="132" y="328"/>
                </a:cxn>
                <a:cxn ang="0">
                  <a:pos x="109" y="352"/>
                </a:cxn>
                <a:cxn ang="0">
                  <a:pos x="86" y="371"/>
                </a:cxn>
                <a:cxn ang="0">
                  <a:pos x="63" y="386"/>
                </a:cxn>
                <a:cxn ang="0">
                  <a:pos x="39" y="400"/>
                </a:cxn>
                <a:cxn ang="0">
                  <a:pos x="13" y="412"/>
                </a:cxn>
                <a:cxn ang="0">
                  <a:pos x="0" y="418"/>
                </a:cxn>
              </a:cxnLst>
              <a:rect l="0" t="0" r="r" b="b"/>
              <a:pathLst>
                <a:path w="200" h="418">
                  <a:moveTo>
                    <a:pt x="0" y="418"/>
                  </a:moveTo>
                  <a:lnTo>
                    <a:pt x="5" y="404"/>
                  </a:lnTo>
                  <a:lnTo>
                    <a:pt x="12" y="399"/>
                  </a:lnTo>
                  <a:lnTo>
                    <a:pt x="19" y="394"/>
                  </a:lnTo>
                  <a:lnTo>
                    <a:pt x="25" y="389"/>
                  </a:lnTo>
                  <a:lnTo>
                    <a:pt x="31" y="383"/>
                  </a:lnTo>
                  <a:lnTo>
                    <a:pt x="37" y="379"/>
                  </a:lnTo>
                  <a:lnTo>
                    <a:pt x="42" y="373"/>
                  </a:lnTo>
                  <a:lnTo>
                    <a:pt x="47" y="369"/>
                  </a:lnTo>
                  <a:lnTo>
                    <a:pt x="51" y="363"/>
                  </a:lnTo>
                  <a:lnTo>
                    <a:pt x="56" y="357"/>
                  </a:lnTo>
                  <a:lnTo>
                    <a:pt x="62" y="350"/>
                  </a:lnTo>
                  <a:lnTo>
                    <a:pt x="67" y="343"/>
                  </a:lnTo>
                  <a:lnTo>
                    <a:pt x="73" y="334"/>
                  </a:lnTo>
                  <a:lnTo>
                    <a:pt x="78" y="327"/>
                  </a:lnTo>
                  <a:lnTo>
                    <a:pt x="83" y="318"/>
                  </a:lnTo>
                  <a:lnTo>
                    <a:pt x="89" y="309"/>
                  </a:lnTo>
                  <a:lnTo>
                    <a:pt x="93" y="299"/>
                  </a:lnTo>
                  <a:lnTo>
                    <a:pt x="98" y="289"/>
                  </a:lnTo>
                  <a:lnTo>
                    <a:pt x="103" y="278"/>
                  </a:lnTo>
                  <a:lnTo>
                    <a:pt x="108" y="267"/>
                  </a:lnTo>
                  <a:lnTo>
                    <a:pt x="113" y="256"/>
                  </a:lnTo>
                  <a:lnTo>
                    <a:pt x="116" y="245"/>
                  </a:lnTo>
                  <a:lnTo>
                    <a:pt x="121" y="234"/>
                  </a:lnTo>
                  <a:lnTo>
                    <a:pt x="125" y="222"/>
                  </a:lnTo>
                  <a:lnTo>
                    <a:pt x="128" y="210"/>
                  </a:lnTo>
                  <a:lnTo>
                    <a:pt x="132" y="196"/>
                  </a:lnTo>
                  <a:lnTo>
                    <a:pt x="135" y="181"/>
                  </a:lnTo>
                  <a:lnTo>
                    <a:pt x="139" y="166"/>
                  </a:lnTo>
                  <a:lnTo>
                    <a:pt x="141" y="153"/>
                  </a:lnTo>
                  <a:lnTo>
                    <a:pt x="143" y="139"/>
                  </a:lnTo>
                  <a:lnTo>
                    <a:pt x="144" y="125"/>
                  </a:lnTo>
                  <a:lnTo>
                    <a:pt x="145" y="112"/>
                  </a:lnTo>
                  <a:lnTo>
                    <a:pt x="145" y="99"/>
                  </a:lnTo>
                  <a:lnTo>
                    <a:pt x="145" y="89"/>
                  </a:lnTo>
                  <a:lnTo>
                    <a:pt x="144" y="79"/>
                  </a:lnTo>
                  <a:lnTo>
                    <a:pt x="143" y="69"/>
                  </a:lnTo>
                  <a:lnTo>
                    <a:pt x="141" y="58"/>
                  </a:lnTo>
                  <a:lnTo>
                    <a:pt x="139" y="47"/>
                  </a:lnTo>
                  <a:lnTo>
                    <a:pt x="135" y="36"/>
                  </a:lnTo>
                  <a:lnTo>
                    <a:pt x="132" y="25"/>
                  </a:lnTo>
                  <a:lnTo>
                    <a:pt x="127" y="14"/>
                  </a:lnTo>
                  <a:lnTo>
                    <a:pt x="132" y="0"/>
                  </a:lnTo>
                  <a:lnTo>
                    <a:pt x="147" y="21"/>
                  </a:lnTo>
                  <a:lnTo>
                    <a:pt x="161" y="42"/>
                  </a:lnTo>
                  <a:lnTo>
                    <a:pt x="173" y="63"/>
                  </a:lnTo>
                  <a:lnTo>
                    <a:pt x="182" y="84"/>
                  </a:lnTo>
                  <a:lnTo>
                    <a:pt x="189" y="107"/>
                  </a:lnTo>
                  <a:lnTo>
                    <a:pt x="195" y="128"/>
                  </a:lnTo>
                  <a:lnTo>
                    <a:pt x="199" y="149"/>
                  </a:lnTo>
                  <a:lnTo>
                    <a:pt x="200" y="170"/>
                  </a:lnTo>
                  <a:lnTo>
                    <a:pt x="200" y="182"/>
                  </a:lnTo>
                  <a:lnTo>
                    <a:pt x="199" y="193"/>
                  </a:lnTo>
                  <a:lnTo>
                    <a:pt x="197" y="205"/>
                  </a:lnTo>
                  <a:lnTo>
                    <a:pt x="193" y="217"/>
                  </a:lnTo>
                  <a:lnTo>
                    <a:pt x="189" y="229"/>
                  </a:lnTo>
                  <a:lnTo>
                    <a:pt x="186" y="241"/>
                  </a:lnTo>
                  <a:lnTo>
                    <a:pt x="181" y="253"/>
                  </a:lnTo>
                  <a:lnTo>
                    <a:pt x="175" y="265"/>
                  </a:lnTo>
                  <a:lnTo>
                    <a:pt x="168" y="278"/>
                  </a:lnTo>
                  <a:lnTo>
                    <a:pt x="161" y="291"/>
                  </a:lnTo>
                  <a:lnTo>
                    <a:pt x="152" y="303"/>
                  </a:lnTo>
                  <a:lnTo>
                    <a:pt x="143" y="316"/>
                  </a:lnTo>
                  <a:lnTo>
                    <a:pt x="132" y="328"/>
                  </a:lnTo>
                  <a:lnTo>
                    <a:pt x="121" y="340"/>
                  </a:lnTo>
                  <a:lnTo>
                    <a:pt x="109" y="352"/>
                  </a:lnTo>
                  <a:lnTo>
                    <a:pt x="97" y="363"/>
                  </a:lnTo>
                  <a:lnTo>
                    <a:pt x="86" y="371"/>
                  </a:lnTo>
                  <a:lnTo>
                    <a:pt x="75" y="379"/>
                  </a:lnTo>
                  <a:lnTo>
                    <a:pt x="63" y="386"/>
                  </a:lnTo>
                  <a:lnTo>
                    <a:pt x="51" y="393"/>
                  </a:lnTo>
                  <a:lnTo>
                    <a:pt x="39" y="400"/>
                  </a:lnTo>
                  <a:lnTo>
                    <a:pt x="26" y="406"/>
                  </a:lnTo>
                  <a:lnTo>
                    <a:pt x="13" y="412"/>
                  </a:lnTo>
                  <a:lnTo>
                    <a:pt x="0" y="416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8" name="Freeform 156"/>
            <p:cNvSpPr>
              <a:spLocks/>
            </p:cNvSpPr>
            <p:nvPr/>
          </p:nvSpPr>
          <p:spPr bwMode="auto">
            <a:xfrm>
              <a:off x="3079" y="2062"/>
              <a:ext cx="36" cy="37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8" y="30"/>
                </a:cxn>
                <a:cxn ang="0">
                  <a:pos x="83" y="20"/>
                </a:cxn>
                <a:cxn ang="0">
                  <a:pos x="74" y="12"/>
                </a:cxn>
                <a:cxn ang="0">
                  <a:pos x="65" y="8"/>
                </a:cxn>
                <a:cxn ang="0">
                  <a:pos x="58" y="7"/>
                </a:cxn>
                <a:cxn ang="0">
                  <a:pos x="53" y="9"/>
                </a:cxn>
                <a:cxn ang="0">
                  <a:pos x="49" y="12"/>
                </a:cxn>
                <a:cxn ang="0">
                  <a:pos x="47" y="17"/>
                </a:cxn>
                <a:cxn ang="0">
                  <a:pos x="47" y="20"/>
                </a:cxn>
                <a:cxn ang="0">
                  <a:pos x="47" y="23"/>
                </a:cxn>
                <a:cxn ang="0">
                  <a:pos x="48" y="27"/>
                </a:cxn>
                <a:cxn ang="0">
                  <a:pos x="53" y="32"/>
                </a:cxn>
                <a:cxn ang="0">
                  <a:pos x="65" y="43"/>
                </a:cxn>
                <a:cxn ang="0">
                  <a:pos x="77" y="55"/>
                </a:cxn>
                <a:cxn ang="0">
                  <a:pos x="83" y="63"/>
                </a:cxn>
                <a:cxn ang="0">
                  <a:pos x="85" y="73"/>
                </a:cxn>
                <a:cxn ang="0">
                  <a:pos x="85" y="82"/>
                </a:cxn>
                <a:cxn ang="0">
                  <a:pos x="83" y="91"/>
                </a:cxn>
                <a:cxn ang="0">
                  <a:pos x="78" y="99"/>
                </a:cxn>
                <a:cxn ang="0">
                  <a:pos x="70" y="105"/>
                </a:cxn>
                <a:cxn ang="0">
                  <a:pos x="59" y="110"/>
                </a:cxn>
                <a:cxn ang="0">
                  <a:pos x="48" y="112"/>
                </a:cxn>
                <a:cxn ang="0">
                  <a:pos x="38" y="112"/>
                </a:cxn>
                <a:cxn ang="0">
                  <a:pos x="29" y="111"/>
                </a:cxn>
                <a:cxn ang="0">
                  <a:pos x="19" y="110"/>
                </a:cxn>
                <a:cxn ang="0">
                  <a:pos x="13" y="107"/>
                </a:cxn>
                <a:cxn ang="0">
                  <a:pos x="11" y="107"/>
                </a:cxn>
                <a:cxn ang="0">
                  <a:pos x="8" y="107"/>
                </a:cxn>
                <a:cxn ang="0">
                  <a:pos x="7" y="107"/>
                </a:cxn>
                <a:cxn ang="0">
                  <a:pos x="5" y="111"/>
                </a:cxn>
                <a:cxn ang="0">
                  <a:pos x="0" y="112"/>
                </a:cxn>
                <a:cxn ang="0">
                  <a:pos x="10" y="74"/>
                </a:cxn>
                <a:cxn ang="0">
                  <a:pos x="14" y="85"/>
                </a:cxn>
                <a:cxn ang="0">
                  <a:pos x="17" y="93"/>
                </a:cxn>
                <a:cxn ang="0">
                  <a:pos x="23" y="97"/>
                </a:cxn>
                <a:cxn ang="0">
                  <a:pos x="29" y="102"/>
                </a:cxn>
                <a:cxn ang="0">
                  <a:pos x="36" y="105"/>
                </a:cxn>
                <a:cxn ang="0">
                  <a:pos x="42" y="105"/>
                </a:cxn>
                <a:cxn ang="0">
                  <a:pos x="49" y="105"/>
                </a:cxn>
                <a:cxn ang="0">
                  <a:pos x="55" y="102"/>
                </a:cxn>
                <a:cxn ang="0">
                  <a:pos x="58" y="97"/>
                </a:cxn>
                <a:cxn ang="0">
                  <a:pos x="59" y="93"/>
                </a:cxn>
                <a:cxn ang="0">
                  <a:pos x="58" y="88"/>
                </a:cxn>
                <a:cxn ang="0">
                  <a:pos x="56" y="83"/>
                </a:cxn>
                <a:cxn ang="0">
                  <a:pos x="50" y="76"/>
                </a:cxn>
                <a:cxn ang="0">
                  <a:pos x="42" y="68"/>
                </a:cxn>
                <a:cxn ang="0">
                  <a:pos x="29" y="53"/>
                </a:cxn>
                <a:cxn ang="0">
                  <a:pos x="22" y="43"/>
                </a:cxn>
                <a:cxn ang="0">
                  <a:pos x="20" y="37"/>
                </a:cxn>
                <a:cxn ang="0">
                  <a:pos x="19" y="31"/>
                </a:cxn>
                <a:cxn ang="0">
                  <a:pos x="22" y="19"/>
                </a:cxn>
                <a:cxn ang="0">
                  <a:pos x="29" y="9"/>
                </a:cxn>
                <a:cxn ang="0">
                  <a:pos x="41" y="2"/>
                </a:cxn>
                <a:cxn ang="0">
                  <a:pos x="56" y="0"/>
                </a:cxn>
                <a:cxn ang="0">
                  <a:pos x="66" y="1"/>
                </a:cxn>
                <a:cxn ang="0">
                  <a:pos x="77" y="3"/>
                </a:cxn>
                <a:cxn ang="0">
                  <a:pos x="83" y="3"/>
                </a:cxn>
                <a:cxn ang="0">
                  <a:pos x="86" y="5"/>
                </a:cxn>
                <a:cxn ang="0">
                  <a:pos x="90" y="3"/>
                </a:cxn>
                <a:cxn ang="0">
                  <a:pos x="94" y="0"/>
                </a:cxn>
              </a:cxnLst>
              <a:rect l="0" t="0" r="r" b="b"/>
              <a:pathLst>
                <a:path w="98" h="112">
                  <a:moveTo>
                    <a:pt x="98" y="0"/>
                  </a:moveTo>
                  <a:lnTo>
                    <a:pt x="92" y="37"/>
                  </a:lnTo>
                  <a:lnTo>
                    <a:pt x="89" y="37"/>
                  </a:lnTo>
                  <a:lnTo>
                    <a:pt x="88" y="30"/>
                  </a:lnTo>
                  <a:lnTo>
                    <a:pt x="86" y="24"/>
                  </a:lnTo>
                  <a:lnTo>
                    <a:pt x="83" y="20"/>
                  </a:lnTo>
                  <a:lnTo>
                    <a:pt x="79" y="16"/>
                  </a:lnTo>
                  <a:lnTo>
                    <a:pt x="74" y="12"/>
                  </a:lnTo>
                  <a:lnTo>
                    <a:pt x="70" y="9"/>
                  </a:lnTo>
                  <a:lnTo>
                    <a:pt x="65" y="8"/>
                  </a:lnTo>
                  <a:lnTo>
                    <a:pt x="60" y="7"/>
                  </a:lnTo>
                  <a:lnTo>
                    <a:pt x="58" y="7"/>
                  </a:lnTo>
                  <a:lnTo>
                    <a:pt x="55" y="8"/>
                  </a:lnTo>
                  <a:lnTo>
                    <a:pt x="53" y="9"/>
                  </a:lnTo>
                  <a:lnTo>
                    <a:pt x="52" y="10"/>
                  </a:lnTo>
                  <a:lnTo>
                    <a:pt x="49" y="12"/>
                  </a:lnTo>
                  <a:lnTo>
                    <a:pt x="48" y="15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7" y="20"/>
                  </a:lnTo>
                  <a:lnTo>
                    <a:pt x="47" y="21"/>
                  </a:lnTo>
                  <a:lnTo>
                    <a:pt x="47" y="23"/>
                  </a:lnTo>
                  <a:lnTo>
                    <a:pt x="47" y="24"/>
                  </a:lnTo>
                  <a:lnTo>
                    <a:pt x="48" y="27"/>
                  </a:lnTo>
                  <a:lnTo>
                    <a:pt x="49" y="29"/>
                  </a:lnTo>
                  <a:lnTo>
                    <a:pt x="53" y="32"/>
                  </a:lnTo>
                  <a:lnTo>
                    <a:pt x="55" y="34"/>
                  </a:lnTo>
                  <a:lnTo>
                    <a:pt x="65" y="43"/>
                  </a:lnTo>
                  <a:lnTo>
                    <a:pt x="72" y="50"/>
                  </a:lnTo>
                  <a:lnTo>
                    <a:pt x="77" y="55"/>
                  </a:lnTo>
                  <a:lnTo>
                    <a:pt x="82" y="60"/>
                  </a:lnTo>
                  <a:lnTo>
                    <a:pt x="83" y="63"/>
                  </a:lnTo>
                  <a:lnTo>
                    <a:pt x="84" y="68"/>
                  </a:lnTo>
                  <a:lnTo>
                    <a:pt x="85" y="73"/>
                  </a:lnTo>
                  <a:lnTo>
                    <a:pt x="85" y="78"/>
                  </a:lnTo>
                  <a:lnTo>
                    <a:pt x="85" y="82"/>
                  </a:lnTo>
                  <a:lnTo>
                    <a:pt x="84" y="86"/>
                  </a:lnTo>
                  <a:lnTo>
                    <a:pt x="83" y="91"/>
                  </a:lnTo>
                  <a:lnTo>
                    <a:pt x="82" y="95"/>
                  </a:lnTo>
                  <a:lnTo>
                    <a:pt x="78" y="99"/>
                  </a:lnTo>
                  <a:lnTo>
                    <a:pt x="74" y="102"/>
                  </a:lnTo>
                  <a:lnTo>
                    <a:pt x="70" y="105"/>
                  </a:lnTo>
                  <a:lnTo>
                    <a:pt x="64" y="107"/>
                  </a:lnTo>
                  <a:lnTo>
                    <a:pt x="59" y="110"/>
                  </a:lnTo>
                  <a:lnTo>
                    <a:pt x="53" y="111"/>
                  </a:lnTo>
                  <a:lnTo>
                    <a:pt x="48" y="112"/>
                  </a:lnTo>
                  <a:lnTo>
                    <a:pt x="42" y="112"/>
                  </a:lnTo>
                  <a:lnTo>
                    <a:pt x="38" y="112"/>
                  </a:lnTo>
                  <a:lnTo>
                    <a:pt x="34" y="111"/>
                  </a:lnTo>
                  <a:lnTo>
                    <a:pt x="29" y="111"/>
                  </a:lnTo>
                  <a:lnTo>
                    <a:pt x="23" y="111"/>
                  </a:lnTo>
                  <a:lnTo>
                    <a:pt x="19" y="110"/>
                  </a:lnTo>
                  <a:lnTo>
                    <a:pt x="16" y="109"/>
                  </a:lnTo>
                  <a:lnTo>
                    <a:pt x="13" y="107"/>
                  </a:lnTo>
                  <a:lnTo>
                    <a:pt x="12" y="107"/>
                  </a:lnTo>
                  <a:lnTo>
                    <a:pt x="11" y="107"/>
                  </a:lnTo>
                  <a:lnTo>
                    <a:pt x="10" y="107"/>
                  </a:lnTo>
                  <a:lnTo>
                    <a:pt x="8" y="107"/>
                  </a:lnTo>
                  <a:lnTo>
                    <a:pt x="8" y="107"/>
                  </a:lnTo>
                  <a:lnTo>
                    <a:pt x="7" y="107"/>
                  </a:lnTo>
                  <a:lnTo>
                    <a:pt x="6" y="110"/>
                  </a:lnTo>
                  <a:lnTo>
                    <a:pt x="5" y="111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2" y="81"/>
                  </a:lnTo>
                  <a:lnTo>
                    <a:pt x="14" y="85"/>
                  </a:lnTo>
                  <a:lnTo>
                    <a:pt x="16" y="90"/>
                  </a:lnTo>
                  <a:lnTo>
                    <a:pt x="17" y="93"/>
                  </a:lnTo>
                  <a:lnTo>
                    <a:pt x="20" y="95"/>
                  </a:lnTo>
                  <a:lnTo>
                    <a:pt x="23" y="97"/>
                  </a:lnTo>
                  <a:lnTo>
                    <a:pt x="26" y="100"/>
                  </a:lnTo>
                  <a:lnTo>
                    <a:pt x="29" y="102"/>
                  </a:lnTo>
                  <a:lnTo>
                    <a:pt x="32" y="104"/>
                  </a:lnTo>
                  <a:lnTo>
                    <a:pt x="36" y="105"/>
                  </a:lnTo>
                  <a:lnTo>
                    <a:pt x="40" y="105"/>
                  </a:lnTo>
                  <a:lnTo>
                    <a:pt x="42" y="105"/>
                  </a:lnTo>
                  <a:lnTo>
                    <a:pt x="46" y="105"/>
                  </a:lnTo>
                  <a:lnTo>
                    <a:pt x="49" y="105"/>
                  </a:lnTo>
                  <a:lnTo>
                    <a:pt x="53" y="104"/>
                  </a:lnTo>
                  <a:lnTo>
                    <a:pt x="55" y="102"/>
                  </a:lnTo>
                  <a:lnTo>
                    <a:pt x="56" y="100"/>
                  </a:lnTo>
                  <a:lnTo>
                    <a:pt x="58" y="97"/>
                  </a:lnTo>
                  <a:lnTo>
                    <a:pt x="59" y="95"/>
                  </a:lnTo>
                  <a:lnTo>
                    <a:pt x="59" y="93"/>
                  </a:lnTo>
                  <a:lnTo>
                    <a:pt x="59" y="90"/>
                  </a:lnTo>
                  <a:lnTo>
                    <a:pt x="58" y="88"/>
                  </a:lnTo>
                  <a:lnTo>
                    <a:pt x="56" y="84"/>
                  </a:lnTo>
                  <a:lnTo>
                    <a:pt x="56" y="83"/>
                  </a:lnTo>
                  <a:lnTo>
                    <a:pt x="54" y="80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68"/>
                  </a:lnTo>
                  <a:lnTo>
                    <a:pt x="35" y="60"/>
                  </a:lnTo>
                  <a:lnTo>
                    <a:pt x="29" y="53"/>
                  </a:lnTo>
                  <a:lnTo>
                    <a:pt x="25" y="48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0" y="37"/>
                  </a:lnTo>
                  <a:lnTo>
                    <a:pt x="19" y="34"/>
                  </a:lnTo>
                  <a:lnTo>
                    <a:pt x="19" y="31"/>
                  </a:lnTo>
                  <a:lnTo>
                    <a:pt x="20" y="24"/>
                  </a:lnTo>
                  <a:lnTo>
                    <a:pt x="22" y="19"/>
                  </a:lnTo>
                  <a:lnTo>
                    <a:pt x="25" y="15"/>
                  </a:lnTo>
                  <a:lnTo>
                    <a:pt x="29" y="9"/>
                  </a:lnTo>
                  <a:lnTo>
                    <a:pt x="34" y="6"/>
                  </a:lnTo>
                  <a:lnTo>
                    <a:pt x="41" y="2"/>
                  </a:lnTo>
                  <a:lnTo>
                    <a:pt x="48" y="1"/>
                  </a:lnTo>
                  <a:lnTo>
                    <a:pt x="56" y="0"/>
                  </a:lnTo>
                  <a:lnTo>
                    <a:pt x="61" y="0"/>
                  </a:lnTo>
                  <a:lnTo>
                    <a:pt x="66" y="1"/>
                  </a:lnTo>
                  <a:lnTo>
                    <a:pt x="72" y="2"/>
                  </a:lnTo>
                  <a:lnTo>
                    <a:pt x="77" y="3"/>
                  </a:lnTo>
                  <a:lnTo>
                    <a:pt x="80" y="3"/>
                  </a:lnTo>
                  <a:lnTo>
                    <a:pt x="83" y="3"/>
                  </a:lnTo>
                  <a:lnTo>
                    <a:pt x="85" y="5"/>
                  </a:lnTo>
                  <a:lnTo>
                    <a:pt x="86" y="5"/>
                  </a:lnTo>
                  <a:lnTo>
                    <a:pt x="89" y="5"/>
                  </a:lnTo>
                  <a:lnTo>
                    <a:pt x="90" y="3"/>
                  </a:lnTo>
                  <a:lnTo>
                    <a:pt x="92" y="2"/>
                  </a:lnTo>
                  <a:lnTo>
                    <a:pt x="94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49" name="Freeform 157"/>
            <p:cNvSpPr>
              <a:spLocks/>
            </p:cNvSpPr>
            <p:nvPr/>
          </p:nvSpPr>
          <p:spPr bwMode="auto">
            <a:xfrm>
              <a:off x="3299" y="2062"/>
              <a:ext cx="35" cy="37"/>
            </a:xfrm>
            <a:custGeom>
              <a:avLst/>
              <a:gdLst/>
              <a:ahLst/>
              <a:cxnLst>
                <a:cxn ang="0">
                  <a:pos x="93" y="37"/>
                </a:cxn>
                <a:cxn ang="0">
                  <a:pos x="88" y="30"/>
                </a:cxn>
                <a:cxn ang="0">
                  <a:pos x="83" y="20"/>
                </a:cxn>
                <a:cxn ang="0">
                  <a:pos x="75" y="12"/>
                </a:cxn>
                <a:cxn ang="0">
                  <a:pos x="65" y="8"/>
                </a:cxn>
                <a:cxn ang="0">
                  <a:pos x="58" y="7"/>
                </a:cxn>
                <a:cxn ang="0">
                  <a:pos x="53" y="9"/>
                </a:cxn>
                <a:cxn ang="0">
                  <a:pos x="50" y="12"/>
                </a:cxn>
                <a:cxn ang="0">
                  <a:pos x="47" y="17"/>
                </a:cxn>
                <a:cxn ang="0">
                  <a:pos x="47" y="20"/>
                </a:cxn>
                <a:cxn ang="0">
                  <a:pos x="47" y="23"/>
                </a:cxn>
                <a:cxn ang="0">
                  <a:pos x="48" y="27"/>
                </a:cxn>
                <a:cxn ang="0">
                  <a:pos x="53" y="32"/>
                </a:cxn>
                <a:cxn ang="0">
                  <a:pos x="65" y="43"/>
                </a:cxn>
                <a:cxn ang="0">
                  <a:pos x="77" y="55"/>
                </a:cxn>
                <a:cxn ang="0">
                  <a:pos x="83" y="63"/>
                </a:cxn>
                <a:cxn ang="0">
                  <a:pos x="86" y="73"/>
                </a:cxn>
                <a:cxn ang="0">
                  <a:pos x="86" y="82"/>
                </a:cxn>
                <a:cxn ang="0">
                  <a:pos x="83" y="91"/>
                </a:cxn>
                <a:cxn ang="0">
                  <a:pos x="78" y="99"/>
                </a:cxn>
                <a:cxn ang="0">
                  <a:pos x="70" y="105"/>
                </a:cxn>
                <a:cxn ang="0">
                  <a:pos x="59" y="110"/>
                </a:cxn>
                <a:cxn ang="0">
                  <a:pos x="48" y="112"/>
                </a:cxn>
                <a:cxn ang="0">
                  <a:pos x="39" y="112"/>
                </a:cxn>
                <a:cxn ang="0">
                  <a:pos x="29" y="111"/>
                </a:cxn>
                <a:cxn ang="0">
                  <a:pos x="20" y="110"/>
                </a:cxn>
                <a:cxn ang="0">
                  <a:pos x="14" y="107"/>
                </a:cxn>
                <a:cxn ang="0">
                  <a:pos x="11" y="107"/>
                </a:cxn>
                <a:cxn ang="0">
                  <a:pos x="9" y="107"/>
                </a:cxn>
                <a:cxn ang="0">
                  <a:pos x="8" y="107"/>
                </a:cxn>
                <a:cxn ang="0">
                  <a:pos x="5" y="111"/>
                </a:cxn>
                <a:cxn ang="0">
                  <a:pos x="0" y="112"/>
                </a:cxn>
                <a:cxn ang="0">
                  <a:pos x="10" y="74"/>
                </a:cxn>
                <a:cxn ang="0">
                  <a:pos x="15" y="85"/>
                </a:cxn>
                <a:cxn ang="0">
                  <a:pos x="17" y="93"/>
                </a:cxn>
                <a:cxn ang="0">
                  <a:pos x="23" y="97"/>
                </a:cxn>
                <a:cxn ang="0">
                  <a:pos x="29" y="102"/>
                </a:cxn>
                <a:cxn ang="0">
                  <a:pos x="36" y="105"/>
                </a:cxn>
                <a:cxn ang="0">
                  <a:pos x="42" y="105"/>
                </a:cxn>
                <a:cxn ang="0">
                  <a:pos x="50" y="105"/>
                </a:cxn>
                <a:cxn ang="0">
                  <a:pos x="56" y="102"/>
                </a:cxn>
                <a:cxn ang="0">
                  <a:pos x="58" y="97"/>
                </a:cxn>
                <a:cxn ang="0">
                  <a:pos x="59" y="93"/>
                </a:cxn>
                <a:cxn ang="0">
                  <a:pos x="58" y="88"/>
                </a:cxn>
                <a:cxn ang="0">
                  <a:pos x="57" y="83"/>
                </a:cxn>
                <a:cxn ang="0">
                  <a:pos x="51" y="76"/>
                </a:cxn>
                <a:cxn ang="0">
                  <a:pos x="42" y="68"/>
                </a:cxn>
                <a:cxn ang="0">
                  <a:pos x="29" y="53"/>
                </a:cxn>
                <a:cxn ang="0">
                  <a:pos x="22" y="43"/>
                </a:cxn>
                <a:cxn ang="0">
                  <a:pos x="21" y="37"/>
                </a:cxn>
                <a:cxn ang="0">
                  <a:pos x="20" y="31"/>
                </a:cxn>
                <a:cxn ang="0">
                  <a:pos x="22" y="19"/>
                </a:cxn>
                <a:cxn ang="0">
                  <a:pos x="29" y="9"/>
                </a:cxn>
                <a:cxn ang="0">
                  <a:pos x="41" y="2"/>
                </a:cxn>
                <a:cxn ang="0">
                  <a:pos x="57" y="0"/>
                </a:cxn>
                <a:cxn ang="0">
                  <a:pos x="66" y="1"/>
                </a:cxn>
                <a:cxn ang="0">
                  <a:pos x="77" y="3"/>
                </a:cxn>
                <a:cxn ang="0">
                  <a:pos x="83" y="3"/>
                </a:cxn>
                <a:cxn ang="0">
                  <a:pos x="87" y="5"/>
                </a:cxn>
                <a:cxn ang="0">
                  <a:pos x="90" y="3"/>
                </a:cxn>
                <a:cxn ang="0">
                  <a:pos x="94" y="0"/>
                </a:cxn>
              </a:cxnLst>
              <a:rect l="0" t="0" r="r" b="b"/>
              <a:pathLst>
                <a:path w="99" h="112">
                  <a:moveTo>
                    <a:pt x="99" y="0"/>
                  </a:moveTo>
                  <a:lnTo>
                    <a:pt x="93" y="37"/>
                  </a:lnTo>
                  <a:lnTo>
                    <a:pt x="89" y="37"/>
                  </a:lnTo>
                  <a:lnTo>
                    <a:pt x="88" y="30"/>
                  </a:lnTo>
                  <a:lnTo>
                    <a:pt x="87" y="24"/>
                  </a:lnTo>
                  <a:lnTo>
                    <a:pt x="83" y="20"/>
                  </a:lnTo>
                  <a:lnTo>
                    <a:pt x="80" y="16"/>
                  </a:lnTo>
                  <a:lnTo>
                    <a:pt x="75" y="12"/>
                  </a:lnTo>
                  <a:lnTo>
                    <a:pt x="70" y="9"/>
                  </a:lnTo>
                  <a:lnTo>
                    <a:pt x="65" y="8"/>
                  </a:lnTo>
                  <a:lnTo>
                    <a:pt x="60" y="7"/>
                  </a:lnTo>
                  <a:lnTo>
                    <a:pt x="58" y="7"/>
                  </a:lnTo>
                  <a:lnTo>
                    <a:pt x="56" y="8"/>
                  </a:lnTo>
                  <a:lnTo>
                    <a:pt x="53" y="9"/>
                  </a:lnTo>
                  <a:lnTo>
                    <a:pt x="52" y="10"/>
                  </a:lnTo>
                  <a:lnTo>
                    <a:pt x="50" y="12"/>
                  </a:lnTo>
                  <a:lnTo>
                    <a:pt x="48" y="15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7" y="20"/>
                  </a:lnTo>
                  <a:lnTo>
                    <a:pt x="47" y="21"/>
                  </a:lnTo>
                  <a:lnTo>
                    <a:pt x="47" y="23"/>
                  </a:lnTo>
                  <a:lnTo>
                    <a:pt x="47" y="24"/>
                  </a:lnTo>
                  <a:lnTo>
                    <a:pt x="48" y="27"/>
                  </a:lnTo>
                  <a:lnTo>
                    <a:pt x="50" y="29"/>
                  </a:lnTo>
                  <a:lnTo>
                    <a:pt x="53" y="32"/>
                  </a:lnTo>
                  <a:lnTo>
                    <a:pt x="56" y="34"/>
                  </a:lnTo>
                  <a:lnTo>
                    <a:pt x="65" y="43"/>
                  </a:lnTo>
                  <a:lnTo>
                    <a:pt x="72" y="50"/>
                  </a:lnTo>
                  <a:lnTo>
                    <a:pt x="77" y="55"/>
                  </a:lnTo>
                  <a:lnTo>
                    <a:pt x="82" y="60"/>
                  </a:lnTo>
                  <a:lnTo>
                    <a:pt x="83" y="63"/>
                  </a:lnTo>
                  <a:lnTo>
                    <a:pt x="84" y="68"/>
                  </a:lnTo>
                  <a:lnTo>
                    <a:pt x="86" y="73"/>
                  </a:lnTo>
                  <a:lnTo>
                    <a:pt x="86" y="78"/>
                  </a:lnTo>
                  <a:lnTo>
                    <a:pt x="86" y="82"/>
                  </a:lnTo>
                  <a:lnTo>
                    <a:pt x="84" y="86"/>
                  </a:lnTo>
                  <a:lnTo>
                    <a:pt x="83" y="91"/>
                  </a:lnTo>
                  <a:lnTo>
                    <a:pt x="82" y="95"/>
                  </a:lnTo>
                  <a:lnTo>
                    <a:pt x="78" y="99"/>
                  </a:lnTo>
                  <a:lnTo>
                    <a:pt x="75" y="102"/>
                  </a:lnTo>
                  <a:lnTo>
                    <a:pt x="70" y="105"/>
                  </a:lnTo>
                  <a:lnTo>
                    <a:pt x="64" y="107"/>
                  </a:lnTo>
                  <a:lnTo>
                    <a:pt x="59" y="110"/>
                  </a:lnTo>
                  <a:lnTo>
                    <a:pt x="53" y="111"/>
                  </a:lnTo>
                  <a:lnTo>
                    <a:pt x="48" y="112"/>
                  </a:lnTo>
                  <a:lnTo>
                    <a:pt x="42" y="112"/>
                  </a:lnTo>
                  <a:lnTo>
                    <a:pt x="39" y="112"/>
                  </a:lnTo>
                  <a:lnTo>
                    <a:pt x="34" y="111"/>
                  </a:lnTo>
                  <a:lnTo>
                    <a:pt x="29" y="111"/>
                  </a:lnTo>
                  <a:lnTo>
                    <a:pt x="23" y="111"/>
                  </a:lnTo>
                  <a:lnTo>
                    <a:pt x="20" y="110"/>
                  </a:lnTo>
                  <a:lnTo>
                    <a:pt x="16" y="109"/>
                  </a:lnTo>
                  <a:lnTo>
                    <a:pt x="14" y="107"/>
                  </a:lnTo>
                  <a:lnTo>
                    <a:pt x="12" y="107"/>
                  </a:lnTo>
                  <a:lnTo>
                    <a:pt x="11" y="107"/>
                  </a:lnTo>
                  <a:lnTo>
                    <a:pt x="10" y="107"/>
                  </a:lnTo>
                  <a:lnTo>
                    <a:pt x="9" y="107"/>
                  </a:lnTo>
                  <a:lnTo>
                    <a:pt x="9" y="107"/>
                  </a:lnTo>
                  <a:lnTo>
                    <a:pt x="8" y="107"/>
                  </a:lnTo>
                  <a:lnTo>
                    <a:pt x="6" y="110"/>
                  </a:lnTo>
                  <a:lnTo>
                    <a:pt x="5" y="111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9" y="74"/>
                  </a:lnTo>
                  <a:lnTo>
                    <a:pt x="10" y="74"/>
                  </a:lnTo>
                  <a:lnTo>
                    <a:pt x="12" y="81"/>
                  </a:lnTo>
                  <a:lnTo>
                    <a:pt x="15" y="85"/>
                  </a:lnTo>
                  <a:lnTo>
                    <a:pt x="16" y="90"/>
                  </a:lnTo>
                  <a:lnTo>
                    <a:pt x="17" y="93"/>
                  </a:lnTo>
                  <a:lnTo>
                    <a:pt x="21" y="95"/>
                  </a:lnTo>
                  <a:lnTo>
                    <a:pt x="23" y="97"/>
                  </a:lnTo>
                  <a:lnTo>
                    <a:pt x="27" y="100"/>
                  </a:lnTo>
                  <a:lnTo>
                    <a:pt x="29" y="102"/>
                  </a:lnTo>
                  <a:lnTo>
                    <a:pt x="33" y="104"/>
                  </a:lnTo>
                  <a:lnTo>
                    <a:pt x="36" y="105"/>
                  </a:lnTo>
                  <a:lnTo>
                    <a:pt x="40" y="105"/>
                  </a:lnTo>
                  <a:lnTo>
                    <a:pt x="42" y="105"/>
                  </a:lnTo>
                  <a:lnTo>
                    <a:pt x="46" y="105"/>
                  </a:lnTo>
                  <a:lnTo>
                    <a:pt x="50" y="105"/>
                  </a:lnTo>
                  <a:lnTo>
                    <a:pt x="53" y="104"/>
                  </a:lnTo>
                  <a:lnTo>
                    <a:pt x="56" y="102"/>
                  </a:lnTo>
                  <a:lnTo>
                    <a:pt x="57" y="100"/>
                  </a:lnTo>
                  <a:lnTo>
                    <a:pt x="58" y="97"/>
                  </a:lnTo>
                  <a:lnTo>
                    <a:pt x="59" y="95"/>
                  </a:lnTo>
                  <a:lnTo>
                    <a:pt x="59" y="93"/>
                  </a:lnTo>
                  <a:lnTo>
                    <a:pt x="59" y="90"/>
                  </a:lnTo>
                  <a:lnTo>
                    <a:pt x="58" y="88"/>
                  </a:lnTo>
                  <a:lnTo>
                    <a:pt x="57" y="84"/>
                  </a:lnTo>
                  <a:lnTo>
                    <a:pt x="57" y="83"/>
                  </a:lnTo>
                  <a:lnTo>
                    <a:pt x="54" y="80"/>
                  </a:lnTo>
                  <a:lnTo>
                    <a:pt x="51" y="76"/>
                  </a:lnTo>
                  <a:lnTo>
                    <a:pt x="46" y="72"/>
                  </a:lnTo>
                  <a:lnTo>
                    <a:pt x="42" y="68"/>
                  </a:lnTo>
                  <a:lnTo>
                    <a:pt x="35" y="60"/>
                  </a:lnTo>
                  <a:lnTo>
                    <a:pt x="29" y="53"/>
                  </a:lnTo>
                  <a:lnTo>
                    <a:pt x="26" y="48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1" y="37"/>
                  </a:lnTo>
                  <a:lnTo>
                    <a:pt x="20" y="34"/>
                  </a:lnTo>
                  <a:lnTo>
                    <a:pt x="20" y="31"/>
                  </a:lnTo>
                  <a:lnTo>
                    <a:pt x="21" y="24"/>
                  </a:lnTo>
                  <a:lnTo>
                    <a:pt x="22" y="19"/>
                  </a:lnTo>
                  <a:lnTo>
                    <a:pt x="26" y="15"/>
                  </a:lnTo>
                  <a:lnTo>
                    <a:pt x="29" y="9"/>
                  </a:lnTo>
                  <a:lnTo>
                    <a:pt x="34" y="6"/>
                  </a:lnTo>
                  <a:lnTo>
                    <a:pt x="41" y="2"/>
                  </a:lnTo>
                  <a:lnTo>
                    <a:pt x="48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1"/>
                  </a:lnTo>
                  <a:lnTo>
                    <a:pt x="72" y="2"/>
                  </a:lnTo>
                  <a:lnTo>
                    <a:pt x="77" y="3"/>
                  </a:lnTo>
                  <a:lnTo>
                    <a:pt x="81" y="3"/>
                  </a:lnTo>
                  <a:lnTo>
                    <a:pt x="83" y="3"/>
                  </a:lnTo>
                  <a:lnTo>
                    <a:pt x="86" y="5"/>
                  </a:lnTo>
                  <a:lnTo>
                    <a:pt x="87" y="5"/>
                  </a:lnTo>
                  <a:lnTo>
                    <a:pt x="89" y="5"/>
                  </a:lnTo>
                  <a:lnTo>
                    <a:pt x="90" y="3"/>
                  </a:lnTo>
                  <a:lnTo>
                    <a:pt x="93" y="2"/>
                  </a:lnTo>
                  <a:lnTo>
                    <a:pt x="94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50" name="Freeform 158"/>
            <p:cNvSpPr>
              <a:spLocks/>
            </p:cNvSpPr>
            <p:nvPr/>
          </p:nvSpPr>
          <p:spPr bwMode="auto">
            <a:xfrm>
              <a:off x="4144" y="2142"/>
              <a:ext cx="66" cy="139"/>
            </a:xfrm>
            <a:custGeom>
              <a:avLst/>
              <a:gdLst/>
              <a:ahLst/>
              <a:cxnLst>
                <a:cxn ang="0">
                  <a:pos x="194" y="13"/>
                </a:cxn>
                <a:cxn ang="0">
                  <a:pos x="178" y="25"/>
                </a:cxn>
                <a:cxn ang="0">
                  <a:pos x="161" y="39"/>
                </a:cxn>
                <a:cxn ang="0">
                  <a:pos x="147" y="54"/>
                </a:cxn>
                <a:cxn ang="0">
                  <a:pos x="135" y="68"/>
                </a:cxn>
                <a:cxn ang="0">
                  <a:pos x="118" y="94"/>
                </a:cxn>
                <a:cxn ang="0">
                  <a:pos x="101" y="123"/>
                </a:cxn>
                <a:cxn ang="0">
                  <a:pos x="87" y="155"/>
                </a:cxn>
                <a:cxn ang="0">
                  <a:pos x="75" y="188"/>
                </a:cxn>
                <a:cxn ang="0">
                  <a:pos x="66" y="223"/>
                </a:cxn>
                <a:cxn ang="0">
                  <a:pos x="59" y="256"/>
                </a:cxn>
                <a:cxn ang="0">
                  <a:pos x="54" y="288"/>
                </a:cxn>
                <a:cxn ang="0">
                  <a:pos x="53" y="320"/>
                </a:cxn>
                <a:cxn ang="0">
                  <a:pos x="54" y="340"/>
                </a:cxn>
                <a:cxn ang="0">
                  <a:pos x="58" y="360"/>
                </a:cxn>
                <a:cxn ang="0">
                  <a:pos x="65" y="382"/>
                </a:cxn>
                <a:cxn ang="0">
                  <a:pos x="73" y="404"/>
                </a:cxn>
                <a:cxn ang="0">
                  <a:pos x="52" y="395"/>
                </a:cxn>
                <a:cxn ang="0">
                  <a:pos x="27" y="353"/>
                </a:cxn>
                <a:cxn ang="0">
                  <a:pos x="10" y="312"/>
                </a:cxn>
                <a:cxn ang="0">
                  <a:pos x="1" y="270"/>
                </a:cxn>
                <a:cxn ang="0">
                  <a:pos x="0" y="237"/>
                </a:cxn>
                <a:cxn ang="0">
                  <a:pos x="4" y="213"/>
                </a:cxn>
                <a:cxn ang="0">
                  <a:pos x="10" y="190"/>
                </a:cxn>
                <a:cxn ang="0">
                  <a:pos x="18" y="166"/>
                </a:cxn>
                <a:cxn ang="0">
                  <a:pos x="30" y="140"/>
                </a:cxn>
                <a:cxn ang="0">
                  <a:pos x="46" y="113"/>
                </a:cxn>
                <a:cxn ang="0">
                  <a:pos x="66" y="89"/>
                </a:cxn>
                <a:cxn ang="0">
                  <a:pos x="90" y="67"/>
                </a:cxn>
                <a:cxn ang="0">
                  <a:pos x="113" y="48"/>
                </a:cxn>
                <a:cxn ang="0">
                  <a:pos x="136" y="32"/>
                </a:cxn>
                <a:cxn ang="0">
                  <a:pos x="160" y="18"/>
                </a:cxn>
                <a:cxn ang="0">
                  <a:pos x="186" y="6"/>
                </a:cxn>
              </a:cxnLst>
              <a:rect l="0" t="0" r="r" b="b"/>
              <a:pathLst>
                <a:path w="200" h="416">
                  <a:moveTo>
                    <a:pt x="200" y="0"/>
                  </a:moveTo>
                  <a:lnTo>
                    <a:pt x="194" y="13"/>
                  </a:lnTo>
                  <a:lnTo>
                    <a:pt x="186" y="18"/>
                  </a:lnTo>
                  <a:lnTo>
                    <a:pt x="178" y="25"/>
                  </a:lnTo>
                  <a:lnTo>
                    <a:pt x="169" y="31"/>
                  </a:lnTo>
                  <a:lnTo>
                    <a:pt x="161" y="39"/>
                  </a:lnTo>
                  <a:lnTo>
                    <a:pt x="154" y="46"/>
                  </a:lnTo>
                  <a:lnTo>
                    <a:pt x="147" y="54"/>
                  </a:lnTo>
                  <a:lnTo>
                    <a:pt x="141" y="61"/>
                  </a:lnTo>
                  <a:lnTo>
                    <a:pt x="135" y="68"/>
                  </a:lnTo>
                  <a:lnTo>
                    <a:pt x="126" y="81"/>
                  </a:lnTo>
                  <a:lnTo>
                    <a:pt x="118" y="94"/>
                  </a:lnTo>
                  <a:lnTo>
                    <a:pt x="109" y="109"/>
                  </a:lnTo>
                  <a:lnTo>
                    <a:pt x="101" y="123"/>
                  </a:lnTo>
                  <a:lnTo>
                    <a:pt x="94" y="139"/>
                  </a:lnTo>
                  <a:lnTo>
                    <a:pt x="87" y="155"/>
                  </a:lnTo>
                  <a:lnTo>
                    <a:pt x="81" y="172"/>
                  </a:lnTo>
                  <a:lnTo>
                    <a:pt x="75" y="188"/>
                  </a:lnTo>
                  <a:lnTo>
                    <a:pt x="70" y="205"/>
                  </a:lnTo>
                  <a:lnTo>
                    <a:pt x="66" y="223"/>
                  </a:lnTo>
                  <a:lnTo>
                    <a:pt x="61" y="239"/>
                  </a:lnTo>
                  <a:lnTo>
                    <a:pt x="59" y="256"/>
                  </a:lnTo>
                  <a:lnTo>
                    <a:pt x="57" y="271"/>
                  </a:lnTo>
                  <a:lnTo>
                    <a:pt x="54" y="288"/>
                  </a:lnTo>
                  <a:lnTo>
                    <a:pt x="53" y="305"/>
                  </a:lnTo>
                  <a:lnTo>
                    <a:pt x="53" y="320"/>
                  </a:lnTo>
                  <a:lnTo>
                    <a:pt x="53" y="330"/>
                  </a:lnTo>
                  <a:lnTo>
                    <a:pt x="54" y="340"/>
                  </a:lnTo>
                  <a:lnTo>
                    <a:pt x="55" y="350"/>
                  </a:lnTo>
                  <a:lnTo>
                    <a:pt x="58" y="360"/>
                  </a:lnTo>
                  <a:lnTo>
                    <a:pt x="61" y="371"/>
                  </a:lnTo>
                  <a:lnTo>
                    <a:pt x="65" y="382"/>
                  </a:lnTo>
                  <a:lnTo>
                    <a:pt x="69" y="393"/>
                  </a:lnTo>
                  <a:lnTo>
                    <a:pt x="73" y="404"/>
                  </a:lnTo>
                  <a:lnTo>
                    <a:pt x="67" y="416"/>
                  </a:lnTo>
                  <a:lnTo>
                    <a:pt x="52" y="395"/>
                  </a:lnTo>
                  <a:lnTo>
                    <a:pt x="39" y="374"/>
                  </a:lnTo>
                  <a:lnTo>
                    <a:pt x="27" y="353"/>
                  </a:lnTo>
                  <a:lnTo>
                    <a:pt x="17" y="332"/>
                  </a:lnTo>
                  <a:lnTo>
                    <a:pt x="10" y="312"/>
                  </a:lnTo>
                  <a:lnTo>
                    <a:pt x="5" y="291"/>
                  </a:lnTo>
                  <a:lnTo>
                    <a:pt x="1" y="270"/>
                  </a:lnTo>
                  <a:lnTo>
                    <a:pt x="0" y="249"/>
                  </a:lnTo>
                  <a:lnTo>
                    <a:pt x="0" y="237"/>
                  </a:lnTo>
                  <a:lnTo>
                    <a:pt x="1" y="225"/>
                  </a:lnTo>
                  <a:lnTo>
                    <a:pt x="4" y="213"/>
                  </a:lnTo>
                  <a:lnTo>
                    <a:pt x="6" y="201"/>
                  </a:lnTo>
                  <a:lnTo>
                    <a:pt x="10" y="190"/>
                  </a:lnTo>
                  <a:lnTo>
                    <a:pt x="13" y="177"/>
                  </a:lnTo>
                  <a:lnTo>
                    <a:pt x="18" y="166"/>
                  </a:lnTo>
                  <a:lnTo>
                    <a:pt x="23" y="154"/>
                  </a:lnTo>
                  <a:lnTo>
                    <a:pt x="30" y="140"/>
                  </a:lnTo>
                  <a:lnTo>
                    <a:pt x="37" y="127"/>
                  </a:lnTo>
                  <a:lnTo>
                    <a:pt x="46" y="113"/>
                  </a:lnTo>
                  <a:lnTo>
                    <a:pt x="57" y="101"/>
                  </a:lnTo>
                  <a:lnTo>
                    <a:pt x="66" y="89"/>
                  </a:lnTo>
                  <a:lnTo>
                    <a:pt x="78" y="78"/>
                  </a:lnTo>
                  <a:lnTo>
                    <a:pt x="90" y="67"/>
                  </a:lnTo>
                  <a:lnTo>
                    <a:pt x="103" y="56"/>
                  </a:lnTo>
                  <a:lnTo>
                    <a:pt x="113" y="48"/>
                  </a:lnTo>
                  <a:lnTo>
                    <a:pt x="124" y="39"/>
                  </a:lnTo>
                  <a:lnTo>
                    <a:pt x="136" y="32"/>
                  </a:lnTo>
                  <a:lnTo>
                    <a:pt x="148" y="25"/>
                  </a:lnTo>
                  <a:lnTo>
                    <a:pt x="160" y="18"/>
                  </a:lnTo>
                  <a:lnTo>
                    <a:pt x="173" y="11"/>
                  </a:lnTo>
                  <a:lnTo>
                    <a:pt x="186" y="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51" name="Freeform 159"/>
            <p:cNvSpPr>
              <a:spLocks/>
            </p:cNvSpPr>
            <p:nvPr/>
          </p:nvSpPr>
          <p:spPr bwMode="auto">
            <a:xfrm>
              <a:off x="4184" y="2178"/>
              <a:ext cx="96" cy="75"/>
            </a:xfrm>
            <a:custGeom>
              <a:avLst/>
              <a:gdLst/>
              <a:ahLst/>
              <a:cxnLst>
                <a:cxn ang="0">
                  <a:pos x="141" y="9"/>
                </a:cxn>
                <a:cxn ang="0">
                  <a:pos x="156" y="37"/>
                </a:cxn>
                <a:cxn ang="0">
                  <a:pos x="166" y="67"/>
                </a:cxn>
                <a:cxn ang="0">
                  <a:pos x="182" y="62"/>
                </a:cxn>
                <a:cxn ang="0">
                  <a:pos x="196" y="44"/>
                </a:cxn>
                <a:cxn ang="0">
                  <a:pos x="205" y="31"/>
                </a:cxn>
                <a:cxn ang="0">
                  <a:pos x="229" y="10"/>
                </a:cxn>
                <a:cxn ang="0">
                  <a:pos x="247" y="2"/>
                </a:cxn>
                <a:cxn ang="0">
                  <a:pos x="265" y="1"/>
                </a:cxn>
                <a:cxn ang="0">
                  <a:pos x="280" y="6"/>
                </a:cxn>
                <a:cxn ang="0">
                  <a:pos x="286" y="21"/>
                </a:cxn>
                <a:cxn ang="0">
                  <a:pos x="286" y="36"/>
                </a:cxn>
                <a:cxn ang="0">
                  <a:pos x="277" y="47"/>
                </a:cxn>
                <a:cxn ang="0">
                  <a:pos x="261" y="52"/>
                </a:cxn>
                <a:cxn ang="0">
                  <a:pos x="248" y="51"/>
                </a:cxn>
                <a:cxn ang="0">
                  <a:pos x="234" y="47"/>
                </a:cxn>
                <a:cxn ang="0">
                  <a:pos x="223" y="47"/>
                </a:cxn>
                <a:cxn ang="0">
                  <a:pos x="207" y="55"/>
                </a:cxn>
                <a:cxn ang="0">
                  <a:pos x="196" y="64"/>
                </a:cxn>
                <a:cxn ang="0">
                  <a:pos x="184" y="80"/>
                </a:cxn>
                <a:cxn ang="0">
                  <a:pos x="180" y="111"/>
                </a:cxn>
                <a:cxn ang="0">
                  <a:pos x="194" y="151"/>
                </a:cxn>
                <a:cxn ang="0">
                  <a:pos x="206" y="176"/>
                </a:cxn>
                <a:cxn ang="0">
                  <a:pos x="216" y="187"/>
                </a:cxn>
                <a:cxn ang="0">
                  <a:pos x="228" y="189"/>
                </a:cxn>
                <a:cxn ang="0">
                  <a:pos x="235" y="188"/>
                </a:cxn>
                <a:cxn ang="0">
                  <a:pos x="253" y="170"/>
                </a:cxn>
                <a:cxn ang="0">
                  <a:pos x="262" y="173"/>
                </a:cxn>
                <a:cxn ang="0">
                  <a:pos x="247" y="194"/>
                </a:cxn>
                <a:cxn ang="0">
                  <a:pos x="230" y="210"/>
                </a:cxn>
                <a:cxn ang="0">
                  <a:pos x="208" y="221"/>
                </a:cxn>
                <a:cxn ang="0">
                  <a:pos x="184" y="224"/>
                </a:cxn>
                <a:cxn ang="0">
                  <a:pos x="166" y="217"/>
                </a:cxn>
                <a:cxn ang="0">
                  <a:pos x="150" y="202"/>
                </a:cxn>
                <a:cxn ang="0">
                  <a:pos x="141" y="188"/>
                </a:cxn>
                <a:cxn ang="0">
                  <a:pos x="135" y="169"/>
                </a:cxn>
                <a:cxn ang="0">
                  <a:pos x="127" y="146"/>
                </a:cxn>
                <a:cxn ang="0">
                  <a:pos x="106" y="170"/>
                </a:cxn>
                <a:cxn ang="0">
                  <a:pos x="90" y="189"/>
                </a:cxn>
                <a:cxn ang="0">
                  <a:pos x="72" y="205"/>
                </a:cxn>
                <a:cxn ang="0">
                  <a:pos x="51" y="219"/>
                </a:cxn>
                <a:cxn ang="0">
                  <a:pos x="33" y="224"/>
                </a:cxn>
                <a:cxn ang="0">
                  <a:pos x="15" y="222"/>
                </a:cxn>
                <a:cxn ang="0">
                  <a:pos x="3" y="213"/>
                </a:cxn>
                <a:cxn ang="0">
                  <a:pos x="0" y="200"/>
                </a:cxn>
                <a:cxn ang="0">
                  <a:pos x="3" y="183"/>
                </a:cxn>
                <a:cxn ang="0">
                  <a:pos x="17" y="174"/>
                </a:cxn>
                <a:cxn ang="0">
                  <a:pos x="32" y="172"/>
                </a:cxn>
                <a:cxn ang="0">
                  <a:pos x="44" y="176"/>
                </a:cxn>
                <a:cxn ang="0">
                  <a:pos x="60" y="181"/>
                </a:cxn>
                <a:cxn ang="0">
                  <a:pos x="70" y="180"/>
                </a:cxn>
                <a:cxn ang="0">
                  <a:pos x="80" y="176"/>
                </a:cxn>
                <a:cxn ang="0">
                  <a:pos x="94" y="163"/>
                </a:cxn>
                <a:cxn ang="0">
                  <a:pos x="103" y="155"/>
                </a:cxn>
                <a:cxn ang="0">
                  <a:pos x="114" y="141"/>
                </a:cxn>
                <a:cxn ang="0">
                  <a:pos x="117" y="111"/>
                </a:cxn>
                <a:cxn ang="0">
                  <a:pos x="100" y="65"/>
                </a:cxn>
                <a:cxn ang="0">
                  <a:pos x="86" y="37"/>
                </a:cxn>
                <a:cxn ang="0">
                  <a:pos x="73" y="24"/>
                </a:cxn>
                <a:cxn ang="0">
                  <a:pos x="57" y="22"/>
                </a:cxn>
                <a:cxn ang="0">
                  <a:pos x="44" y="24"/>
                </a:cxn>
              </a:cxnLst>
              <a:rect l="0" t="0" r="r" b="b"/>
              <a:pathLst>
                <a:path w="288" h="224">
                  <a:moveTo>
                    <a:pt x="47" y="15"/>
                  </a:moveTo>
                  <a:lnTo>
                    <a:pt x="136" y="0"/>
                  </a:lnTo>
                  <a:lnTo>
                    <a:pt x="141" y="9"/>
                  </a:lnTo>
                  <a:lnTo>
                    <a:pt x="146" y="19"/>
                  </a:lnTo>
                  <a:lnTo>
                    <a:pt x="151" y="27"/>
                  </a:lnTo>
                  <a:lnTo>
                    <a:pt x="156" y="37"/>
                  </a:lnTo>
                  <a:lnTo>
                    <a:pt x="159" y="47"/>
                  </a:lnTo>
                  <a:lnTo>
                    <a:pt x="163" y="57"/>
                  </a:lnTo>
                  <a:lnTo>
                    <a:pt x="166" y="67"/>
                  </a:lnTo>
                  <a:lnTo>
                    <a:pt x="170" y="77"/>
                  </a:lnTo>
                  <a:lnTo>
                    <a:pt x="176" y="69"/>
                  </a:lnTo>
                  <a:lnTo>
                    <a:pt x="182" y="62"/>
                  </a:lnTo>
                  <a:lnTo>
                    <a:pt x="187" y="55"/>
                  </a:lnTo>
                  <a:lnTo>
                    <a:pt x="192" y="48"/>
                  </a:lnTo>
                  <a:lnTo>
                    <a:pt x="196" y="44"/>
                  </a:lnTo>
                  <a:lnTo>
                    <a:pt x="200" y="38"/>
                  </a:lnTo>
                  <a:lnTo>
                    <a:pt x="202" y="34"/>
                  </a:lnTo>
                  <a:lnTo>
                    <a:pt x="205" y="31"/>
                  </a:lnTo>
                  <a:lnTo>
                    <a:pt x="214" y="22"/>
                  </a:lnTo>
                  <a:lnTo>
                    <a:pt x="222" y="15"/>
                  </a:lnTo>
                  <a:lnTo>
                    <a:pt x="229" y="10"/>
                  </a:lnTo>
                  <a:lnTo>
                    <a:pt x="235" y="6"/>
                  </a:lnTo>
                  <a:lnTo>
                    <a:pt x="241" y="4"/>
                  </a:lnTo>
                  <a:lnTo>
                    <a:pt x="247" y="2"/>
                  </a:lnTo>
                  <a:lnTo>
                    <a:pt x="252" y="1"/>
                  </a:lnTo>
                  <a:lnTo>
                    <a:pt x="258" y="0"/>
                  </a:lnTo>
                  <a:lnTo>
                    <a:pt x="265" y="1"/>
                  </a:lnTo>
                  <a:lnTo>
                    <a:pt x="271" y="2"/>
                  </a:lnTo>
                  <a:lnTo>
                    <a:pt x="276" y="4"/>
                  </a:lnTo>
                  <a:lnTo>
                    <a:pt x="280" y="6"/>
                  </a:lnTo>
                  <a:lnTo>
                    <a:pt x="283" y="11"/>
                  </a:lnTo>
                  <a:lnTo>
                    <a:pt x="285" y="15"/>
                  </a:lnTo>
                  <a:lnTo>
                    <a:pt x="286" y="21"/>
                  </a:lnTo>
                  <a:lnTo>
                    <a:pt x="288" y="27"/>
                  </a:lnTo>
                  <a:lnTo>
                    <a:pt x="288" y="32"/>
                  </a:lnTo>
                  <a:lnTo>
                    <a:pt x="286" y="36"/>
                  </a:lnTo>
                  <a:lnTo>
                    <a:pt x="284" y="41"/>
                  </a:lnTo>
                  <a:lnTo>
                    <a:pt x="280" y="44"/>
                  </a:lnTo>
                  <a:lnTo>
                    <a:pt x="277" y="47"/>
                  </a:lnTo>
                  <a:lnTo>
                    <a:pt x="272" y="49"/>
                  </a:lnTo>
                  <a:lnTo>
                    <a:pt x="267" y="52"/>
                  </a:lnTo>
                  <a:lnTo>
                    <a:pt x="261" y="52"/>
                  </a:lnTo>
                  <a:lnTo>
                    <a:pt x="256" y="52"/>
                  </a:lnTo>
                  <a:lnTo>
                    <a:pt x="253" y="52"/>
                  </a:lnTo>
                  <a:lnTo>
                    <a:pt x="248" y="51"/>
                  </a:lnTo>
                  <a:lnTo>
                    <a:pt x="243" y="49"/>
                  </a:lnTo>
                  <a:lnTo>
                    <a:pt x="237" y="48"/>
                  </a:lnTo>
                  <a:lnTo>
                    <a:pt x="234" y="47"/>
                  </a:lnTo>
                  <a:lnTo>
                    <a:pt x="230" y="46"/>
                  </a:lnTo>
                  <a:lnTo>
                    <a:pt x="228" y="46"/>
                  </a:lnTo>
                  <a:lnTo>
                    <a:pt x="223" y="47"/>
                  </a:lnTo>
                  <a:lnTo>
                    <a:pt x="217" y="48"/>
                  </a:lnTo>
                  <a:lnTo>
                    <a:pt x="212" y="52"/>
                  </a:lnTo>
                  <a:lnTo>
                    <a:pt x="207" y="55"/>
                  </a:lnTo>
                  <a:lnTo>
                    <a:pt x="205" y="57"/>
                  </a:lnTo>
                  <a:lnTo>
                    <a:pt x="201" y="61"/>
                  </a:lnTo>
                  <a:lnTo>
                    <a:pt x="196" y="64"/>
                  </a:lnTo>
                  <a:lnTo>
                    <a:pt x="193" y="68"/>
                  </a:lnTo>
                  <a:lnTo>
                    <a:pt x="188" y="74"/>
                  </a:lnTo>
                  <a:lnTo>
                    <a:pt x="184" y="80"/>
                  </a:lnTo>
                  <a:lnTo>
                    <a:pt x="180" y="87"/>
                  </a:lnTo>
                  <a:lnTo>
                    <a:pt x="175" y="95"/>
                  </a:lnTo>
                  <a:lnTo>
                    <a:pt x="180" y="111"/>
                  </a:lnTo>
                  <a:lnTo>
                    <a:pt x="184" y="126"/>
                  </a:lnTo>
                  <a:lnTo>
                    <a:pt x="189" y="139"/>
                  </a:lnTo>
                  <a:lnTo>
                    <a:pt x="194" y="151"/>
                  </a:lnTo>
                  <a:lnTo>
                    <a:pt x="198" y="161"/>
                  </a:lnTo>
                  <a:lnTo>
                    <a:pt x="202" y="169"/>
                  </a:lnTo>
                  <a:lnTo>
                    <a:pt x="206" y="176"/>
                  </a:lnTo>
                  <a:lnTo>
                    <a:pt x="208" y="181"/>
                  </a:lnTo>
                  <a:lnTo>
                    <a:pt x="212" y="184"/>
                  </a:lnTo>
                  <a:lnTo>
                    <a:pt x="216" y="187"/>
                  </a:lnTo>
                  <a:lnTo>
                    <a:pt x="219" y="188"/>
                  </a:lnTo>
                  <a:lnTo>
                    <a:pt x="224" y="189"/>
                  </a:lnTo>
                  <a:lnTo>
                    <a:pt x="228" y="189"/>
                  </a:lnTo>
                  <a:lnTo>
                    <a:pt x="231" y="188"/>
                  </a:lnTo>
                  <a:lnTo>
                    <a:pt x="234" y="188"/>
                  </a:lnTo>
                  <a:lnTo>
                    <a:pt x="235" y="188"/>
                  </a:lnTo>
                  <a:lnTo>
                    <a:pt x="240" y="184"/>
                  </a:lnTo>
                  <a:lnTo>
                    <a:pt x="246" y="178"/>
                  </a:lnTo>
                  <a:lnTo>
                    <a:pt x="253" y="170"/>
                  </a:lnTo>
                  <a:lnTo>
                    <a:pt x="260" y="160"/>
                  </a:lnTo>
                  <a:lnTo>
                    <a:pt x="268" y="165"/>
                  </a:lnTo>
                  <a:lnTo>
                    <a:pt x="262" y="173"/>
                  </a:lnTo>
                  <a:lnTo>
                    <a:pt x="258" y="181"/>
                  </a:lnTo>
                  <a:lnTo>
                    <a:pt x="252" y="188"/>
                  </a:lnTo>
                  <a:lnTo>
                    <a:pt x="247" y="194"/>
                  </a:lnTo>
                  <a:lnTo>
                    <a:pt x="241" y="200"/>
                  </a:lnTo>
                  <a:lnTo>
                    <a:pt x="235" y="205"/>
                  </a:lnTo>
                  <a:lnTo>
                    <a:pt x="230" y="210"/>
                  </a:lnTo>
                  <a:lnTo>
                    <a:pt x="224" y="213"/>
                  </a:lnTo>
                  <a:lnTo>
                    <a:pt x="217" y="218"/>
                  </a:lnTo>
                  <a:lnTo>
                    <a:pt x="208" y="221"/>
                  </a:lnTo>
                  <a:lnTo>
                    <a:pt x="200" y="223"/>
                  </a:lnTo>
                  <a:lnTo>
                    <a:pt x="192" y="224"/>
                  </a:lnTo>
                  <a:lnTo>
                    <a:pt x="184" y="224"/>
                  </a:lnTo>
                  <a:lnTo>
                    <a:pt x="177" y="222"/>
                  </a:lnTo>
                  <a:lnTo>
                    <a:pt x="171" y="220"/>
                  </a:lnTo>
                  <a:lnTo>
                    <a:pt x="166" y="217"/>
                  </a:lnTo>
                  <a:lnTo>
                    <a:pt x="160" y="212"/>
                  </a:lnTo>
                  <a:lnTo>
                    <a:pt x="154" y="208"/>
                  </a:lnTo>
                  <a:lnTo>
                    <a:pt x="150" y="202"/>
                  </a:lnTo>
                  <a:lnTo>
                    <a:pt x="145" y="197"/>
                  </a:lnTo>
                  <a:lnTo>
                    <a:pt x="144" y="192"/>
                  </a:lnTo>
                  <a:lnTo>
                    <a:pt x="141" y="188"/>
                  </a:lnTo>
                  <a:lnTo>
                    <a:pt x="140" y="182"/>
                  </a:lnTo>
                  <a:lnTo>
                    <a:pt x="138" y="176"/>
                  </a:lnTo>
                  <a:lnTo>
                    <a:pt x="135" y="169"/>
                  </a:lnTo>
                  <a:lnTo>
                    <a:pt x="132" y="162"/>
                  </a:lnTo>
                  <a:lnTo>
                    <a:pt x="129" y="155"/>
                  </a:lnTo>
                  <a:lnTo>
                    <a:pt x="127" y="146"/>
                  </a:lnTo>
                  <a:lnTo>
                    <a:pt x="120" y="155"/>
                  </a:lnTo>
                  <a:lnTo>
                    <a:pt x="112" y="162"/>
                  </a:lnTo>
                  <a:lnTo>
                    <a:pt x="106" y="170"/>
                  </a:lnTo>
                  <a:lnTo>
                    <a:pt x="100" y="177"/>
                  </a:lnTo>
                  <a:lnTo>
                    <a:pt x="94" y="183"/>
                  </a:lnTo>
                  <a:lnTo>
                    <a:pt x="90" y="189"/>
                  </a:lnTo>
                  <a:lnTo>
                    <a:pt x="85" y="193"/>
                  </a:lnTo>
                  <a:lnTo>
                    <a:pt x="80" y="198"/>
                  </a:lnTo>
                  <a:lnTo>
                    <a:pt x="72" y="205"/>
                  </a:lnTo>
                  <a:lnTo>
                    <a:pt x="65" y="212"/>
                  </a:lnTo>
                  <a:lnTo>
                    <a:pt x="57" y="217"/>
                  </a:lnTo>
                  <a:lnTo>
                    <a:pt x="51" y="219"/>
                  </a:lnTo>
                  <a:lnTo>
                    <a:pt x="45" y="221"/>
                  </a:lnTo>
                  <a:lnTo>
                    <a:pt x="39" y="223"/>
                  </a:lnTo>
                  <a:lnTo>
                    <a:pt x="33" y="224"/>
                  </a:lnTo>
                  <a:lnTo>
                    <a:pt x="27" y="224"/>
                  </a:lnTo>
                  <a:lnTo>
                    <a:pt x="21" y="224"/>
                  </a:lnTo>
                  <a:lnTo>
                    <a:pt x="15" y="222"/>
                  </a:lnTo>
                  <a:lnTo>
                    <a:pt x="12" y="220"/>
                  </a:lnTo>
                  <a:lnTo>
                    <a:pt x="7" y="217"/>
                  </a:lnTo>
                  <a:lnTo>
                    <a:pt x="3" y="213"/>
                  </a:lnTo>
                  <a:lnTo>
                    <a:pt x="1" y="209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0" y="193"/>
                  </a:lnTo>
                  <a:lnTo>
                    <a:pt x="1" y="188"/>
                  </a:lnTo>
                  <a:lnTo>
                    <a:pt x="3" y="183"/>
                  </a:lnTo>
                  <a:lnTo>
                    <a:pt x="7" y="179"/>
                  </a:lnTo>
                  <a:lnTo>
                    <a:pt x="12" y="177"/>
                  </a:lnTo>
                  <a:lnTo>
                    <a:pt x="17" y="174"/>
                  </a:lnTo>
                  <a:lnTo>
                    <a:pt x="23" y="173"/>
                  </a:lnTo>
                  <a:lnTo>
                    <a:pt x="30" y="172"/>
                  </a:lnTo>
                  <a:lnTo>
                    <a:pt x="32" y="172"/>
                  </a:lnTo>
                  <a:lnTo>
                    <a:pt x="36" y="173"/>
                  </a:lnTo>
                  <a:lnTo>
                    <a:pt x="39" y="174"/>
                  </a:lnTo>
                  <a:lnTo>
                    <a:pt x="44" y="176"/>
                  </a:lnTo>
                  <a:lnTo>
                    <a:pt x="50" y="178"/>
                  </a:lnTo>
                  <a:lnTo>
                    <a:pt x="55" y="180"/>
                  </a:lnTo>
                  <a:lnTo>
                    <a:pt x="60" y="181"/>
                  </a:lnTo>
                  <a:lnTo>
                    <a:pt x="63" y="181"/>
                  </a:lnTo>
                  <a:lnTo>
                    <a:pt x="67" y="181"/>
                  </a:lnTo>
                  <a:lnTo>
                    <a:pt x="70" y="180"/>
                  </a:lnTo>
                  <a:lnTo>
                    <a:pt x="73" y="179"/>
                  </a:lnTo>
                  <a:lnTo>
                    <a:pt x="76" y="179"/>
                  </a:lnTo>
                  <a:lnTo>
                    <a:pt x="80" y="176"/>
                  </a:lnTo>
                  <a:lnTo>
                    <a:pt x="85" y="172"/>
                  </a:lnTo>
                  <a:lnTo>
                    <a:pt x="90" y="168"/>
                  </a:lnTo>
                  <a:lnTo>
                    <a:pt x="94" y="163"/>
                  </a:lnTo>
                  <a:lnTo>
                    <a:pt x="97" y="161"/>
                  </a:lnTo>
                  <a:lnTo>
                    <a:pt x="99" y="158"/>
                  </a:lnTo>
                  <a:lnTo>
                    <a:pt x="103" y="155"/>
                  </a:lnTo>
                  <a:lnTo>
                    <a:pt x="106" y="150"/>
                  </a:lnTo>
                  <a:lnTo>
                    <a:pt x="110" y="146"/>
                  </a:lnTo>
                  <a:lnTo>
                    <a:pt x="114" y="141"/>
                  </a:lnTo>
                  <a:lnTo>
                    <a:pt x="118" y="136"/>
                  </a:lnTo>
                  <a:lnTo>
                    <a:pt x="123" y="130"/>
                  </a:lnTo>
                  <a:lnTo>
                    <a:pt x="117" y="111"/>
                  </a:lnTo>
                  <a:lnTo>
                    <a:pt x="111" y="94"/>
                  </a:lnTo>
                  <a:lnTo>
                    <a:pt x="105" y="78"/>
                  </a:lnTo>
                  <a:lnTo>
                    <a:pt x="100" y="65"/>
                  </a:lnTo>
                  <a:lnTo>
                    <a:pt x="96" y="54"/>
                  </a:lnTo>
                  <a:lnTo>
                    <a:pt x="91" y="44"/>
                  </a:lnTo>
                  <a:lnTo>
                    <a:pt x="86" y="37"/>
                  </a:lnTo>
                  <a:lnTo>
                    <a:pt x="81" y="32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3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3" y="23"/>
                  </a:lnTo>
                  <a:lnTo>
                    <a:pt x="49" y="24"/>
                  </a:lnTo>
                  <a:lnTo>
                    <a:pt x="44" y="24"/>
                  </a:lnTo>
                  <a:lnTo>
                    <a:pt x="47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52" name="Freeform 160"/>
            <p:cNvSpPr>
              <a:spLocks/>
            </p:cNvSpPr>
            <p:nvPr/>
          </p:nvSpPr>
          <p:spPr bwMode="auto">
            <a:xfrm>
              <a:off x="4318" y="2227"/>
              <a:ext cx="35" cy="49"/>
            </a:xfrm>
            <a:custGeom>
              <a:avLst/>
              <a:gdLst/>
              <a:ahLst/>
              <a:cxnLst>
                <a:cxn ang="0">
                  <a:pos x="5" y="148"/>
                </a:cxn>
                <a:cxn ang="0">
                  <a:pos x="0" y="138"/>
                </a:cxn>
                <a:cxn ang="0">
                  <a:pos x="10" y="133"/>
                </a:cxn>
                <a:cxn ang="0">
                  <a:pos x="17" y="129"/>
                </a:cxn>
                <a:cxn ang="0">
                  <a:pos x="25" y="125"/>
                </a:cxn>
                <a:cxn ang="0">
                  <a:pos x="31" y="121"/>
                </a:cxn>
                <a:cxn ang="0">
                  <a:pos x="36" y="117"/>
                </a:cxn>
                <a:cxn ang="0">
                  <a:pos x="41" y="114"/>
                </a:cxn>
                <a:cxn ang="0">
                  <a:pos x="45" y="110"/>
                </a:cxn>
                <a:cxn ang="0">
                  <a:pos x="47" y="108"/>
                </a:cxn>
                <a:cxn ang="0">
                  <a:pos x="51" y="104"/>
                </a:cxn>
                <a:cxn ang="0">
                  <a:pos x="53" y="99"/>
                </a:cxn>
                <a:cxn ang="0">
                  <a:pos x="54" y="96"/>
                </a:cxn>
                <a:cxn ang="0">
                  <a:pos x="55" y="93"/>
                </a:cxn>
                <a:cxn ang="0">
                  <a:pos x="54" y="87"/>
                </a:cxn>
                <a:cxn ang="0">
                  <a:pos x="52" y="83"/>
                </a:cxn>
                <a:cxn ang="0">
                  <a:pos x="48" y="77"/>
                </a:cxn>
                <a:cxn ang="0">
                  <a:pos x="42" y="72"/>
                </a:cxn>
                <a:cxn ang="0">
                  <a:pos x="36" y="67"/>
                </a:cxn>
                <a:cxn ang="0">
                  <a:pos x="30" y="62"/>
                </a:cxn>
                <a:cxn ang="0">
                  <a:pos x="27" y="57"/>
                </a:cxn>
                <a:cxn ang="0">
                  <a:pos x="24" y="53"/>
                </a:cxn>
                <a:cxn ang="0">
                  <a:pos x="23" y="49"/>
                </a:cxn>
                <a:cxn ang="0">
                  <a:pos x="22" y="46"/>
                </a:cxn>
                <a:cxn ang="0">
                  <a:pos x="22" y="42"/>
                </a:cxn>
                <a:cxn ang="0">
                  <a:pos x="22" y="37"/>
                </a:cxn>
                <a:cxn ang="0">
                  <a:pos x="23" y="29"/>
                </a:cxn>
                <a:cxn ang="0">
                  <a:pos x="24" y="23"/>
                </a:cxn>
                <a:cxn ang="0">
                  <a:pos x="28" y="17"/>
                </a:cxn>
                <a:cxn ang="0">
                  <a:pos x="34" y="12"/>
                </a:cxn>
                <a:cxn ang="0">
                  <a:pos x="40" y="6"/>
                </a:cxn>
                <a:cxn ang="0">
                  <a:pos x="47" y="3"/>
                </a:cxn>
                <a:cxn ang="0">
                  <a:pos x="55" y="1"/>
                </a:cxn>
                <a:cxn ang="0">
                  <a:pos x="64" y="0"/>
                </a:cxn>
                <a:cxn ang="0">
                  <a:pos x="72" y="1"/>
                </a:cxn>
                <a:cxn ang="0">
                  <a:pos x="79" y="3"/>
                </a:cxn>
                <a:cxn ang="0">
                  <a:pos x="87" y="6"/>
                </a:cxn>
                <a:cxn ang="0">
                  <a:pos x="94" y="12"/>
                </a:cxn>
                <a:cxn ang="0">
                  <a:pos x="99" y="20"/>
                </a:cxn>
                <a:cxn ang="0">
                  <a:pos x="102" y="27"/>
                </a:cxn>
                <a:cxn ang="0">
                  <a:pos x="105" y="35"/>
                </a:cxn>
                <a:cxn ang="0">
                  <a:pos x="106" y="43"/>
                </a:cxn>
                <a:cxn ang="0">
                  <a:pos x="106" y="50"/>
                </a:cxn>
                <a:cxn ang="0">
                  <a:pos x="105" y="57"/>
                </a:cxn>
                <a:cxn ang="0">
                  <a:pos x="102" y="65"/>
                </a:cxn>
                <a:cxn ang="0">
                  <a:pos x="100" y="73"/>
                </a:cxn>
                <a:cxn ang="0">
                  <a:pos x="96" y="80"/>
                </a:cxn>
                <a:cxn ang="0">
                  <a:pos x="93" y="87"/>
                </a:cxn>
                <a:cxn ang="0">
                  <a:pos x="88" y="95"/>
                </a:cxn>
                <a:cxn ang="0">
                  <a:pos x="82" y="101"/>
                </a:cxn>
                <a:cxn ang="0">
                  <a:pos x="75" y="108"/>
                </a:cxn>
                <a:cxn ang="0">
                  <a:pos x="67" y="114"/>
                </a:cxn>
                <a:cxn ang="0">
                  <a:pos x="59" y="120"/>
                </a:cxn>
                <a:cxn ang="0">
                  <a:pos x="51" y="126"/>
                </a:cxn>
                <a:cxn ang="0">
                  <a:pos x="40" y="132"/>
                </a:cxn>
                <a:cxn ang="0">
                  <a:pos x="30" y="138"/>
                </a:cxn>
                <a:cxn ang="0">
                  <a:pos x="19" y="143"/>
                </a:cxn>
                <a:cxn ang="0">
                  <a:pos x="7" y="148"/>
                </a:cxn>
                <a:cxn ang="0">
                  <a:pos x="5" y="148"/>
                </a:cxn>
              </a:cxnLst>
              <a:rect l="0" t="0" r="r" b="b"/>
              <a:pathLst>
                <a:path w="106" h="148">
                  <a:moveTo>
                    <a:pt x="5" y="148"/>
                  </a:moveTo>
                  <a:lnTo>
                    <a:pt x="0" y="138"/>
                  </a:lnTo>
                  <a:lnTo>
                    <a:pt x="10" y="133"/>
                  </a:lnTo>
                  <a:lnTo>
                    <a:pt x="17" y="129"/>
                  </a:lnTo>
                  <a:lnTo>
                    <a:pt x="25" y="125"/>
                  </a:lnTo>
                  <a:lnTo>
                    <a:pt x="31" y="121"/>
                  </a:lnTo>
                  <a:lnTo>
                    <a:pt x="36" y="117"/>
                  </a:lnTo>
                  <a:lnTo>
                    <a:pt x="41" y="114"/>
                  </a:lnTo>
                  <a:lnTo>
                    <a:pt x="45" y="110"/>
                  </a:lnTo>
                  <a:lnTo>
                    <a:pt x="47" y="108"/>
                  </a:lnTo>
                  <a:lnTo>
                    <a:pt x="51" y="104"/>
                  </a:lnTo>
                  <a:lnTo>
                    <a:pt x="53" y="99"/>
                  </a:lnTo>
                  <a:lnTo>
                    <a:pt x="54" y="96"/>
                  </a:lnTo>
                  <a:lnTo>
                    <a:pt x="55" y="93"/>
                  </a:lnTo>
                  <a:lnTo>
                    <a:pt x="54" y="87"/>
                  </a:lnTo>
                  <a:lnTo>
                    <a:pt x="52" y="83"/>
                  </a:lnTo>
                  <a:lnTo>
                    <a:pt x="48" y="77"/>
                  </a:lnTo>
                  <a:lnTo>
                    <a:pt x="42" y="72"/>
                  </a:lnTo>
                  <a:lnTo>
                    <a:pt x="36" y="67"/>
                  </a:lnTo>
                  <a:lnTo>
                    <a:pt x="30" y="62"/>
                  </a:lnTo>
                  <a:lnTo>
                    <a:pt x="27" y="57"/>
                  </a:lnTo>
                  <a:lnTo>
                    <a:pt x="24" y="53"/>
                  </a:lnTo>
                  <a:lnTo>
                    <a:pt x="23" y="49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37"/>
                  </a:lnTo>
                  <a:lnTo>
                    <a:pt x="23" y="29"/>
                  </a:lnTo>
                  <a:lnTo>
                    <a:pt x="24" y="23"/>
                  </a:lnTo>
                  <a:lnTo>
                    <a:pt x="28" y="17"/>
                  </a:lnTo>
                  <a:lnTo>
                    <a:pt x="34" y="12"/>
                  </a:lnTo>
                  <a:lnTo>
                    <a:pt x="40" y="6"/>
                  </a:lnTo>
                  <a:lnTo>
                    <a:pt x="47" y="3"/>
                  </a:lnTo>
                  <a:lnTo>
                    <a:pt x="55" y="1"/>
                  </a:lnTo>
                  <a:lnTo>
                    <a:pt x="64" y="0"/>
                  </a:lnTo>
                  <a:lnTo>
                    <a:pt x="72" y="1"/>
                  </a:lnTo>
                  <a:lnTo>
                    <a:pt x="79" y="3"/>
                  </a:lnTo>
                  <a:lnTo>
                    <a:pt x="87" y="6"/>
                  </a:lnTo>
                  <a:lnTo>
                    <a:pt x="94" y="12"/>
                  </a:lnTo>
                  <a:lnTo>
                    <a:pt x="99" y="20"/>
                  </a:lnTo>
                  <a:lnTo>
                    <a:pt x="102" y="27"/>
                  </a:lnTo>
                  <a:lnTo>
                    <a:pt x="105" y="35"/>
                  </a:lnTo>
                  <a:lnTo>
                    <a:pt x="106" y="43"/>
                  </a:lnTo>
                  <a:lnTo>
                    <a:pt x="106" y="50"/>
                  </a:lnTo>
                  <a:lnTo>
                    <a:pt x="105" y="57"/>
                  </a:lnTo>
                  <a:lnTo>
                    <a:pt x="102" y="65"/>
                  </a:lnTo>
                  <a:lnTo>
                    <a:pt x="100" y="73"/>
                  </a:lnTo>
                  <a:lnTo>
                    <a:pt x="96" y="80"/>
                  </a:lnTo>
                  <a:lnTo>
                    <a:pt x="93" y="87"/>
                  </a:lnTo>
                  <a:lnTo>
                    <a:pt x="88" y="95"/>
                  </a:lnTo>
                  <a:lnTo>
                    <a:pt x="82" y="101"/>
                  </a:lnTo>
                  <a:lnTo>
                    <a:pt x="75" y="108"/>
                  </a:lnTo>
                  <a:lnTo>
                    <a:pt x="67" y="114"/>
                  </a:lnTo>
                  <a:lnTo>
                    <a:pt x="59" y="120"/>
                  </a:lnTo>
                  <a:lnTo>
                    <a:pt x="51" y="126"/>
                  </a:lnTo>
                  <a:lnTo>
                    <a:pt x="40" y="132"/>
                  </a:lnTo>
                  <a:lnTo>
                    <a:pt x="30" y="138"/>
                  </a:lnTo>
                  <a:lnTo>
                    <a:pt x="19" y="143"/>
                  </a:lnTo>
                  <a:lnTo>
                    <a:pt x="7" y="148"/>
                  </a:lnTo>
                  <a:lnTo>
                    <a:pt x="5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53" name="Freeform 161"/>
            <p:cNvSpPr>
              <a:spLocks/>
            </p:cNvSpPr>
            <p:nvPr/>
          </p:nvSpPr>
          <p:spPr bwMode="auto">
            <a:xfrm>
              <a:off x="4350" y="2178"/>
              <a:ext cx="92" cy="107"/>
            </a:xfrm>
            <a:custGeom>
              <a:avLst/>
              <a:gdLst/>
              <a:ahLst/>
              <a:cxnLst>
                <a:cxn ang="0">
                  <a:pos x="144" y="5"/>
                </a:cxn>
                <a:cxn ang="0">
                  <a:pos x="152" y="22"/>
                </a:cxn>
                <a:cxn ang="0">
                  <a:pos x="156" y="35"/>
                </a:cxn>
                <a:cxn ang="0">
                  <a:pos x="160" y="53"/>
                </a:cxn>
                <a:cxn ang="0">
                  <a:pos x="163" y="82"/>
                </a:cxn>
                <a:cxn ang="0">
                  <a:pos x="166" y="127"/>
                </a:cxn>
                <a:cxn ang="0">
                  <a:pos x="168" y="174"/>
                </a:cxn>
                <a:cxn ang="0">
                  <a:pos x="182" y="173"/>
                </a:cxn>
                <a:cxn ang="0">
                  <a:pos x="206" y="140"/>
                </a:cxn>
                <a:cxn ang="0">
                  <a:pos x="230" y="103"/>
                </a:cxn>
                <a:cxn ang="0">
                  <a:pos x="241" y="78"/>
                </a:cxn>
                <a:cxn ang="0">
                  <a:pos x="239" y="63"/>
                </a:cxn>
                <a:cxn ang="0">
                  <a:pos x="224" y="51"/>
                </a:cxn>
                <a:cxn ang="0">
                  <a:pos x="214" y="43"/>
                </a:cxn>
                <a:cxn ang="0">
                  <a:pos x="212" y="34"/>
                </a:cxn>
                <a:cxn ang="0">
                  <a:pos x="214" y="19"/>
                </a:cxn>
                <a:cxn ang="0">
                  <a:pos x="224" y="5"/>
                </a:cxn>
                <a:cxn ang="0">
                  <a:pos x="242" y="0"/>
                </a:cxn>
                <a:cxn ang="0">
                  <a:pos x="263" y="5"/>
                </a:cxn>
                <a:cxn ang="0">
                  <a:pos x="276" y="21"/>
                </a:cxn>
                <a:cxn ang="0">
                  <a:pos x="277" y="37"/>
                </a:cxn>
                <a:cxn ang="0">
                  <a:pos x="276" y="51"/>
                </a:cxn>
                <a:cxn ang="0">
                  <a:pos x="271" y="65"/>
                </a:cxn>
                <a:cxn ang="0">
                  <a:pos x="263" y="82"/>
                </a:cxn>
                <a:cxn ang="0">
                  <a:pos x="246" y="107"/>
                </a:cxn>
                <a:cxn ang="0">
                  <a:pos x="223" y="141"/>
                </a:cxn>
                <a:cxn ang="0">
                  <a:pos x="190" y="188"/>
                </a:cxn>
                <a:cxn ang="0">
                  <a:pos x="157" y="229"/>
                </a:cxn>
                <a:cxn ang="0">
                  <a:pos x="130" y="260"/>
                </a:cxn>
                <a:cxn ang="0">
                  <a:pos x="112" y="278"/>
                </a:cxn>
                <a:cxn ang="0">
                  <a:pos x="95" y="293"/>
                </a:cxn>
                <a:cxn ang="0">
                  <a:pos x="75" y="308"/>
                </a:cxn>
                <a:cxn ang="0">
                  <a:pos x="52" y="318"/>
                </a:cxn>
                <a:cxn ang="0">
                  <a:pos x="35" y="320"/>
                </a:cxn>
                <a:cxn ang="0">
                  <a:pos x="16" y="315"/>
                </a:cxn>
                <a:cxn ang="0">
                  <a:pos x="4" y="302"/>
                </a:cxn>
                <a:cxn ang="0">
                  <a:pos x="1" y="283"/>
                </a:cxn>
                <a:cxn ang="0">
                  <a:pos x="10" y="267"/>
                </a:cxn>
                <a:cxn ang="0">
                  <a:pos x="25" y="260"/>
                </a:cxn>
                <a:cxn ang="0">
                  <a:pos x="47" y="263"/>
                </a:cxn>
                <a:cxn ang="0">
                  <a:pos x="64" y="278"/>
                </a:cxn>
                <a:cxn ang="0">
                  <a:pos x="73" y="283"/>
                </a:cxn>
                <a:cxn ang="0">
                  <a:pos x="83" y="282"/>
                </a:cxn>
                <a:cxn ang="0">
                  <a:pos x="95" y="275"/>
                </a:cxn>
                <a:cxn ang="0">
                  <a:pos x="107" y="257"/>
                </a:cxn>
                <a:cxn ang="0">
                  <a:pos x="107" y="238"/>
                </a:cxn>
                <a:cxn ang="0">
                  <a:pos x="107" y="223"/>
                </a:cxn>
                <a:cxn ang="0">
                  <a:pos x="107" y="209"/>
                </a:cxn>
                <a:cxn ang="0">
                  <a:pos x="107" y="189"/>
                </a:cxn>
                <a:cxn ang="0">
                  <a:pos x="106" y="163"/>
                </a:cxn>
                <a:cxn ang="0">
                  <a:pos x="101" y="63"/>
                </a:cxn>
                <a:cxn ang="0">
                  <a:pos x="96" y="49"/>
                </a:cxn>
                <a:cxn ang="0">
                  <a:pos x="90" y="40"/>
                </a:cxn>
                <a:cxn ang="0">
                  <a:pos x="77" y="32"/>
                </a:cxn>
                <a:cxn ang="0">
                  <a:pos x="67" y="31"/>
                </a:cxn>
                <a:cxn ang="0">
                  <a:pos x="63" y="22"/>
                </a:cxn>
              </a:cxnLst>
              <a:rect l="0" t="0" r="r" b="b"/>
              <a:pathLst>
                <a:path w="277" h="320">
                  <a:moveTo>
                    <a:pt x="63" y="22"/>
                  </a:moveTo>
                  <a:lnTo>
                    <a:pt x="139" y="0"/>
                  </a:lnTo>
                  <a:lnTo>
                    <a:pt x="144" y="5"/>
                  </a:lnTo>
                  <a:lnTo>
                    <a:pt x="148" y="11"/>
                  </a:lnTo>
                  <a:lnTo>
                    <a:pt x="150" y="16"/>
                  </a:lnTo>
                  <a:lnTo>
                    <a:pt x="152" y="22"/>
                  </a:lnTo>
                  <a:lnTo>
                    <a:pt x="154" y="26"/>
                  </a:lnTo>
                  <a:lnTo>
                    <a:pt x="155" y="31"/>
                  </a:lnTo>
                  <a:lnTo>
                    <a:pt x="156" y="35"/>
                  </a:lnTo>
                  <a:lnTo>
                    <a:pt x="157" y="41"/>
                  </a:lnTo>
                  <a:lnTo>
                    <a:pt x="158" y="46"/>
                  </a:lnTo>
                  <a:lnTo>
                    <a:pt x="160" y="53"/>
                  </a:lnTo>
                  <a:lnTo>
                    <a:pt x="161" y="59"/>
                  </a:lnTo>
                  <a:lnTo>
                    <a:pt x="162" y="67"/>
                  </a:lnTo>
                  <a:lnTo>
                    <a:pt x="163" y="82"/>
                  </a:lnTo>
                  <a:lnTo>
                    <a:pt x="164" y="96"/>
                  </a:lnTo>
                  <a:lnTo>
                    <a:pt x="166" y="111"/>
                  </a:lnTo>
                  <a:lnTo>
                    <a:pt x="166" y="127"/>
                  </a:lnTo>
                  <a:lnTo>
                    <a:pt x="167" y="142"/>
                  </a:lnTo>
                  <a:lnTo>
                    <a:pt x="168" y="159"/>
                  </a:lnTo>
                  <a:lnTo>
                    <a:pt x="168" y="174"/>
                  </a:lnTo>
                  <a:lnTo>
                    <a:pt x="169" y="191"/>
                  </a:lnTo>
                  <a:lnTo>
                    <a:pt x="175" y="182"/>
                  </a:lnTo>
                  <a:lnTo>
                    <a:pt x="182" y="173"/>
                  </a:lnTo>
                  <a:lnTo>
                    <a:pt x="191" y="162"/>
                  </a:lnTo>
                  <a:lnTo>
                    <a:pt x="198" y="151"/>
                  </a:lnTo>
                  <a:lnTo>
                    <a:pt x="206" y="140"/>
                  </a:lnTo>
                  <a:lnTo>
                    <a:pt x="214" y="128"/>
                  </a:lnTo>
                  <a:lnTo>
                    <a:pt x="222" y="116"/>
                  </a:lnTo>
                  <a:lnTo>
                    <a:pt x="230" y="103"/>
                  </a:lnTo>
                  <a:lnTo>
                    <a:pt x="236" y="95"/>
                  </a:lnTo>
                  <a:lnTo>
                    <a:pt x="240" y="87"/>
                  </a:lnTo>
                  <a:lnTo>
                    <a:pt x="241" y="78"/>
                  </a:lnTo>
                  <a:lnTo>
                    <a:pt x="242" y="72"/>
                  </a:lnTo>
                  <a:lnTo>
                    <a:pt x="241" y="68"/>
                  </a:lnTo>
                  <a:lnTo>
                    <a:pt x="239" y="63"/>
                  </a:lnTo>
                  <a:lnTo>
                    <a:pt x="234" y="58"/>
                  </a:lnTo>
                  <a:lnTo>
                    <a:pt x="229" y="55"/>
                  </a:lnTo>
                  <a:lnTo>
                    <a:pt x="224" y="51"/>
                  </a:lnTo>
                  <a:lnTo>
                    <a:pt x="220" y="47"/>
                  </a:lnTo>
                  <a:lnTo>
                    <a:pt x="216" y="44"/>
                  </a:lnTo>
                  <a:lnTo>
                    <a:pt x="214" y="43"/>
                  </a:lnTo>
                  <a:lnTo>
                    <a:pt x="212" y="40"/>
                  </a:lnTo>
                  <a:lnTo>
                    <a:pt x="212" y="36"/>
                  </a:lnTo>
                  <a:lnTo>
                    <a:pt x="212" y="34"/>
                  </a:lnTo>
                  <a:lnTo>
                    <a:pt x="212" y="31"/>
                  </a:lnTo>
                  <a:lnTo>
                    <a:pt x="212" y="24"/>
                  </a:lnTo>
                  <a:lnTo>
                    <a:pt x="214" y="19"/>
                  </a:lnTo>
                  <a:lnTo>
                    <a:pt x="216" y="14"/>
                  </a:lnTo>
                  <a:lnTo>
                    <a:pt x="220" y="9"/>
                  </a:lnTo>
                  <a:lnTo>
                    <a:pt x="224" y="5"/>
                  </a:lnTo>
                  <a:lnTo>
                    <a:pt x="230" y="2"/>
                  </a:lnTo>
                  <a:lnTo>
                    <a:pt x="236" y="1"/>
                  </a:lnTo>
                  <a:lnTo>
                    <a:pt x="242" y="0"/>
                  </a:lnTo>
                  <a:lnTo>
                    <a:pt x="248" y="1"/>
                  </a:lnTo>
                  <a:lnTo>
                    <a:pt x="256" y="2"/>
                  </a:lnTo>
                  <a:lnTo>
                    <a:pt x="263" y="5"/>
                  </a:lnTo>
                  <a:lnTo>
                    <a:pt x="269" y="10"/>
                  </a:lnTo>
                  <a:lnTo>
                    <a:pt x="274" y="15"/>
                  </a:lnTo>
                  <a:lnTo>
                    <a:pt x="276" y="21"/>
                  </a:lnTo>
                  <a:lnTo>
                    <a:pt x="277" y="27"/>
                  </a:lnTo>
                  <a:lnTo>
                    <a:pt x="277" y="34"/>
                  </a:lnTo>
                  <a:lnTo>
                    <a:pt x="277" y="37"/>
                  </a:lnTo>
                  <a:lnTo>
                    <a:pt x="277" y="42"/>
                  </a:lnTo>
                  <a:lnTo>
                    <a:pt x="276" y="46"/>
                  </a:lnTo>
                  <a:lnTo>
                    <a:pt x="276" y="51"/>
                  </a:lnTo>
                  <a:lnTo>
                    <a:pt x="275" y="55"/>
                  </a:lnTo>
                  <a:lnTo>
                    <a:pt x="274" y="61"/>
                  </a:lnTo>
                  <a:lnTo>
                    <a:pt x="271" y="65"/>
                  </a:lnTo>
                  <a:lnTo>
                    <a:pt x="269" y="70"/>
                  </a:lnTo>
                  <a:lnTo>
                    <a:pt x="266" y="76"/>
                  </a:lnTo>
                  <a:lnTo>
                    <a:pt x="263" y="82"/>
                  </a:lnTo>
                  <a:lnTo>
                    <a:pt x="258" y="89"/>
                  </a:lnTo>
                  <a:lnTo>
                    <a:pt x="253" y="98"/>
                  </a:lnTo>
                  <a:lnTo>
                    <a:pt x="246" y="107"/>
                  </a:lnTo>
                  <a:lnTo>
                    <a:pt x="240" y="118"/>
                  </a:lnTo>
                  <a:lnTo>
                    <a:pt x="232" y="129"/>
                  </a:lnTo>
                  <a:lnTo>
                    <a:pt x="223" y="141"/>
                  </a:lnTo>
                  <a:lnTo>
                    <a:pt x="212" y="157"/>
                  </a:lnTo>
                  <a:lnTo>
                    <a:pt x="200" y="172"/>
                  </a:lnTo>
                  <a:lnTo>
                    <a:pt x="190" y="188"/>
                  </a:lnTo>
                  <a:lnTo>
                    <a:pt x="179" y="202"/>
                  </a:lnTo>
                  <a:lnTo>
                    <a:pt x="168" y="215"/>
                  </a:lnTo>
                  <a:lnTo>
                    <a:pt x="157" y="229"/>
                  </a:lnTo>
                  <a:lnTo>
                    <a:pt x="146" y="241"/>
                  </a:lnTo>
                  <a:lnTo>
                    <a:pt x="136" y="253"/>
                  </a:lnTo>
                  <a:lnTo>
                    <a:pt x="130" y="260"/>
                  </a:lnTo>
                  <a:lnTo>
                    <a:pt x="124" y="266"/>
                  </a:lnTo>
                  <a:lnTo>
                    <a:pt x="117" y="273"/>
                  </a:lnTo>
                  <a:lnTo>
                    <a:pt x="112" y="278"/>
                  </a:lnTo>
                  <a:lnTo>
                    <a:pt x="106" y="284"/>
                  </a:lnTo>
                  <a:lnTo>
                    <a:pt x="100" y="288"/>
                  </a:lnTo>
                  <a:lnTo>
                    <a:pt x="95" y="293"/>
                  </a:lnTo>
                  <a:lnTo>
                    <a:pt x="90" y="296"/>
                  </a:lnTo>
                  <a:lnTo>
                    <a:pt x="83" y="303"/>
                  </a:lnTo>
                  <a:lnTo>
                    <a:pt x="75" y="308"/>
                  </a:lnTo>
                  <a:lnTo>
                    <a:pt x="66" y="313"/>
                  </a:lnTo>
                  <a:lnTo>
                    <a:pt x="57" y="317"/>
                  </a:lnTo>
                  <a:lnTo>
                    <a:pt x="52" y="318"/>
                  </a:lnTo>
                  <a:lnTo>
                    <a:pt x="46" y="319"/>
                  </a:lnTo>
                  <a:lnTo>
                    <a:pt x="41" y="320"/>
                  </a:lnTo>
                  <a:lnTo>
                    <a:pt x="35" y="320"/>
                  </a:lnTo>
                  <a:lnTo>
                    <a:pt x="28" y="319"/>
                  </a:lnTo>
                  <a:lnTo>
                    <a:pt x="22" y="318"/>
                  </a:lnTo>
                  <a:lnTo>
                    <a:pt x="16" y="315"/>
                  </a:lnTo>
                  <a:lnTo>
                    <a:pt x="10" y="312"/>
                  </a:lnTo>
                  <a:lnTo>
                    <a:pt x="6" y="307"/>
                  </a:lnTo>
                  <a:lnTo>
                    <a:pt x="4" y="302"/>
                  </a:lnTo>
                  <a:lnTo>
                    <a:pt x="1" y="296"/>
                  </a:lnTo>
                  <a:lnTo>
                    <a:pt x="0" y="290"/>
                  </a:lnTo>
                  <a:lnTo>
                    <a:pt x="1" y="283"/>
                  </a:lnTo>
                  <a:lnTo>
                    <a:pt x="4" y="277"/>
                  </a:lnTo>
                  <a:lnTo>
                    <a:pt x="6" y="273"/>
                  </a:lnTo>
                  <a:lnTo>
                    <a:pt x="10" y="267"/>
                  </a:lnTo>
                  <a:lnTo>
                    <a:pt x="15" y="264"/>
                  </a:lnTo>
                  <a:lnTo>
                    <a:pt x="21" y="261"/>
                  </a:lnTo>
                  <a:lnTo>
                    <a:pt x="25" y="260"/>
                  </a:lnTo>
                  <a:lnTo>
                    <a:pt x="30" y="259"/>
                  </a:lnTo>
                  <a:lnTo>
                    <a:pt x="39" y="260"/>
                  </a:lnTo>
                  <a:lnTo>
                    <a:pt x="47" y="263"/>
                  </a:lnTo>
                  <a:lnTo>
                    <a:pt x="54" y="267"/>
                  </a:lnTo>
                  <a:lnTo>
                    <a:pt x="60" y="274"/>
                  </a:lnTo>
                  <a:lnTo>
                    <a:pt x="64" y="278"/>
                  </a:lnTo>
                  <a:lnTo>
                    <a:pt x="67" y="281"/>
                  </a:lnTo>
                  <a:lnTo>
                    <a:pt x="71" y="283"/>
                  </a:lnTo>
                  <a:lnTo>
                    <a:pt x="73" y="283"/>
                  </a:lnTo>
                  <a:lnTo>
                    <a:pt x="76" y="283"/>
                  </a:lnTo>
                  <a:lnTo>
                    <a:pt x="79" y="283"/>
                  </a:lnTo>
                  <a:lnTo>
                    <a:pt x="83" y="282"/>
                  </a:lnTo>
                  <a:lnTo>
                    <a:pt x="85" y="281"/>
                  </a:lnTo>
                  <a:lnTo>
                    <a:pt x="90" y="278"/>
                  </a:lnTo>
                  <a:lnTo>
                    <a:pt x="95" y="275"/>
                  </a:lnTo>
                  <a:lnTo>
                    <a:pt x="101" y="271"/>
                  </a:lnTo>
                  <a:lnTo>
                    <a:pt x="107" y="265"/>
                  </a:lnTo>
                  <a:lnTo>
                    <a:pt x="107" y="257"/>
                  </a:lnTo>
                  <a:lnTo>
                    <a:pt x="107" y="251"/>
                  </a:lnTo>
                  <a:lnTo>
                    <a:pt x="107" y="244"/>
                  </a:lnTo>
                  <a:lnTo>
                    <a:pt x="107" y="238"/>
                  </a:lnTo>
                  <a:lnTo>
                    <a:pt x="107" y="232"/>
                  </a:lnTo>
                  <a:lnTo>
                    <a:pt x="107" y="228"/>
                  </a:lnTo>
                  <a:lnTo>
                    <a:pt x="107" y="223"/>
                  </a:lnTo>
                  <a:lnTo>
                    <a:pt x="107" y="220"/>
                  </a:lnTo>
                  <a:lnTo>
                    <a:pt x="107" y="214"/>
                  </a:lnTo>
                  <a:lnTo>
                    <a:pt x="107" y="209"/>
                  </a:lnTo>
                  <a:lnTo>
                    <a:pt x="107" y="202"/>
                  </a:lnTo>
                  <a:lnTo>
                    <a:pt x="107" y="195"/>
                  </a:lnTo>
                  <a:lnTo>
                    <a:pt x="107" y="189"/>
                  </a:lnTo>
                  <a:lnTo>
                    <a:pt x="107" y="181"/>
                  </a:lnTo>
                  <a:lnTo>
                    <a:pt x="106" y="172"/>
                  </a:lnTo>
                  <a:lnTo>
                    <a:pt x="106" y="163"/>
                  </a:lnTo>
                  <a:lnTo>
                    <a:pt x="102" y="74"/>
                  </a:lnTo>
                  <a:lnTo>
                    <a:pt x="102" y="68"/>
                  </a:lnTo>
                  <a:lnTo>
                    <a:pt x="101" y="63"/>
                  </a:lnTo>
                  <a:lnTo>
                    <a:pt x="100" y="58"/>
                  </a:lnTo>
                  <a:lnTo>
                    <a:pt x="99" y="53"/>
                  </a:lnTo>
                  <a:lnTo>
                    <a:pt x="96" y="49"/>
                  </a:lnTo>
                  <a:lnTo>
                    <a:pt x="95" y="45"/>
                  </a:lnTo>
                  <a:lnTo>
                    <a:pt x="93" y="42"/>
                  </a:lnTo>
                  <a:lnTo>
                    <a:pt x="90" y="40"/>
                  </a:lnTo>
                  <a:lnTo>
                    <a:pt x="87" y="36"/>
                  </a:lnTo>
                  <a:lnTo>
                    <a:pt x="82" y="33"/>
                  </a:lnTo>
                  <a:lnTo>
                    <a:pt x="77" y="32"/>
                  </a:lnTo>
                  <a:lnTo>
                    <a:pt x="72" y="31"/>
                  </a:lnTo>
                  <a:lnTo>
                    <a:pt x="70" y="31"/>
                  </a:lnTo>
                  <a:lnTo>
                    <a:pt x="67" y="31"/>
                  </a:lnTo>
                  <a:lnTo>
                    <a:pt x="64" y="31"/>
                  </a:lnTo>
                  <a:lnTo>
                    <a:pt x="63" y="31"/>
                  </a:lnTo>
                  <a:lnTo>
                    <a:pt x="63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54" name="Freeform 162"/>
            <p:cNvSpPr>
              <a:spLocks/>
            </p:cNvSpPr>
            <p:nvPr/>
          </p:nvSpPr>
          <p:spPr bwMode="auto">
            <a:xfrm>
              <a:off x="4467" y="2142"/>
              <a:ext cx="66" cy="140"/>
            </a:xfrm>
            <a:custGeom>
              <a:avLst/>
              <a:gdLst/>
              <a:ahLst/>
              <a:cxnLst>
                <a:cxn ang="0">
                  <a:pos x="5" y="404"/>
                </a:cxn>
                <a:cxn ang="0">
                  <a:pos x="19" y="394"/>
                </a:cxn>
                <a:cxn ang="0">
                  <a:pos x="31" y="383"/>
                </a:cxn>
                <a:cxn ang="0">
                  <a:pos x="42" y="373"/>
                </a:cxn>
                <a:cxn ang="0">
                  <a:pos x="51" y="363"/>
                </a:cxn>
                <a:cxn ang="0">
                  <a:pos x="62" y="350"/>
                </a:cxn>
                <a:cxn ang="0">
                  <a:pos x="73" y="334"/>
                </a:cxn>
                <a:cxn ang="0">
                  <a:pos x="82" y="318"/>
                </a:cxn>
                <a:cxn ang="0">
                  <a:pos x="93" y="299"/>
                </a:cxn>
                <a:cxn ang="0">
                  <a:pos x="103" y="278"/>
                </a:cxn>
                <a:cxn ang="0">
                  <a:pos x="112" y="256"/>
                </a:cxn>
                <a:cxn ang="0">
                  <a:pos x="121" y="234"/>
                </a:cxn>
                <a:cxn ang="0">
                  <a:pos x="128" y="211"/>
                </a:cxn>
                <a:cxn ang="0">
                  <a:pos x="135" y="181"/>
                </a:cxn>
                <a:cxn ang="0">
                  <a:pos x="141" y="153"/>
                </a:cxn>
                <a:cxn ang="0">
                  <a:pos x="144" y="125"/>
                </a:cxn>
                <a:cxn ang="0">
                  <a:pos x="145" y="99"/>
                </a:cxn>
                <a:cxn ang="0">
                  <a:pos x="144" y="79"/>
                </a:cxn>
                <a:cxn ang="0">
                  <a:pos x="141" y="58"/>
                </a:cxn>
                <a:cxn ang="0">
                  <a:pos x="135" y="36"/>
                </a:cxn>
                <a:cxn ang="0">
                  <a:pos x="127" y="14"/>
                </a:cxn>
                <a:cxn ang="0">
                  <a:pos x="147" y="21"/>
                </a:cxn>
                <a:cxn ang="0">
                  <a:pos x="172" y="63"/>
                </a:cxn>
                <a:cxn ang="0">
                  <a:pos x="189" y="107"/>
                </a:cxn>
                <a:cxn ang="0">
                  <a:pos x="199" y="149"/>
                </a:cxn>
                <a:cxn ang="0">
                  <a:pos x="200" y="182"/>
                </a:cxn>
                <a:cxn ang="0">
                  <a:pos x="196" y="205"/>
                </a:cxn>
                <a:cxn ang="0">
                  <a:pos x="189" y="229"/>
                </a:cxn>
                <a:cxn ang="0">
                  <a:pos x="181" y="253"/>
                </a:cxn>
                <a:cxn ang="0">
                  <a:pos x="168" y="278"/>
                </a:cxn>
                <a:cxn ang="0">
                  <a:pos x="152" y="303"/>
                </a:cxn>
                <a:cxn ang="0">
                  <a:pos x="132" y="328"/>
                </a:cxn>
                <a:cxn ang="0">
                  <a:pos x="109" y="352"/>
                </a:cxn>
                <a:cxn ang="0">
                  <a:pos x="86" y="371"/>
                </a:cxn>
                <a:cxn ang="0">
                  <a:pos x="63" y="386"/>
                </a:cxn>
                <a:cxn ang="0">
                  <a:pos x="39" y="400"/>
                </a:cxn>
                <a:cxn ang="0">
                  <a:pos x="13" y="412"/>
                </a:cxn>
                <a:cxn ang="0">
                  <a:pos x="0" y="419"/>
                </a:cxn>
              </a:cxnLst>
              <a:rect l="0" t="0" r="r" b="b"/>
              <a:pathLst>
                <a:path w="200" h="419">
                  <a:moveTo>
                    <a:pt x="0" y="419"/>
                  </a:moveTo>
                  <a:lnTo>
                    <a:pt x="5" y="404"/>
                  </a:lnTo>
                  <a:lnTo>
                    <a:pt x="12" y="399"/>
                  </a:lnTo>
                  <a:lnTo>
                    <a:pt x="19" y="394"/>
                  </a:lnTo>
                  <a:lnTo>
                    <a:pt x="25" y="389"/>
                  </a:lnTo>
                  <a:lnTo>
                    <a:pt x="31" y="383"/>
                  </a:lnTo>
                  <a:lnTo>
                    <a:pt x="37" y="379"/>
                  </a:lnTo>
                  <a:lnTo>
                    <a:pt x="42" y="373"/>
                  </a:lnTo>
                  <a:lnTo>
                    <a:pt x="47" y="369"/>
                  </a:lnTo>
                  <a:lnTo>
                    <a:pt x="51" y="363"/>
                  </a:lnTo>
                  <a:lnTo>
                    <a:pt x="56" y="357"/>
                  </a:lnTo>
                  <a:lnTo>
                    <a:pt x="62" y="350"/>
                  </a:lnTo>
                  <a:lnTo>
                    <a:pt x="67" y="343"/>
                  </a:lnTo>
                  <a:lnTo>
                    <a:pt x="73" y="334"/>
                  </a:lnTo>
                  <a:lnTo>
                    <a:pt x="78" y="327"/>
                  </a:lnTo>
                  <a:lnTo>
                    <a:pt x="82" y="318"/>
                  </a:lnTo>
                  <a:lnTo>
                    <a:pt x="88" y="309"/>
                  </a:lnTo>
                  <a:lnTo>
                    <a:pt x="93" y="299"/>
                  </a:lnTo>
                  <a:lnTo>
                    <a:pt x="98" y="289"/>
                  </a:lnTo>
                  <a:lnTo>
                    <a:pt x="103" y="278"/>
                  </a:lnTo>
                  <a:lnTo>
                    <a:pt x="108" y="267"/>
                  </a:lnTo>
                  <a:lnTo>
                    <a:pt x="112" y="256"/>
                  </a:lnTo>
                  <a:lnTo>
                    <a:pt x="116" y="245"/>
                  </a:lnTo>
                  <a:lnTo>
                    <a:pt x="121" y="234"/>
                  </a:lnTo>
                  <a:lnTo>
                    <a:pt x="124" y="222"/>
                  </a:lnTo>
                  <a:lnTo>
                    <a:pt x="128" y="211"/>
                  </a:lnTo>
                  <a:lnTo>
                    <a:pt x="132" y="196"/>
                  </a:lnTo>
                  <a:lnTo>
                    <a:pt x="135" y="181"/>
                  </a:lnTo>
                  <a:lnTo>
                    <a:pt x="139" y="166"/>
                  </a:lnTo>
                  <a:lnTo>
                    <a:pt x="141" y="153"/>
                  </a:lnTo>
                  <a:lnTo>
                    <a:pt x="142" y="139"/>
                  </a:lnTo>
                  <a:lnTo>
                    <a:pt x="144" y="125"/>
                  </a:lnTo>
                  <a:lnTo>
                    <a:pt x="145" y="112"/>
                  </a:lnTo>
                  <a:lnTo>
                    <a:pt x="145" y="99"/>
                  </a:lnTo>
                  <a:lnTo>
                    <a:pt x="145" y="89"/>
                  </a:lnTo>
                  <a:lnTo>
                    <a:pt x="144" y="79"/>
                  </a:lnTo>
                  <a:lnTo>
                    <a:pt x="142" y="69"/>
                  </a:lnTo>
                  <a:lnTo>
                    <a:pt x="141" y="58"/>
                  </a:lnTo>
                  <a:lnTo>
                    <a:pt x="139" y="47"/>
                  </a:lnTo>
                  <a:lnTo>
                    <a:pt x="135" y="36"/>
                  </a:lnTo>
                  <a:lnTo>
                    <a:pt x="132" y="25"/>
                  </a:lnTo>
                  <a:lnTo>
                    <a:pt x="127" y="14"/>
                  </a:lnTo>
                  <a:lnTo>
                    <a:pt x="132" y="0"/>
                  </a:lnTo>
                  <a:lnTo>
                    <a:pt x="147" y="21"/>
                  </a:lnTo>
                  <a:lnTo>
                    <a:pt x="160" y="42"/>
                  </a:lnTo>
                  <a:lnTo>
                    <a:pt x="172" y="63"/>
                  </a:lnTo>
                  <a:lnTo>
                    <a:pt x="182" y="84"/>
                  </a:lnTo>
                  <a:lnTo>
                    <a:pt x="189" y="107"/>
                  </a:lnTo>
                  <a:lnTo>
                    <a:pt x="195" y="128"/>
                  </a:lnTo>
                  <a:lnTo>
                    <a:pt x="199" y="149"/>
                  </a:lnTo>
                  <a:lnTo>
                    <a:pt x="200" y="170"/>
                  </a:lnTo>
                  <a:lnTo>
                    <a:pt x="200" y="182"/>
                  </a:lnTo>
                  <a:lnTo>
                    <a:pt x="199" y="193"/>
                  </a:lnTo>
                  <a:lnTo>
                    <a:pt x="196" y="205"/>
                  </a:lnTo>
                  <a:lnTo>
                    <a:pt x="193" y="217"/>
                  </a:lnTo>
                  <a:lnTo>
                    <a:pt x="189" y="229"/>
                  </a:lnTo>
                  <a:lnTo>
                    <a:pt x="186" y="242"/>
                  </a:lnTo>
                  <a:lnTo>
                    <a:pt x="181" y="253"/>
                  </a:lnTo>
                  <a:lnTo>
                    <a:pt x="175" y="265"/>
                  </a:lnTo>
                  <a:lnTo>
                    <a:pt x="168" y="278"/>
                  </a:lnTo>
                  <a:lnTo>
                    <a:pt x="160" y="291"/>
                  </a:lnTo>
                  <a:lnTo>
                    <a:pt x="152" y="303"/>
                  </a:lnTo>
                  <a:lnTo>
                    <a:pt x="142" y="316"/>
                  </a:lnTo>
                  <a:lnTo>
                    <a:pt x="132" y="328"/>
                  </a:lnTo>
                  <a:lnTo>
                    <a:pt x="121" y="340"/>
                  </a:lnTo>
                  <a:lnTo>
                    <a:pt x="109" y="352"/>
                  </a:lnTo>
                  <a:lnTo>
                    <a:pt x="97" y="363"/>
                  </a:lnTo>
                  <a:lnTo>
                    <a:pt x="86" y="371"/>
                  </a:lnTo>
                  <a:lnTo>
                    <a:pt x="75" y="379"/>
                  </a:lnTo>
                  <a:lnTo>
                    <a:pt x="63" y="386"/>
                  </a:lnTo>
                  <a:lnTo>
                    <a:pt x="51" y="393"/>
                  </a:lnTo>
                  <a:lnTo>
                    <a:pt x="39" y="400"/>
                  </a:lnTo>
                  <a:lnTo>
                    <a:pt x="26" y="406"/>
                  </a:lnTo>
                  <a:lnTo>
                    <a:pt x="13" y="412"/>
                  </a:lnTo>
                  <a:lnTo>
                    <a:pt x="0" y="416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55" name="Freeform 163"/>
            <p:cNvSpPr>
              <a:spLocks/>
            </p:cNvSpPr>
            <p:nvPr/>
          </p:nvSpPr>
          <p:spPr bwMode="auto">
            <a:xfrm>
              <a:off x="4280" y="2228"/>
              <a:ext cx="39" cy="55"/>
            </a:xfrm>
            <a:custGeom>
              <a:avLst/>
              <a:gdLst/>
              <a:ahLst/>
              <a:cxnLst>
                <a:cxn ang="0">
                  <a:pos x="38" y="70"/>
                </a:cxn>
                <a:cxn ang="0">
                  <a:pos x="57" y="64"/>
                </a:cxn>
                <a:cxn ang="0">
                  <a:pos x="75" y="54"/>
                </a:cxn>
                <a:cxn ang="0">
                  <a:pos x="85" y="43"/>
                </a:cxn>
                <a:cxn ang="0">
                  <a:pos x="87" y="31"/>
                </a:cxn>
                <a:cxn ang="0">
                  <a:pos x="82" y="21"/>
                </a:cxn>
                <a:cxn ang="0">
                  <a:pos x="69" y="16"/>
                </a:cxn>
                <a:cxn ang="0">
                  <a:pos x="60" y="16"/>
                </a:cxn>
                <a:cxn ang="0">
                  <a:pos x="50" y="20"/>
                </a:cxn>
                <a:cxn ang="0">
                  <a:pos x="40" y="32"/>
                </a:cxn>
                <a:cxn ang="0">
                  <a:pos x="45" y="17"/>
                </a:cxn>
                <a:cxn ang="0">
                  <a:pos x="62" y="4"/>
                </a:cxn>
                <a:cxn ang="0">
                  <a:pos x="80" y="0"/>
                </a:cxn>
                <a:cxn ang="0">
                  <a:pos x="103" y="6"/>
                </a:cxn>
                <a:cxn ang="0">
                  <a:pos x="115" y="19"/>
                </a:cxn>
                <a:cxn ang="0">
                  <a:pos x="117" y="34"/>
                </a:cxn>
                <a:cxn ang="0">
                  <a:pos x="113" y="48"/>
                </a:cxn>
                <a:cxn ang="0">
                  <a:pos x="101" y="58"/>
                </a:cxn>
                <a:cxn ang="0">
                  <a:pos x="88" y="64"/>
                </a:cxn>
                <a:cxn ang="0">
                  <a:pos x="81" y="71"/>
                </a:cxn>
                <a:cxn ang="0">
                  <a:pos x="95" y="82"/>
                </a:cxn>
                <a:cxn ang="0">
                  <a:pos x="101" y="100"/>
                </a:cxn>
                <a:cxn ang="0">
                  <a:pos x="101" y="118"/>
                </a:cxn>
                <a:cxn ang="0">
                  <a:pos x="92" y="137"/>
                </a:cxn>
                <a:cxn ang="0">
                  <a:pos x="76" y="153"/>
                </a:cxn>
                <a:cxn ang="0">
                  <a:pos x="60" y="160"/>
                </a:cxn>
                <a:cxn ang="0">
                  <a:pos x="40" y="165"/>
                </a:cxn>
                <a:cxn ang="0">
                  <a:pos x="21" y="166"/>
                </a:cxn>
                <a:cxn ang="0">
                  <a:pos x="3" y="162"/>
                </a:cxn>
                <a:cxn ang="0">
                  <a:pos x="0" y="154"/>
                </a:cxn>
                <a:cxn ang="0">
                  <a:pos x="1" y="146"/>
                </a:cxn>
                <a:cxn ang="0">
                  <a:pos x="6" y="141"/>
                </a:cxn>
                <a:cxn ang="0">
                  <a:pos x="13" y="137"/>
                </a:cxn>
                <a:cxn ang="0">
                  <a:pos x="19" y="139"/>
                </a:cxn>
                <a:cxn ang="0">
                  <a:pos x="25" y="143"/>
                </a:cxn>
                <a:cxn ang="0">
                  <a:pos x="38" y="152"/>
                </a:cxn>
                <a:cxn ang="0">
                  <a:pos x="49" y="156"/>
                </a:cxn>
                <a:cxn ang="0">
                  <a:pos x="58" y="152"/>
                </a:cxn>
                <a:cxn ang="0">
                  <a:pos x="68" y="136"/>
                </a:cxn>
                <a:cxn ang="0">
                  <a:pos x="70" y="115"/>
                </a:cxn>
                <a:cxn ang="0">
                  <a:pos x="65" y="97"/>
                </a:cxn>
                <a:cxn ang="0">
                  <a:pos x="55" y="85"/>
                </a:cxn>
                <a:cxn ang="0">
                  <a:pos x="42" y="80"/>
                </a:cxn>
              </a:cxnLst>
              <a:rect l="0" t="0" r="r" b="b"/>
              <a:pathLst>
                <a:path w="117" h="166">
                  <a:moveTo>
                    <a:pt x="30" y="76"/>
                  </a:moveTo>
                  <a:lnTo>
                    <a:pt x="32" y="71"/>
                  </a:lnTo>
                  <a:lnTo>
                    <a:pt x="38" y="70"/>
                  </a:lnTo>
                  <a:lnTo>
                    <a:pt x="45" y="68"/>
                  </a:lnTo>
                  <a:lnTo>
                    <a:pt x="51" y="66"/>
                  </a:lnTo>
                  <a:lnTo>
                    <a:pt x="57" y="64"/>
                  </a:lnTo>
                  <a:lnTo>
                    <a:pt x="64" y="61"/>
                  </a:lnTo>
                  <a:lnTo>
                    <a:pt x="70" y="58"/>
                  </a:lnTo>
                  <a:lnTo>
                    <a:pt x="75" y="54"/>
                  </a:lnTo>
                  <a:lnTo>
                    <a:pt x="80" y="51"/>
                  </a:lnTo>
                  <a:lnTo>
                    <a:pt x="82" y="48"/>
                  </a:lnTo>
                  <a:lnTo>
                    <a:pt x="85" y="43"/>
                  </a:lnTo>
                  <a:lnTo>
                    <a:pt x="86" y="39"/>
                  </a:lnTo>
                  <a:lnTo>
                    <a:pt x="87" y="35"/>
                  </a:lnTo>
                  <a:lnTo>
                    <a:pt x="87" y="31"/>
                  </a:lnTo>
                  <a:lnTo>
                    <a:pt x="85" y="28"/>
                  </a:lnTo>
                  <a:lnTo>
                    <a:pt x="83" y="24"/>
                  </a:lnTo>
                  <a:lnTo>
                    <a:pt x="82" y="21"/>
                  </a:lnTo>
                  <a:lnTo>
                    <a:pt x="79" y="19"/>
                  </a:lnTo>
                  <a:lnTo>
                    <a:pt x="74" y="17"/>
                  </a:lnTo>
                  <a:lnTo>
                    <a:pt x="69" y="16"/>
                  </a:lnTo>
                  <a:lnTo>
                    <a:pt x="65" y="14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56" y="17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46" y="23"/>
                  </a:lnTo>
                  <a:lnTo>
                    <a:pt x="44" y="28"/>
                  </a:lnTo>
                  <a:lnTo>
                    <a:pt x="40" y="32"/>
                  </a:lnTo>
                  <a:lnTo>
                    <a:pt x="36" y="30"/>
                  </a:lnTo>
                  <a:lnTo>
                    <a:pt x="40" y="22"/>
                  </a:lnTo>
                  <a:lnTo>
                    <a:pt x="45" y="17"/>
                  </a:lnTo>
                  <a:lnTo>
                    <a:pt x="50" y="11"/>
                  </a:lnTo>
                  <a:lnTo>
                    <a:pt x="56" y="8"/>
                  </a:lnTo>
                  <a:lnTo>
                    <a:pt x="62" y="4"/>
                  </a:lnTo>
                  <a:lnTo>
                    <a:pt x="67" y="2"/>
                  </a:lnTo>
                  <a:lnTo>
                    <a:pt x="73" y="0"/>
                  </a:lnTo>
                  <a:lnTo>
                    <a:pt x="80" y="0"/>
                  </a:lnTo>
                  <a:lnTo>
                    <a:pt x="88" y="1"/>
                  </a:lnTo>
                  <a:lnTo>
                    <a:pt x="95" y="2"/>
                  </a:lnTo>
                  <a:lnTo>
                    <a:pt x="103" y="6"/>
                  </a:lnTo>
                  <a:lnTo>
                    <a:pt x="109" y="9"/>
                  </a:lnTo>
                  <a:lnTo>
                    <a:pt x="112" y="13"/>
                  </a:lnTo>
                  <a:lnTo>
                    <a:pt x="115" y="19"/>
                  </a:lnTo>
                  <a:lnTo>
                    <a:pt x="116" y="24"/>
                  </a:lnTo>
                  <a:lnTo>
                    <a:pt x="117" y="30"/>
                  </a:lnTo>
                  <a:lnTo>
                    <a:pt x="117" y="34"/>
                  </a:lnTo>
                  <a:lnTo>
                    <a:pt x="116" y="39"/>
                  </a:lnTo>
                  <a:lnTo>
                    <a:pt x="115" y="43"/>
                  </a:lnTo>
                  <a:lnTo>
                    <a:pt x="113" y="48"/>
                  </a:lnTo>
                  <a:lnTo>
                    <a:pt x="110" y="51"/>
                  </a:lnTo>
                  <a:lnTo>
                    <a:pt x="106" y="54"/>
                  </a:lnTo>
                  <a:lnTo>
                    <a:pt x="101" y="58"/>
                  </a:lnTo>
                  <a:lnTo>
                    <a:pt x="97" y="61"/>
                  </a:lnTo>
                  <a:lnTo>
                    <a:pt x="93" y="63"/>
                  </a:lnTo>
                  <a:lnTo>
                    <a:pt x="88" y="64"/>
                  </a:lnTo>
                  <a:lnTo>
                    <a:pt x="81" y="66"/>
                  </a:lnTo>
                  <a:lnTo>
                    <a:pt x="75" y="68"/>
                  </a:lnTo>
                  <a:lnTo>
                    <a:pt x="81" y="71"/>
                  </a:lnTo>
                  <a:lnTo>
                    <a:pt x="87" y="74"/>
                  </a:lnTo>
                  <a:lnTo>
                    <a:pt x="92" y="77"/>
                  </a:lnTo>
                  <a:lnTo>
                    <a:pt x="95" y="82"/>
                  </a:lnTo>
                  <a:lnTo>
                    <a:pt x="98" y="87"/>
                  </a:lnTo>
                  <a:lnTo>
                    <a:pt x="100" y="93"/>
                  </a:lnTo>
                  <a:lnTo>
                    <a:pt x="101" y="100"/>
                  </a:lnTo>
                  <a:lnTo>
                    <a:pt x="103" y="106"/>
                  </a:lnTo>
                  <a:lnTo>
                    <a:pt x="103" y="113"/>
                  </a:lnTo>
                  <a:lnTo>
                    <a:pt x="101" y="118"/>
                  </a:lnTo>
                  <a:lnTo>
                    <a:pt x="99" y="125"/>
                  </a:lnTo>
                  <a:lnTo>
                    <a:pt x="95" y="131"/>
                  </a:lnTo>
                  <a:lnTo>
                    <a:pt x="92" y="137"/>
                  </a:lnTo>
                  <a:lnTo>
                    <a:pt x="87" y="143"/>
                  </a:lnTo>
                  <a:lnTo>
                    <a:pt x="82" y="148"/>
                  </a:lnTo>
                  <a:lnTo>
                    <a:pt x="76" y="153"/>
                  </a:lnTo>
                  <a:lnTo>
                    <a:pt x="70" y="156"/>
                  </a:lnTo>
                  <a:lnTo>
                    <a:pt x="65" y="158"/>
                  </a:lnTo>
                  <a:lnTo>
                    <a:pt x="60" y="160"/>
                  </a:lnTo>
                  <a:lnTo>
                    <a:pt x="54" y="163"/>
                  </a:lnTo>
                  <a:lnTo>
                    <a:pt x="48" y="164"/>
                  </a:lnTo>
                  <a:lnTo>
                    <a:pt x="40" y="165"/>
                  </a:lnTo>
                  <a:lnTo>
                    <a:pt x="34" y="166"/>
                  </a:lnTo>
                  <a:lnTo>
                    <a:pt x="28" y="166"/>
                  </a:lnTo>
                  <a:lnTo>
                    <a:pt x="21" y="166"/>
                  </a:lnTo>
                  <a:lnTo>
                    <a:pt x="14" y="165"/>
                  </a:lnTo>
                  <a:lnTo>
                    <a:pt x="8" y="164"/>
                  </a:lnTo>
                  <a:lnTo>
                    <a:pt x="3" y="162"/>
                  </a:lnTo>
                  <a:lnTo>
                    <a:pt x="2" y="159"/>
                  </a:lnTo>
                  <a:lnTo>
                    <a:pt x="1" y="157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6"/>
                  </a:lnTo>
                  <a:lnTo>
                    <a:pt x="2" y="144"/>
                  </a:lnTo>
                  <a:lnTo>
                    <a:pt x="3" y="142"/>
                  </a:lnTo>
                  <a:lnTo>
                    <a:pt x="6" y="141"/>
                  </a:lnTo>
                  <a:lnTo>
                    <a:pt x="8" y="139"/>
                  </a:lnTo>
                  <a:lnTo>
                    <a:pt x="10" y="137"/>
                  </a:lnTo>
                  <a:lnTo>
                    <a:pt x="13" y="137"/>
                  </a:lnTo>
                  <a:lnTo>
                    <a:pt x="15" y="137"/>
                  </a:lnTo>
                  <a:lnTo>
                    <a:pt x="16" y="138"/>
                  </a:lnTo>
                  <a:lnTo>
                    <a:pt x="19" y="139"/>
                  </a:lnTo>
                  <a:lnTo>
                    <a:pt x="19" y="141"/>
                  </a:lnTo>
                  <a:lnTo>
                    <a:pt x="21" y="142"/>
                  </a:lnTo>
                  <a:lnTo>
                    <a:pt x="25" y="143"/>
                  </a:lnTo>
                  <a:lnTo>
                    <a:pt x="30" y="146"/>
                  </a:lnTo>
                  <a:lnTo>
                    <a:pt x="33" y="149"/>
                  </a:lnTo>
                  <a:lnTo>
                    <a:pt x="38" y="152"/>
                  </a:lnTo>
                  <a:lnTo>
                    <a:pt x="42" y="154"/>
                  </a:lnTo>
                  <a:lnTo>
                    <a:pt x="45" y="155"/>
                  </a:lnTo>
                  <a:lnTo>
                    <a:pt x="49" y="156"/>
                  </a:lnTo>
                  <a:lnTo>
                    <a:pt x="52" y="155"/>
                  </a:lnTo>
                  <a:lnTo>
                    <a:pt x="56" y="154"/>
                  </a:lnTo>
                  <a:lnTo>
                    <a:pt x="58" y="152"/>
                  </a:lnTo>
                  <a:lnTo>
                    <a:pt x="62" y="149"/>
                  </a:lnTo>
                  <a:lnTo>
                    <a:pt x="65" y="143"/>
                  </a:lnTo>
                  <a:lnTo>
                    <a:pt x="68" y="136"/>
                  </a:lnTo>
                  <a:lnTo>
                    <a:pt x="69" y="129"/>
                  </a:lnTo>
                  <a:lnTo>
                    <a:pt x="70" y="122"/>
                  </a:lnTo>
                  <a:lnTo>
                    <a:pt x="70" y="115"/>
                  </a:lnTo>
                  <a:lnTo>
                    <a:pt x="69" y="108"/>
                  </a:lnTo>
                  <a:lnTo>
                    <a:pt x="68" y="103"/>
                  </a:lnTo>
                  <a:lnTo>
                    <a:pt x="65" y="97"/>
                  </a:lnTo>
                  <a:lnTo>
                    <a:pt x="62" y="93"/>
                  </a:lnTo>
                  <a:lnTo>
                    <a:pt x="58" y="89"/>
                  </a:lnTo>
                  <a:lnTo>
                    <a:pt x="55" y="85"/>
                  </a:lnTo>
                  <a:lnTo>
                    <a:pt x="50" y="83"/>
                  </a:lnTo>
                  <a:lnTo>
                    <a:pt x="46" y="82"/>
                  </a:lnTo>
                  <a:lnTo>
                    <a:pt x="42" y="80"/>
                  </a:lnTo>
                  <a:lnTo>
                    <a:pt x="36" y="79"/>
                  </a:lnTo>
                  <a:lnTo>
                    <a:pt x="30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6756" name="Freeform 164"/>
            <p:cNvSpPr>
              <a:spLocks/>
            </p:cNvSpPr>
            <p:nvPr/>
          </p:nvSpPr>
          <p:spPr bwMode="auto">
            <a:xfrm>
              <a:off x="4444" y="2228"/>
              <a:ext cx="39" cy="55"/>
            </a:xfrm>
            <a:custGeom>
              <a:avLst/>
              <a:gdLst/>
              <a:ahLst/>
              <a:cxnLst>
                <a:cxn ang="0">
                  <a:pos x="39" y="70"/>
                </a:cxn>
                <a:cxn ang="0">
                  <a:pos x="58" y="64"/>
                </a:cxn>
                <a:cxn ang="0">
                  <a:pos x="76" y="54"/>
                </a:cxn>
                <a:cxn ang="0">
                  <a:pos x="85" y="43"/>
                </a:cxn>
                <a:cxn ang="0">
                  <a:pos x="88" y="31"/>
                </a:cxn>
                <a:cxn ang="0">
                  <a:pos x="83" y="21"/>
                </a:cxn>
                <a:cxn ang="0">
                  <a:pos x="70" y="16"/>
                </a:cxn>
                <a:cxn ang="0">
                  <a:pos x="60" y="16"/>
                </a:cxn>
                <a:cxn ang="0">
                  <a:pos x="51" y="20"/>
                </a:cxn>
                <a:cxn ang="0">
                  <a:pos x="41" y="32"/>
                </a:cxn>
                <a:cxn ang="0">
                  <a:pos x="46" y="17"/>
                </a:cxn>
                <a:cxn ang="0">
                  <a:pos x="63" y="4"/>
                </a:cxn>
                <a:cxn ang="0">
                  <a:pos x="81" y="0"/>
                </a:cxn>
                <a:cxn ang="0">
                  <a:pos x="103" y="6"/>
                </a:cxn>
                <a:cxn ang="0">
                  <a:pos x="115" y="19"/>
                </a:cxn>
                <a:cxn ang="0">
                  <a:pos x="118" y="34"/>
                </a:cxn>
                <a:cxn ang="0">
                  <a:pos x="114" y="48"/>
                </a:cxn>
                <a:cxn ang="0">
                  <a:pos x="102" y="58"/>
                </a:cxn>
                <a:cxn ang="0">
                  <a:pos x="89" y="64"/>
                </a:cxn>
                <a:cxn ang="0">
                  <a:pos x="82" y="71"/>
                </a:cxn>
                <a:cxn ang="0">
                  <a:pos x="96" y="82"/>
                </a:cxn>
                <a:cxn ang="0">
                  <a:pos x="102" y="100"/>
                </a:cxn>
                <a:cxn ang="0">
                  <a:pos x="102" y="118"/>
                </a:cxn>
                <a:cxn ang="0">
                  <a:pos x="93" y="137"/>
                </a:cxn>
                <a:cxn ang="0">
                  <a:pos x="77" y="153"/>
                </a:cxn>
                <a:cxn ang="0">
                  <a:pos x="60" y="160"/>
                </a:cxn>
                <a:cxn ang="0">
                  <a:pos x="41" y="165"/>
                </a:cxn>
                <a:cxn ang="0">
                  <a:pos x="22" y="166"/>
                </a:cxn>
                <a:cxn ang="0">
                  <a:pos x="4" y="162"/>
                </a:cxn>
                <a:cxn ang="0">
                  <a:pos x="0" y="154"/>
                </a:cxn>
                <a:cxn ang="0">
                  <a:pos x="1" y="146"/>
                </a:cxn>
                <a:cxn ang="0">
                  <a:pos x="6" y="141"/>
                </a:cxn>
                <a:cxn ang="0">
                  <a:pos x="13" y="137"/>
                </a:cxn>
                <a:cxn ang="0">
                  <a:pos x="19" y="139"/>
                </a:cxn>
                <a:cxn ang="0">
                  <a:pos x="25" y="143"/>
                </a:cxn>
                <a:cxn ang="0">
                  <a:pos x="39" y="152"/>
                </a:cxn>
                <a:cxn ang="0">
                  <a:pos x="49" y="156"/>
                </a:cxn>
                <a:cxn ang="0">
                  <a:pos x="59" y="152"/>
                </a:cxn>
                <a:cxn ang="0">
                  <a:pos x="69" y="136"/>
                </a:cxn>
                <a:cxn ang="0">
                  <a:pos x="71" y="115"/>
                </a:cxn>
                <a:cxn ang="0">
                  <a:pos x="66" y="97"/>
                </a:cxn>
                <a:cxn ang="0">
                  <a:pos x="55" y="85"/>
                </a:cxn>
                <a:cxn ang="0">
                  <a:pos x="42" y="80"/>
                </a:cxn>
              </a:cxnLst>
              <a:rect l="0" t="0" r="r" b="b"/>
              <a:pathLst>
                <a:path w="118" h="166">
                  <a:moveTo>
                    <a:pt x="30" y="76"/>
                  </a:moveTo>
                  <a:lnTo>
                    <a:pt x="33" y="71"/>
                  </a:lnTo>
                  <a:lnTo>
                    <a:pt x="39" y="70"/>
                  </a:lnTo>
                  <a:lnTo>
                    <a:pt x="46" y="68"/>
                  </a:lnTo>
                  <a:lnTo>
                    <a:pt x="52" y="66"/>
                  </a:lnTo>
                  <a:lnTo>
                    <a:pt x="58" y="64"/>
                  </a:lnTo>
                  <a:lnTo>
                    <a:pt x="65" y="61"/>
                  </a:lnTo>
                  <a:lnTo>
                    <a:pt x="71" y="58"/>
                  </a:lnTo>
                  <a:lnTo>
                    <a:pt x="76" y="54"/>
                  </a:lnTo>
                  <a:lnTo>
                    <a:pt x="81" y="51"/>
                  </a:lnTo>
                  <a:lnTo>
                    <a:pt x="83" y="48"/>
                  </a:lnTo>
                  <a:lnTo>
                    <a:pt x="85" y="43"/>
                  </a:lnTo>
                  <a:lnTo>
                    <a:pt x="87" y="39"/>
                  </a:lnTo>
                  <a:lnTo>
                    <a:pt x="88" y="35"/>
                  </a:lnTo>
                  <a:lnTo>
                    <a:pt x="88" y="31"/>
                  </a:lnTo>
                  <a:lnTo>
                    <a:pt x="85" y="28"/>
                  </a:lnTo>
                  <a:lnTo>
                    <a:pt x="84" y="24"/>
                  </a:lnTo>
                  <a:lnTo>
                    <a:pt x="83" y="21"/>
                  </a:lnTo>
                  <a:lnTo>
                    <a:pt x="79" y="19"/>
                  </a:lnTo>
                  <a:lnTo>
                    <a:pt x="75" y="17"/>
                  </a:lnTo>
                  <a:lnTo>
                    <a:pt x="70" y="16"/>
                  </a:lnTo>
                  <a:lnTo>
                    <a:pt x="66" y="14"/>
                  </a:lnTo>
                  <a:lnTo>
                    <a:pt x="63" y="14"/>
                  </a:lnTo>
                  <a:lnTo>
                    <a:pt x="60" y="16"/>
                  </a:lnTo>
                  <a:lnTo>
                    <a:pt x="57" y="17"/>
                  </a:lnTo>
                  <a:lnTo>
                    <a:pt x="53" y="18"/>
                  </a:lnTo>
                  <a:lnTo>
                    <a:pt x="51" y="20"/>
                  </a:lnTo>
                  <a:lnTo>
                    <a:pt x="47" y="23"/>
                  </a:lnTo>
                  <a:lnTo>
                    <a:pt x="45" y="28"/>
                  </a:lnTo>
                  <a:lnTo>
                    <a:pt x="41" y="32"/>
                  </a:lnTo>
                  <a:lnTo>
                    <a:pt x="36" y="30"/>
                  </a:lnTo>
                  <a:lnTo>
                    <a:pt x="41" y="22"/>
                  </a:lnTo>
                  <a:lnTo>
                    <a:pt x="46" y="17"/>
                  </a:lnTo>
                  <a:lnTo>
                    <a:pt x="51" y="11"/>
                  </a:lnTo>
                  <a:lnTo>
                    <a:pt x="57" y="8"/>
                  </a:lnTo>
                  <a:lnTo>
                    <a:pt x="63" y="4"/>
                  </a:lnTo>
                  <a:lnTo>
                    <a:pt x="67" y="2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9" y="1"/>
                  </a:lnTo>
                  <a:lnTo>
                    <a:pt x="96" y="2"/>
                  </a:lnTo>
                  <a:lnTo>
                    <a:pt x="103" y="6"/>
                  </a:lnTo>
                  <a:lnTo>
                    <a:pt x="109" y="9"/>
                  </a:lnTo>
                  <a:lnTo>
                    <a:pt x="113" y="13"/>
                  </a:lnTo>
                  <a:lnTo>
                    <a:pt x="115" y="19"/>
                  </a:lnTo>
                  <a:lnTo>
                    <a:pt x="117" y="24"/>
                  </a:lnTo>
                  <a:lnTo>
                    <a:pt x="118" y="30"/>
                  </a:lnTo>
                  <a:lnTo>
                    <a:pt x="118" y="34"/>
                  </a:lnTo>
                  <a:lnTo>
                    <a:pt x="117" y="39"/>
                  </a:lnTo>
                  <a:lnTo>
                    <a:pt x="115" y="43"/>
                  </a:lnTo>
                  <a:lnTo>
                    <a:pt x="114" y="48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2" y="58"/>
                  </a:lnTo>
                  <a:lnTo>
                    <a:pt x="97" y="61"/>
                  </a:lnTo>
                  <a:lnTo>
                    <a:pt x="94" y="63"/>
                  </a:lnTo>
                  <a:lnTo>
                    <a:pt x="89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82" y="71"/>
                  </a:lnTo>
                  <a:lnTo>
                    <a:pt x="88" y="74"/>
                  </a:lnTo>
                  <a:lnTo>
                    <a:pt x="93" y="77"/>
                  </a:lnTo>
                  <a:lnTo>
                    <a:pt x="96" y="82"/>
                  </a:lnTo>
                  <a:lnTo>
                    <a:pt x="99" y="87"/>
                  </a:lnTo>
                  <a:lnTo>
                    <a:pt x="101" y="93"/>
                  </a:lnTo>
                  <a:lnTo>
                    <a:pt x="102" y="100"/>
                  </a:lnTo>
                  <a:lnTo>
                    <a:pt x="103" y="106"/>
                  </a:lnTo>
                  <a:lnTo>
                    <a:pt x="103" y="113"/>
                  </a:lnTo>
                  <a:lnTo>
                    <a:pt x="102" y="118"/>
                  </a:lnTo>
                  <a:lnTo>
                    <a:pt x="100" y="125"/>
                  </a:lnTo>
                  <a:lnTo>
                    <a:pt x="96" y="131"/>
                  </a:lnTo>
                  <a:lnTo>
                    <a:pt x="93" y="137"/>
                  </a:lnTo>
                  <a:lnTo>
                    <a:pt x="88" y="143"/>
                  </a:lnTo>
                  <a:lnTo>
                    <a:pt x="83" y="148"/>
                  </a:lnTo>
                  <a:lnTo>
                    <a:pt x="77" y="153"/>
                  </a:lnTo>
                  <a:lnTo>
                    <a:pt x="71" y="156"/>
                  </a:lnTo>
                  <a:lnTo>
                    <a:pt x="66" y="158"/>
                  </a:lnTo>
                  <a:lnTo>
                    <a:pt x="60" y="160"/>
                  </a:lnTo>
                  <a:lnTo>
                    <a:pt x="54" y="163"/>
                  </a:lnTo>
                  <a:lnTo>
                    <a:pt x="48" y="164"/>
                  </a:lnTo>
                  <a:lnTo>
                    <a:pt x="41" y="165"/>
                  </a:lnTo>
                  <a:lnTo>
                    <a:pt x="35" y="166"/>
                  </a:lnTo>
                  <a:lnTo>
                    <a:pt x="29" y="166"/>
                  </a:lnTo>
                  <a:lnTo>
                    <a:pt x="22" y="166"/>
                  </a:lnTo>
                  <a:lnTo>
                    <a:pt x="15" y="165"/>
                  </a:lnTo>
                  <a:lnTo>
                    <a:pt x="9" y="164"/>
                  </a:lnTo>
                  <a:lnTo>
                    <a:pt x="4" y="162"/>
                  </a:lnTo>
                  <a:lnTo>
                    <a:pt x="3" y="159"/>
                  </a:lnTo>
                  <a:lnTo>
                    <a:pt x="1" y="157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6"/>
                  </a:lnTo>
                  <a:lnTo>
                    <a:pt x="3" y="144"/>
                  </a:lnTo>
                  <a:lnTo>
                    <a:pt x="4" y="142"/>
                  </a:lnTo>
                  <a:lnTo>
                    <a:pt x="6" y="141"/>
                  </a:lnTo>
                  <a:lnTo>
                    <a:pt x="9" y="139"/>
                  </a:lnTo>
                  <a:lnTo>
                    <a:pt x="11" y="137"/>
                  </a:lnTo>
                  <a:lnTo>
                    <a:pt x="13" y="137"/>
                  </a:lnTo>
                  <a:lnTo>
                    <a:pt x="16" y="137"/>
                  </a:lnTo>
                  <a:lnTo>
                    <a:pt x="17" y="138"/>
                  </a:lnTo>
                  <a:lnTo>
                    <a:pt x="19" y="139"/>
                  </a:lnTo>
                  <a:lnTo>
                    <a:pt x="19" y="141"/>
                  </a:lnTo>
                  <a:lnTo>
                    <a:pt x="22" y="142"/>
                  </a:lnTo>
                  <a:lnTo>
                    <a:pt x="25" y="143"/>
                  </a:lnTo>
                  <a:lnTo>
                    <a:pt x="30" y="146"/>
                  </a:lnTo>
                  <a:lnTo>
                    <a:pt x="34" y="149"/>
                  </a:lnTo>
                  <a:lnTo>
                    <a:pt x="39" y="152"/>
                  </a:lnTo>
                  <a:lnTo>
                    <a:pt x="42" y="154"/>
                  </a:lnTo>
                  <a:lnTo>
                    <a:pt x="46" y="155"/>
                  </a:lnTo>
                  <a:lnTo>
                    <a:pt x="49" y="156"/>
                  </a:lnTo>
                  <a:lnTo>
                    <a:pt x="53" y="155"/>
                  </a:lnTo>
                  <a:lnTo>
                    <a:pt x="57" y="154"/>
                  </a:lnTo>
                  <a:lnTo>
                    <a:pt x="59" y="152"/>
                  </a:lnTo>
                  <a:lnTo>
                    <a:pt x="63" y="149"/>
                  </a:lnTo>
                  <a:lnTo>
                    <a:pt x="66" y="143"/>
                  </a:lnTo>
                  <a:lnTo>
                    <a:pt x="69" y="136"/>
                  </a:lnTo>
                  <a:lnTo>
                    <a:pt x="70" y="129"/>
                  </a:lnTo>
                  <a:lnTo>
                    <a:pt x="71" y="122"/>
                  </a:lnTo>
                  <a:lnTo>
                    <a:pt x="71" y="115"/>
                  </a:lnTo>
                  <a:lnTo>
                    <a:pt x="70" y="108"/>
                  </a:lnTo>
                  <a:lnTo>
                    <a:pt x="69" y="103"/>
                  </a:lnTo>
                  <a:lnTo>
                    <a:pt x="66" y="97"/>
                  </a:lnTo>
                  <a:lnTo>
                    <a:pt x="63" y="93"/>
                  </a:lnTo>
                  <a:lnTo>
                    <a:pt x="59" y="89"/>
                  </a:lnTo>
                  <a:lnTo>
                    <a:pt x="55" y="85"/>
                  </a:lnTo>
                  <a:lnTo>
                    <a:pt x="51" y="83"/>
                  </a:lnTo>
                  <a:lnTo>
                    <a:pt x="47" y="82"/>
                  </a:lnTo>
                  <a:lnTo>
                    <a:pt x="42" y="80"/>
                  </a:lnTo>
                  <a:lnTo>
                    <a:pt x="36" y="79"/>
                  </a:lnTo>
                  <a:lnTo>
                    <a:pt x="30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sp>
        <p:nvSpPr>
          <p:cNvPr id="366757" name="Rectangle 165"/>
          <p:cNvSpPr>
            <a:spLocks noChangeArrowheads="1"/>
          </p:cNvSpPr>
          <p:nvPr/>
        </p:nvSpPr>
        <p:spPr bwMode="auto">
          <a:xfrm>
            <a:off x="1697038" y="381000"/>
            <a:ext cx="57594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HK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altLang="zh-HK" sz="48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Gouraud</a:t>
            </a:r>
            <a:r>
              <a:rPr lang="en-US" altLang="zh-HK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Shading</a:t>
            </a:r>
          </a:p>
        </p:txBody>
      </p:sp>
    </p:spTree>
    <p:extLst>
      <p:ext uri="{BB962C8B-B14F-4D97-AF65-F5344CB8AC3E}">
        <p14:creationId xmlns:p14="http://schemas.microsoft.com/office/powerpoint/2010/main" val="3328275043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ChangeArrowheads="1"/>
          </p:cNvSpPr>
          <p:nvPr/>
        </p:nvSpPr>
        <p:spPr bwMode="auto">
          <a:xfrm>
            <a:off x="1697038" y="381000"/>
            <a:ext cx="57594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HK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altLang="zh-HK" sz="48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Gouraud</a:t>
            </a:r>
            <a:r>
              <a:rPr lang="en-US" altLang="zh-HK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Shading</a:t>
            </a:r>
          </a:p>
        </p:txBody>
      </p:sp>
      <p:pic>
        <p:nvPicPr>
          <p:cNvPr id="48131" name="Picture 164" descr="FIG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295400"/>
            <a:ext cx="4360862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165" descr="FIG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1295400"/>
            <a:ext cx="4360863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14979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1" name="Rectangle 3"/>
          <p:cNvSpPr>
            <a:spLocks noChangeArrowheads="1"/>
          </p:cNvSpPr>
          <p:nvPr/>
        </p:nvSpPr>
        <p:spPr bwMode="auto">
          <a:xfrm>
            <a:off x="609600" y="762000"/>
            <a:ext cx="78867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Flaws of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Gouraud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Shading:</a:t>
            </a:r>
          </a:p>
          <a:p>
            <a:pPr>
              <a:spcBef>
                <a:spcPct val="20000"/>
              </a:spcBef>
            </a:pPr>
            <a:endParaRPr lang="en-US" altLang="zh-HK" dirty="0" smtClean="0">
              <a:latin typeface="+mn-lt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1) Highlight 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anomalies</a:t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r>
              <a:rPr lang="en-US" altLang="zh-HK" dirty="0">
                <a:latin typeface="+mn-lt"/>
                <a:sym typeface="Symbol" panose="05050102010706020507" pitchFamily="18" charset="2"/>
              </a:rPr>
              <a:t/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r>
              <a:rPr lang="en-US" altLang="zh-HK" dirty="0">
                <a:latin typeface="+mn-lt"/>
                <a:sym typeface="Symbol" panose="05050102010706020507" pitchFamily="18" charset="2"/>
              </a:rPr>
              <a:t/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r>
              <a:rPr lang="en-US" altLang="zh-HK" dirty="0">
                <a:latin typeface="+mn-lt"/>
                <a:sym typeface="Symbol" panose="05050102010706020507" pitchFamily="18" charset="2"/>
              </a:rPr>
              <a:t/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 smtClean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If 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the highlight appears in the interior of the polygon,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Gouraud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shading may fail to shade this highlight because no highlighted intensities are recorded/calculated at the vertices.</a:t>
            </a:r>
          </a:p>
          <a:p>
            <a:pPr>
              <a:spcBef>
                <a:spcPct val="20000"/>
              </a:spcBef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			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Simple 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solution: smaller polygons</a:t>
            </a:r>
          </a:p>
        </p:txBody>
      </p:sp>
      <p:graphicFrame>
        <p:nvGraphicFramePr>
          <p:cNvPr id="49155" name="Object 4"/>
          <p:cNvGraphicFramePr>
            <a:graphicFrameLocks noChangeAspect="1"/>
          </p:cNvGraphicFramePr>
          <p:nvPr/>
        </p:nvGraphicFramePr>
        <p:xfrm>
          <a:off x="2097088" y="2308225"/>
          <a:ext cx="1673225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CorelDRAW!" r:id="rId4" imgW="3456432" imgH="3570732" progId="CDraw5">
                  <p:embed/>
                </p:oleObj>
              </mc:Choice>
              <mc:Fallback>
                <p:oleObj name="CorelDRAW!" r:id="rId4" imgW="3456432" imgH="3570732" progId="CDraw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2308225"/>
                        <a:ext cx="1673225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6" name="Picture 5" descr="proble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359025"/>
            <a:ext cx="28765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5814" name="Rectangle 6"/>
          <p:cNvSpPr>
            <a:spLocks noChangeArrowheads="1"/>
          </p:cNvSpPr>
          <p:nvPr/>
        </p:nvSpPr>
        <p:spPr bwMode="auto">
          <a:xfrm>
            <a:off x="1697038" y="152400"/>
            <a:ext cx="57594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HK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altLang="zh-HK" sz="48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Gouraud</a:t>
            </a:r>
            <a:r>
              <a:rPr lang="en-US" altLang="zh-HK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Shading</a:t>
            </a:r>
          </a:p>
        </p:txBody>
      </p:sp>
    </p:spTree>
    <p:extLst>
      <p:ext uri="{BB962C8B-B14F-4D97-AF65-F5344CB8AC3E}">
        <p14:creationId xmlns:p14="http://schemas.microsoft.com/office/powerpoint/2010/main" val="363440908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5" name="Rectangle 3"/>
          <p:cNvSpPr>
            <a:spLocks noChangeArrowheads="1"/>
          </p:cNvSpPr>
          <p:nvPr/>
        </p:nvSpPr>
        <p:spPr bwMode="auto">
          <a:xfrm>
            <a:off x="609600" y="762000"/>
            <a:ext cx="78867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Flaws of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Gouraud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Shading: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2) Banding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 smtClean="0">
              <a:latin typeface="+mn-lt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Human 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visual system emphasizes intensity changes occurring at a</a:t>
            </a:r>
          </a:p>
          <a:p>
            <a:pPr>
              <a:spcBef>
                <a:spcPct val="20000"/>
              </a:spcBef>
            </a:pP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boundary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, which creates a banding </a:t>
            </a: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effect. The 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bands can be obvious </a:t>
            </a:r>
          </a:p>
          <a:p>
            <a:pPr>
              <a:spcBef>
                <a:spcPct val="20000"/>
              </a:spcBef>
            </a:pP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if 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insufficient polygons are used to model area of high curvature. 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 smtClean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Again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, simple solution: smaller polygons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</p:txBody>
      </p:sp>
      <p:pic>
        <p:nvPicPr>
          <p:cNvPr id="50179" name="Picture 4" descr="m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2209800"/>
            <a:ext cx="21875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6" descr="FIG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2246313"/>
            <a:ext cx="24130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841" name="Rectangle 9"/>
          <p:cNvSpPr>
            <a:spLocks noChangeArrowheads="1"/>
          </p:cNvSpPr>
          <p:nvPr/>
        </p:nvSpPr>
        <p:spPr bwMode="auto">
          <a:xfrm>
            <a:off x="1697038" y="152400"/>
            <a:ext cx="57594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HK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altLang="zh-HK" sz="48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Gouraud</a:t>
            </a:r>
            <a:r>
              <a:rPr lang="en-US" altLang="zh-HK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Shading</a:t>
            </a:r>
          </a:p>
        </p:txBody>
      </p:sp>
      <p:pic>
        <p:nvPicPr>
          <p:cNvPr id="50182" name="Picture 10" descr="m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0" t="61539"/>
          <a:stretch>
            <a:fillRect/>
          </a:stretch>
        </p:blipFill>
        <p:spPr bwMode="auto">
          <a:xfrm>
            <a:off x="6189663" y="2209800"/>
            <a:ext cx="1828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86011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/>
          <p:cNvSpPr/>
          <p:nvPr/>
        </p:nvSpPr>
        <p:spPr>
          <a:xfrm>
            <a:off x="2286000" y="1779588"/>
            <a:ext cx="4572000" cy="30210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666" name="Rectangle 2"/>
          <p:cNvSpPr>
            <a:spLocks noChangeArrowheads="1"/>
          </p:cNvSpPr>
          <p:nvPr/>
        </p:nvSpPr>
        <p:spPr bwMode="auto">
          <a:xfrm>
            <a:off x="1555750" y="228600"/>
            <a:ext cx="597058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en-US" sz="54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Phong</a:t>
            </a:r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Shading</a:t>
            </a:r>
          </a:p>
        </p:txBody>
      </p:sp>
      <p:sp>
        <p:nvSpPr>
          <p:cNvPr id="369667" name="Rectangle 3"/>
          <p:cNvSpPr>
            <a:spLocks noChangeArrowheads="1"/>
          </p:cNvSpPr>
          <p:nvPr/>
        </p:nvSpPr>
        <p:spPr bwMode="auto">
          <a:xfrm>
            <a:off x="457200" y="838200"/>
            <a:ext cx="8153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Instead of interpolating the vertex intensities,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Phong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interpolates vertex normal vector.</a:t>
            </a: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More accurate and solves the interior highlight problem: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dirty="0">
                <a:latin typeface="+mn-lt"/>
                <a:sym typeface="Symbol" panose="05050102010706020507" pitchFamily="18" charset="2"/>
              </a:rPr>
              <a:t>Interpolation equations are:</a:t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r>
              <a:rPr lang="en-US" altLang="zh-HK" dirty="0">
                <a:latin typeface="+mn-lt"/>
                <a:sym typeface="Symbol" panose="05050102010706020507" pitchFamily="18" charset="2"/>
              </a:rPr>
              <a:t>N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a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= [ N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1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(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y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- </a:t>
            </a: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y</a:t>
            </a:r>
            <a:r>
              <a:rPr lang="en-US" altLang="zh-HK" baseline="-25000" dirty="0" smtClean="0">
                <a:latin typeface="+mn-lt"/>
                <a:sym typeface="Symbol" panose="05050102010706020507" pitchFamily="18" charset="2"/>
              </a:rPr>
              <a:t>2</a:t>
            </a:r>
            <a:r>
              <a:rPr lang="en-US" altLang="zh-HK" dirty="0" smtClean="0">
                <a:latin typeface="+mn-lt"/>
                <a:sym typeface="Symbol" panose="05050102010706020507" pitchFamily="18" charset="2"/>
              </a:rPr>
              <a:t>) 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+ N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2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(y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1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-y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) ] / (y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1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- y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2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)</a:t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r>
              <a:rPr lang="en-US" altLang="zh-HK" dirty="0" err="1">
                <a:latin typeface="+mn-lt"/>
                <a:sym typeface="Symbol" panose="05050102010706020507" pitchFamily="18" charset="2"/>
              </a:rPr>
              <a:t>N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= [ N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1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(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y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- y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3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)  + N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3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(y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1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-y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) ] / (y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1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- y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3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)</a:t>
            </a:r>
            <a:br>
              <a:rPr lang="en-US" altLang="zh-HK" dirty="0">
                <a:latin typeface="+mn-lt"/>
                <a:sym typeface="Symbol" panose="05050102010706020507" pitchFamily="18" charset="2"/>
              </a:rPr>
            </a:br>
            <a:r>
              <a:rPr lang="en-US" altLang="zh-HK" dirty="0">
                <a:latin typeface="+mn-lt"/>
                <a:sym typeface="Symbol" panose="05050102010706020507" pitchFamily="18" charset="2"/>
              </a:rPr>
              <a:t>N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= [ N</a:t>
            </a:r>
            <a:r>
              <a:rPr lang="en-US" altLang="zh-HK" baseline="-25000" dirty="0">
                <a:latin typeface="+mn-lt"/>
                <a:sym typeface="Symbol" panose="05050102010706020507" pitchFamily="18" charset="2"/>
              </a:rPr>
              <a:t>a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(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-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s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)  +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N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(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s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-x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a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) ] / (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b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 - </a:t>
            </a:r>
            <a:r>
              <a:rPr lang="en-US" altLang="zh-HK" dirty="0" err="1">
                <a:latin typeface="+mn-lt"/>
                <a:sym typeface="Symbol" panose="05050102010706020507" pitchFamily="18" charset="2"/>
              </a:rPr>
              <a:t>x</a:t>
            </a:r>
            <a:r>
              <a:rPr lang="en-US" altLang="zh-HK" baseline="-25000" dirty="0" err="1">
                <a:latin typeface="+mn-lt"/>
                <a:sym typeface="Symbol" panose="05050102010706020507" pitchFamily="18" charset="2"/>
              </a:rPr>
              <a:t>a</a:t>
            </a:r>
            <a:r>
              <a:rPr lang="en-US" altLang="zh-HK" dirty="0">
                <a:latin typeface="+mn-lt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51204" name="Group 6"/>
          <p:cNvGrpSpPr>
            <a:grpSpLocks noChangeAspect="1"/>
          </p:cNvGrpSpPr>
          <p:nvPr/>
        </p:nvGrpSpPr>
        <p:grpSpPr bwMode="auto">
          <a:xfrm>
            <a:off x="2981325" y="1779588"/>
            <a:ext cx="3349625" cy="2803525"/>
            <a:chOff x="1914" y="1162"/>
            <a:chExt cx="2285" cy="1766"/>
          </a:xfrm>
        </p:grpSpPr>
        <p:sp>
          <p:nvSpPr>
            <p:cNvPr id="369669" name="AutoShape 5"/>
            <p:cNvSpPr>
              <a:spLocks noChangeAspect="1" noChangeArrowheads="1" noTextEdit="1"/>
            </p:cNvSpPr>
            <p:nvPr/>
          </p:nvSpPr>
          <p:spPr bwMode="auto">
            <a:xfrm>
              <a:off x="1914" y="1162"/>
              <a:ext cx="2285" cy="1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71" name="Freeform 7"/>
            <p:cNvSpPr>
              <a:spLocks/>
            </p:cNvSpPr>
            <p:nvPr/>
          </p:nvSpPr>
          <p:spPr bwMode="auto">
            <a:xfrm>
              <a:off x="2337" y="2837"/>
              <a:ext cx="48" cy="43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0" y="129"/>
                </a:cxn>
                <a:cxn ang="0">
                  <a:pos x="144" y="72"/>
                </a:cxn>
                <a:cxn ang="0">
                  <a:pos x="124" y="55"/>
                </a:cxn>
                <a:cxn ang="0">
                  <a:pos x="61" y="0"/>
                </a:cxn>
              </a:cxnLst>
              <a:rect l="0" t="0" r="r" b="b"/>
              <a:pathLst>
                <a:path w="144" h="129">
                  <a:moveTo>
                    <a:pt x="61" y="0"/>
                  </a:moveTo>
                  <a:lnTo>
                    <a:pt x="0" y="129"/>
                  </a:lnTo>
                  <a:lnTo>
                    <a:pt x="144" y="72"/>
                  </a:lnTo>
                  <a:lnTo>
                    <a:pt x="124" y="5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33CC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72" name="Freeform 8"/>
            <p:cNvSpPr>
              <a:spLocks/>
            </p:cNvSpPr>
            <p:nvPr/>
          </p:nvSpPr>
          <p:spPr bwMode="auto">
            <a:xfrm>
              <a:off x="2357" y="2794"/>
              <a:ext cx="77" cy="67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61" y="0"/>
                </a:cxn>
                <a:cxn ang="0">
                  <a:pos x="71" y="8"/>
                </a:cxn>
                <a:cxn ang="0">
                  <a:pos x="160" y="86"/>
                </a:cxn>
                <a:cxn ang="0">
                  <a:pos x="229" y="143"/>
                </a:cxn>
                <a:cxn ang="0">
                  <a:pos x="83" y="201"/>
                </a:cxn>
                <a:cxn ang="0">
                  <a:pos x="64" y="185"/>
                </a:cxn>
                <a:cxn ang="0">
                  <a:pos x="0" y="130"/>
                </a:cxn>
              </a:cxnLst>
              <a:rect l="0" t="0" r="r" b="b"/>
              <a:pathLst>
                <a:path w="229" h="201">
                  <a:moveTo>
                    <a:pt x="0" y="130"/>
                  </a:moveTo>
                  <a:lnTo>
                    <a:pt x="61" y="0"/>
                  </a:lnTo>
                  <a:lnTo>
                    <a:pt x="71" y="8"/>
                  </a:lnTo>
                  <a:lnTo>
                    <a:pt x="160" y="86"/>
                  </a:lnTo>
                  <a:lnTo>
                    <a:pt x="229" y="143"/>
                  </a:lnTo>
                  <a:lnTo>
                    <a:pt x="83" y="201"/>
                  </a:lnTo>
                  <a:lnTo>
                    <a:pt x="64" y="185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3ECF6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73" name="Freeform 9"/>
            <p:cNvSpPr>
              <a:spLocks/>
            </p:cNvSpPr>
            <p:nvPr/>
          </p:nvSpPr>
          <p:spPr bwMode="auto">
            <a:xfrm>
              <a:off x="2377" y="2750"/>
              <a:ext cx="104" cy="92"/>
            </a:xfrm>
            <a:custGeom>
              <a:avLst/>
              <a:gdLst/>
              <a:ahLst/>
              <a:cxnLst>
                <a:cxn ang="0">
                  <a:pos x="0" y="133"/>
                </a:cxn>
                <a:cxn ang="0">
                  <a:pos x="62" y="0"/>
                </a:cxn>
                <a:cxn ang="0">
                  <a:pos x="111" y="47"/>
                </a:cxn>
                <a:cxn ang="0">
                  <a:pos x="196" y="121"/>
                </a:cxn>
                <a:cxn ang="0">
                  <a:pos x="284" y="192"/>
                </a:cxn>
                <a:cxn ang="0">
                  <a:pos x="316" y="216"/>
                </a:cxn>
                <a:cxn ang="0">
                  <a:pos x="167" y="276"/>
                </a:cxn>
                <a:cxn ang="0">
                  <a:pos x="99" y="220"/>
                </a:cxn>
                <a:cxn ang="0">
                  <a:pos x="9" y="141"/>
                </a:cxn>
                <a:cxn ang="0">
                  <a:pos x="0" y="133"/>
                </a:cxn>
              </a:cxnLst>
              <a:rect l="0" t="0" r="r" b="b"/>
              <a:pathLst>
                <a:path w="316" h="276">
                  <a:moveTo>
                    <a:pt x="0" y="133"/>
                  </a:moveTo>
                  <a:lnTo>
                    <a:pt x="62" y="0"/>
                  </a:lnTo>
                  <a:lnTo>
                    <a:pt x="111" y="47"/>
                  </a:lnTo>
                  <a:lnTo>
                    <a:pt x="196" y="121"/>
                  </a:lnTo>
                  <a:lnTo>
                    <a:pt x="284" y="192"/>
                  </a:lnTo>
                  <a:lnTo>
                    <a:pt x="316" y="216"/>
                  </a:lnTo>
                  <a:lnTo>
                    <a:pt x="167" y="276"/>
                  </a:lnTo>
                  <a:lnTo>
                    <a:pt x="99" y="220"/>
                  </a:lnTo>
                  <a:lnTo>
                    <a:pt x="9" y="141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47D1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74" name="Freeform 10"/>
            <p:cNvSpPr>
              <a:spLocks/>
            </p:cNvSpPr>
            <p:nvPr/>
          </p:nvSpPr>
          <p:spPr bwMode="auto">
            <a:xfrm>
              <a:off x="2398" y="2706"/>
              <a:ext cx="135" cy="116"/>
            </a:xfrm>
            <a:custGeom>
              <a:avLst/>
              <a:gdLst/>
              <a:ahLst/>
              <a:cxnLst>
                <a:cxn ang="0">
                  <a:pos x="0" y="133"/>
                </a:cxn>
                <a:cxn ang="0">
                  <a:pos x="63" y="0"/>
                </a:cxn>
                <a:cxn ang="0">
                  <a:pos x="75" y="12"/>
                </a:cxn>
                <a:cxn ang="0">
                  <a:pos x="151" y="85"/>
                </a:cxn>
                <a:cxn ang="0">
                  <a:pos x="230" y="155"/>
                </a:cxn>
                <a:cxn ang="0">
                  <a:pos x="313" y="221"/>
                </a:cxn>
                <a:cxn ang="0">
                  <a:pos x="399" y="284"/>
                </a:cxn>
                <a:cxn ang="0">
                  <a:pos x="405" y="289"/>
                </a:cxn>
                <a:cxn ang="0">
                  <a:pos x="254" y="348"/>
                </a:cxn>
                <a:cxn ang="0">
                  <a:pos x="222" y="324"/>
                </a:cxn>
                <a:cxn ang="0">
                  <a:pos x="134" y="253"/>
                </a:cxn>
                <a:cxn ang="0">
                  <a:pos x="49" y="179"/>
                </a:cxn>
                <a:cxn ang="0">
                  <a:pos x="0" y="133"/>
                </a:cxn>
              </a:cxnLst>
              <a:rect l="0" t="0" r="r" b="b"/>
              <a:pathLst>
                <a:path w="405" h="348">
                  <a:moveTo>
                    <a:pt x="0" y="133"/>
                  </a:moveTo>
                  <a:lnTo>
                    <a:pt x="63" y="0"/>
                  </a:lnTo>
                  <a:lnTo>
                    <a:pt x="75" y="12"/>
                  </a:lnTo>
                  <a:lnTo>
                    <a:pt x="151" y="85"/>
                  </a:lnTo>
                  <a:lnTo>
                    <a:pt x="230" y="155"/>
                  </a:lnTo>
                  <a:lnTo>
                    <a:pt x="313" y="221"/>
                  </a:lnTo>
                  <a:lnTo>
                    <a:pt x="399" y="284"/>
                  </a:lnTo>
                  <a:lnTo>
                    <a:pt x="405" y="289"/>
                  </a:lnTo>
                  <a:lnTo>
                    <a:pt x="254" y="348"/>
                  </a:lnTo>
                  <a:lnTo>
                    <a:pt x="222" y="324"/>
                  </a:lnTo>
                  <a:lnTo>
                    <a:pt x="134" y="253"/>
                  </a:lnTo>
                  <a:lnTo>
                    <a:pt x="49" y="179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52D47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75" name="Freeform 11"/>
            <p:cNvSpPr>
              <a:spLocks/>
            </p:cNvSpPr>
            <p:nvPr/>
          </p:nvSpPr>
          <p:spPr bwMode="auto">
            <a:xfrm>
              <a:off x="2419" y="2661"/>
              <a:ext cx="168" cy="142"/>
            </a:xfrm>
            <a:custGeom>
              <a:avLst/>
              <a:gdLst/>
              <a:ahLst/>
              <a:cxnLst>
                <a:cxn ang="0">
                  <a:pos x="0" y="135"/>
                </a:cxn>
                <a:cxn ang="0">
                  <a:pos x="63" y="0"/>
                </a:cxn>
                <a:cxn ang="0">
                  <a:pos x="119" y="58"/>
                </a:cxn>
                <a:cxn ang="0">
                  <a:pos x="190" y="126"/>
                </a:cxn>
                <a:cxn ang="0">
                  <a:pos x="264" y="192"/>
                </a:cxn>
                <a:cxn ang="0">
                  <a:pos x="342" y="254"/>
                </a:cxn>
                <a:cxn ang="0">
                  <a:pos x="423" y="313"/>
                </a:cxn>
                <a:cxn ang="0">
                  <a:pos x="498" y="362"/>
                </a:cxn>
                <a:cxn ang="0">
                  <a:pos x="342" y="424"/>
                </a:cxn>
                <a:cxn ang="0">
                  <a:pos x="336" y="420"/>
                </a:cxn>
                <a:cxn ang="0">
                  <a:pos x="249" y="357"/>
                </a:cxn>
                <a:cxn ang="0">
                  <a:pos x="167" y="290"/>
                </a:cxn>
                <a:cxn ang="0">
                  <a:pos x="88" y="220"/>
                </a:cxn>
                <a:cxn ang="0">
                  <a:pos x="12" y="147"/>
                </a:cxn>
                <a:cxn ang="0">
                  <a:pos x="0" y="135"/>
                </a:cxn>
              </a:cxnLst>
              <a:rect l="0" t="0" r="r" b="b"/>
              <a:pathLst>
                <a:path w="498" h="424">
                  <a:moveTo>
                    <a:pt x="0" y="135"/>
                  </a:moveTo>
                  <a:lnTo>
                    <a:pt x="63" y="0"/>
                  </a:lnTo>
                  <a:lnTo>
                    <a:pt x="119" y="58"/>
                  </a:lnTo>
                  <a:lnTo>
                    <a:pt x="190" y="126"/>
                  </a:lnTo>
                  <a:lnTo>
                    <a:pt x="264" y="192"/>
                  </a:lnTo>
                  <a:lnTo>
                    <a:pt x="342" y="254"/>
                  </a:lnTo>
                  <a:lnTo>
                    <a:pt x="423" y="313"/>
                  </a:lnTo>
                  <a:lnTo>
                    <a:pt x="498" y="362"/>
                  </a:lnTo>
                  <a:lnTo>
                    <a:pt x="342" y="424"/>
                  </a:lnTo>
                  <a:lnTo>
                    <a:pt x="336" y="420"/>
                  </a:lnTo>
                  <a:lnTo>
                    <a:pt x="249" y="357"/>
                  </a:lnTo>
                  <a:lnTo>
                    <a:pt x="167" y="290"/>
                  </a:lnTo>
                  <a:lnTo>
                    <a:pt x="88" y="220"/>
                  </a:lnTo>
                  <a:lnTo>
                    <a:pt x="12" y="147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5ED6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76" name="Freeform 12"/>
            <p:cNvSpPr>
              <a:spLocks noEditPoints="1"/>
            </p:cNvSpPr>
            <p:nvPr/>
          </p:nvSpPr>
          <p:spPr bwMode="auto">
            <a:xfrm>
              <a:off x="2440" y="1595"/>
              <a:ext cx="525" cy="1187"/>
            </a:xfrm>
            <a:custGeom>
              <a:avLst/>
              <a:gdLst/>
              <a:ahLst/>
              <a:cxnLst>
                <a:cxn ang="0">
                  <a:pos x="1460" y="91"/>
                </a:cxn>
                <a:cxn ang="0">
                  <a:pos x="1503" y="0"/>
                </a:cxn>
                <a:cxn ang="0">
                  <a:pos x="1579" y="84"/>
                </a:cxn>
                <a:cxn ang="0">
                  <a:pos x="1538" y="84"/>
                </a:cxn>
                <a:cxn ang="0">
                  <a:pos x="1460" y="91"/>
                </a:cxn>
                <a:cxn ang="0">
                  <a:pos x="0" y="3198"/>
                </a:cxn>
                <a:cxn ang="0">
                  <a:pos x="65" y="3062"/>
                </a:cxn>
                <a:cxn ang="0">
                  <a:pos x="98" y="3101"/>
                </a:cxn>
                <a:cxn ang="0">
                  <a:pos x="161" y="3168"/>
                </a:cxn>
                <a:cxn ang="0">
                  <a:pos x="227" y="3231"/>
                </a:cxn>
                <a:cxn ang="0">
                  <a:pos x="296" y="3293"/>
                </a:cxn>
                <a:cxn ang="0">
                  <a:pos x="369" y="3351"/>
                </a:cxn>
                <a:cxn ang="0">
                  <a:pos x="445" y="3405"/>
                </a:cxn>
                <a:cxn ang="0">
                  <a:pos x="524" y="3456"/>
                </a:cxn>
                <a:cxn ang="0">
                  <a:pos x="592" y="3499"/>
                </a:cxn>
                <a:cxn ang="0">
                  <a:pos x="433" y="3560"/>
                </a:cxn>
                <a:cxn ang="0">
                  <a:pos x="359" y="3512"/>
                </a:cxn>
                <a:cxn ang="0">
                  <a:pos x="277" y="3452"/>
                </a:cxn>
                <a:cxn ang="0">
                  <a:pos x="201" y="3391"/>
                </a:cxn>
                <a:cxn ang="0">
                  <a:pos x="126" y="3325"/>
                </a:cxn>
                <a:cxn ang="0">
                  <a:pos x="55" y="3256"/>
                </a:cxn>
                <a:cxn ang="0">
                  <a:pos x="0" y="3198"/>
                </a:cxn>
              </a:cxnLst>
              <a:rect l="0" t="0" r="r" b="b"/>
              <a:pathLst>
                <a:path w="1579" h="3560">
                  <a:moveTo>
                    <a:pt x="1460" y="91"/>
                  </a:moveTo>
                  <a:lnTo>
                    <a:pt x="1503" y="0"/>
                  </a:lnTo>
                  <a:lnTo>
                    <a:pt x="1579" y="84"/>
                  </a:lnTo>
                  <a:lnTo>
                    <a:pt x="1538" y="84"/>
                  </a:lnTo>
                  <a:lnTo>
                    <a:pt x="1460" y="91"/>
                  </a:lnTo>
                  <a:close/>
                  <a:moveTo>
                    <a:pt x="0" y="3198"/>
                  </a:moveTo>
                  <a:lnTo>
                    <a:pt x="65" y="3062"/>
                  </a:lnTo>
                  <a:lnTo>
                    <a:pt x="98" y="3101"/>
                  </a:lnTo>
                  <a:lnTo>
                    <a:pt x="161" y="3168"/>
                  </a:lnTo>
                  <a:lnTo>
                    <a:pt x="227" y="3231"/>
                  </a:lnTo>
                  <a:lnTo>
                    <a:pt x="296" y="3293"/>
                  </a:lnTo>
                  <a:lnTo>
                    <a:pt x="369" y="3351"/>
                  </a:lnTo>
                  <a:lnTo>
                    <a:pt x="445" y="3405"/>
                  </a:lnTo>
                  <a:lnTo>
                    <a:pt x="524" y="3456"/>
                  </a:lnTo>
                  <a:lnTo>
                    <a:pt x="592" y="3499"/>
                  </a:lnTo>
                  <a:lnTo>
                    <a:pt x="433" y="3560"/>
                  </a:lnTo>
                  <a:lnTo>
                    <a:pt x="359" y="3512"/>
                  </a:lnTo>
                  <a:lnTo>
                    <a:pt x="277" y="3452"/>
                  </a:lnTo>
                  <a:lnTo>
                    <a:pt x="201" y="3391"/>
                  </a:lnTo>
                  <a:lnTo>
                    <a:pt x="126" y="3325"/>
                  </a:lnTo>
                  <a:lnTo>
                    <a:pt x="55" y="3256"/>
                  </a:lnTo>
                  <a:lnTo>
                    <a:pt x="0" y="3198"/>
                  </a:lnTo>
                  <a:close/>
                </a:path>
              </a:pathLst>
            </a:custGeom>
            <a:solidFill>
              <a:srgbClr val="69D98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77" name="Freeform 13"/>
            <p:cNvSpPr>
              <a:spLocks noEditPoints="1"/>
            </p:cNvSpPr>
            <p:nvPr/>
          </p:nvSpPr>
          <p:spPr bwMode="auto">
            <a:xfrm>
              <a:off x="2461" y="1623"/>
              <a:ext cx="1176" cy="1139"/>
            </a:xfrm>
            <a:custGeom>
              <a:avLst/>
              <a:gdLst/>
              <a:ahLst/>
              <a:cxnLst>
                <a:cxn ang="0">
                  <a:pos x="1331" y="146"/>
                </a:cxn>
                <a:cxn ang="0">
                  <a:pos x="1397" y="7"/>
                </a:cxn>
                <a:cxn ang="0">
                  <a:pos x="1474" y="0"/>
                </a:cxn>
                <a:cxn ang="0">
                  <a:pos x="1514" y="0"/>
                </a:cxn>
                <a:cxn ang="0">
                  <a:pos x="1635" y="133"/>
                </a:cxn>
                <a:cxn ang="0">
                  <a:pos x="1577" y="131"/>
                </a:cxn>
                <a:cxn ang="0">
                  <a:pos x="1481" y="133"/>
                </a:cxn>
                <a:cxn ang="0">
                  <a:pos x="1387" y="140"/>
                </a:cxn>
                <a:cxn ang="0">
                  <a:pos x="1331" y="146"/>
                </a:cxn>
                <a:cxn ang="0">
                  <a:pos x="0" y="2980"/>
                </a:cxn>
                <a:cxn ang="0">
                  <a:pos x="65" y="2840"/>
                </a:cxn>
                <a:cxn ang="0">
                  <a:pos x="89" y="2869"/>
                </a:cxn>
                <a:cxn ang="0">
                  <a:pos x="144" y="2934"/>
                </a:cxn>
                <a:cxn ang="0">
                  <a:pos x="202" y="2996"/>
                </a:cxn>
                <a:cxn ang="0">
                  <a:pos x="265" y="3055"/>
                </a:cxn>
                <a:cxn ang="0">
                  <a:pos x="328" y="3112"/>
                </a:cxn>
                <a:cxn ang="0">
                  <a:pos x="396" y="3166"/>
                </a:cxn>
                <a:cxn ang="0">
                  <a:pos x="466" y="3217"/>
                </a:cxn>
                <a:cxn ang="0">
                  <a:pos x="539" y="3264"/>
                </a:cxn>
                <a:cxn ang="0">
                  <a:pos x="614" y="3310"/>
                </a:cxn>
                <a:cxn ang="0">
                  <a:pos x="690" y="3351"/>
                </a:cxn>
                <a:cxn ang="0">
                  <a:pos x="526" y="3416"/>
                </a:cxn>
                <a:cxn ang="0">
                  <a:pos x="458" y="3374"/>
                </a:cxn>
                <a:cxn ang="0">
                  <a:pos x="381" y="3323"/>
                </a:cxn>
                <a:cxn ang="0">
                  <a:pos x="305" y="3269"/>
                </a:cxn>
                <a:cxn ang="0">
                  <a:pos x="232" y="3210"/>
                </a:cxn>
                <a:cxn ang="0">
                  <a:pos x="162" y="3149"/>
                </a:cxn>
                <a:cxn ang="0">
                  <a:pos x="97" y="3085"/>
                </a:cxn>
                <a:cxn ang="0">
                  <a:pos x="33" y="3018"/>
                </a:cxn>
                <a:cxn ang="0">
                  <a:pos x="0" y="2980"/>
                </a:cxn>
                <a:cxn ang="0">
                  <a:pos x="3368" y="2291"/>
                </a:cxn>
                <a:cxn ang="0">
                  <a:pos x="3526" y="2230"/>
                </a:cxn>
                <a:cxn ang="0">
                  <a:pos x="3412" y="2102"/>
                </a:cxn>
                <a:cxn ang="0">
                  <a:pos x="3412" y="2105"/>
                </a:cxn>
                <a:cxn ang="0">
                  <a:pos x="3395" y="2189"/>
                </a:cxn>
                <a:cxn ang="0">
                  <a:pos x="3374" y="2272"/>
                </a:cxn>
                <a:cxn ang="0">
                  <a:pos x="3368" y="2291"/>
                </a:cxn>
              </a:cxnLst>
              <a:rect l="0" t="0" r="r" b="b"/>
              <a:pathLst>
                <a:path w="3526" h="3416">
                  <a:moveTo>
                    <a:pt x="1331" y="146"/>
                  </a:moveTo>
                  <a:lnTo>
                    <a:pt x="1397" y="7"/>
                  </a:lnTo>
                  <a:lnTo>
                    <a:pt x="1474" y="0"/>
                  </a:lnTo>
                  <a:lnTo>
                    <a:pt x="1514" y="0"/>
                  </a:lnTo>
                  <a:lnTo>
                    <a:pt x="1635" y="133"/>
                  </a:lnTo>
                  <a:lnTo>
                    <a:pt x="1577" y="131"/>
                  </a:lnTo>
                  <a:lnTo>
                    <a:pt x="1481" y="133"/>
                  </a:lnTo>
                  <a:lnTo>
                    <a:pt x="1387" y="140"/>
                  </a:lnTo>
                  <a:lnTo>
                    <a:pt x="1331" y="146"/>
                  </a:lnTo>
                  <a:close/>
                  <a:moveTo>
                    <a:pt x="0" y="2980"/>
                  </a:moveTo>
                  <a:lnTo>
                    <a:pt x="65" y="2840"/>
                  </a:lnTo>
                  <a:lnTo>
                    <a:pt x="89" y="2869"/>
                  </a:lnTo>
                  <a:lnTo>
                    <a:pt x="144" y="2934"/>
                  </a:lnTo>
                  <a:lnTo>
                    <a:pt x="202" y="2996"/>
                  </a:lnTo>
                  <a:lnTo>
                    <a:pt x="265" y="3055"/>
                  </a:lnTo>
                  <a:lnTo>
                    <a:pt x="328" y="3112"/>
                  </a:lnTo>
                  <a:lnTo>
                    <a:pt x="396" y="3166"/>
                  </a:lnTo>
                  <a:lnTo>
                    <a:pt x="466" y="3217"/>
                  </a:lnTo>
                  <a:lnTo>
                    <a:pt x="539" y="3264"/>
                  </a:lnTo>
                  <a:lnTo>
                    <a:pt x="614" y="3310"/>
                  </a:lnTo>
                  <a:lnTo>
                    <a:pt x="690" y="3351"/>
                  </a:lnTo>
                  <a:lnTo>
                    <a:pt x="526" y="3416"/>
                  </a:lnTo>
                  <a:lnTo>
                    <a:pt x="458" y="3374"/>
                  </a:lnTo>
                  <a:lnTo>
                    <a:pt x="381" y="3323"/>
                  </a:lnTo>
                  <a:lnTo>
                    <a:pt x="305" y="3269"/>
                  </a:lnTo>
                  <a:lnTo>
                    <a:pt x="232" y="3210"/>
                  </a:lnTo>
                  <a:lnTo>
                    <a:pt x="162" y="3149"/>
                  </a:lnTo>
                  <a:lnTo>
                    <a:pt x="97" y="3085"/>
                  </a:lnTo>
                  <a:lnTo>
                    <a:pt x="33" y="3018"/>
                  </a:lnTo>
                  <a:lnTo>
                    <a:pt x="0" y="2980"/>
                  </a:lnTo>
                  <a:close/>
                  <a:moveTo>
                    <a:pt x="3368" y="2291"/>
                  </a:moveTo>
                  <a:lnTo>
                    <a:pt x="3526" y="2230"/>
                  </a:lnTo>
                  <a:lnTo>
                    <a:pt x="3412" y="2102"/>
                  </a:lnTo>
                  <a:lnTo>
                    <a:pt x="3412" y="2105"/>
                  </a:lnTo>
                  <a:lnTo>
                    <a:pt x="3395" y="2189"/>
                  </a:lnTo>
                  <a:lnTo>
                    <a:pt x="3374" y="2272"/>
                  </a:lnTo>
                  <a:lnTo>
                    <a:pt x="3368" y="2291"/>
                  </a:lnTo>
                  <a:close/>
                </a:path>
              </a:pathLst>
            </a:custGeom>
            <a:solidFill>
              <a:srgbClr val="72DB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78" name="Freeform 14"/>
            <p:cNvSpPr>
              <a:spLocks noEditPoints="1"/>
            </p:cNvSpPr>
            <p:nvPr/>
          </p:nvSpPr>
          <p:spPr bwMode="auto">
            <a:xfrm>
              <a:off x="2483" y="1666"/>
              <a:ext cx="1119" cy="1074"/>
            </a:xfrm>
            <a:custGeom>
              <a:avLst/>
              <a:gdLst/>
              <a:ahLst/>
              <a:cxnLst>
                <a:cxn ang="0">
                  <a:pos x="1199" y="159"/>
                </a:cxn>
                <a:cxn ang="0">
                  <a:pos x="1267" y="15"/>
                </a:cxn>
                <a:cxn ang="0">
                  <a:pos x="1321" y="9"/>
                </a:cxn>
                <a:cxn ang="0">
                  <a:pos x="1416" y="2"/>
                </a:cxn>
                <a:cxn ang="0">
                  <a:pos x="1512" y="0"/>
                </a:cxn>
                <a:cxn ang="0">
                  <a:pos x="1568" y="2"/>
                </a:cxn>
                <a:cxn ang="0">
                  <a:pos x="1695" y="143"/>
                </a:cxn>
                <a:cxn ang="0">
                  <a:pos x="1687" y="141"/>
                </a:cxn>
                <a:cxn ang="0">
                  <a:pos x="1600" y="134"/>
                </a:cxn>
                <a:cxn ang="0">
                  <a:pos x="1512" y="132"/>
                </a:cxn>
                <a:cxn ang="0">
                  <a:pos x="1424" y="134"/>
                </a:cxn>
                <a:cxn ang="0">
                  <a:pos x="1337" y="141"/>
                </a:cxn>
                <a:cxn ang="0">
                  <a:pos x="1251" y="151"/>
                </a:cxn>
                <a:cxn ang="0">
                  <a:pos x="1199" y="159"/>
                </a:cxn>
                <a:cxn ang="0">
                  <a:pos x="0" y="2711"/>
                </a:cxn>
                <a:cxn ang="0">
                  <a:pos x="68" y="2567"/>
                </a:cxn>
                <a:cxn ang="0">
                  <a:pos x="91" y="2598"/>
                </a:cxn>
                <a:cxn ang="0">
                  <a:pos x="138" y="2660"/>
                </a:cxn>
                <a:cxn ang="0">
                  <a:pos x="190" y="2720"/>
                </a:cxn>
                <a:cxn ang="0">
                  <a:pos x="243" y="2777"/>
                </a:cxn>
                <a:cxn ang="0">
                  <a:pos x="300" y="2832"/>
                </a:cxn>
                <a:cxn ang="0">
                  <a:pos x="360" y="2885"/>
                </a:cxn>
                <a:cxn ang="0">
                  <a:pos x="421" y="2934"/>
                </a:cxn>
                <a:cxn ang="0">
                  <a:pos x="487" y="2981"/>
                </a:cxn>
                <a:cxn ang="0">
                  <a:pos x="554" y="3026"/>
                </a:cxn>
                <a:cxn ang="0">
                  <a:pos x="623" y="3067"/>
                </a:cxn>
                <a:cxn ang="0">
                  <a:pos x="695" y="3105"/>
                </a:cxn>
                <a:cxn ang="0">
                  <a:pos x="769" y="3140"/>
                </a:cxn>
                <a:cxn ang="0">
                  <a:pos x="798" y="3153"/>
                </a:cxn>
                <a:cxn ang="0">
                  <a:pos x="624" y="3221"/>
                </a:cxn>
                <a:cxn ang="0">
                  <a:pos x="548" y="3180"/>
                </a:cxn>
                <a:cxn ang="0">
                  <a:pos x="473" y="3135"/>
                </a:cxn>
                <a:cxn ang="0">
                  <a:pos x="400" y="3088"/>
                </a:cxn>
                <a:cxn ang="0">
                  <a:pos x="330" y="3037"/>
                </a:cxn>
                <a:cxn ang="0">
                  <a:pos x="263" y="2983"/>
                </a:cxn>
                <a:cxn ang="0">
                  <a:pos x="199" y="2926"/>
                </a:cxn>
                <a:cxn ang="0">
                  <a:pos x="136" y="2866"/>
                </a:cxn>
                <a:cxn ang="0">
                  <a:pos x="78" y="2805"/>
                </a:cxn>
                <a:cxn ang="0">
                  <a:pos x="23" y="2740"/>
                </a:cxn>
                <a:cxn ang="0">
                  <a:pos x="0" y="2711"/>
                </a:cxn>
                <a:cxn ang="0">
                  <a:pos x="3305" y="2161"/>
                </a:cxn>
                <a:cxn ang="0">
                  <a:pos x="3132" y="2229"/>
                </a:cxn>
                <a:cxn ang="0">
                  <a:pos x="3149" y="2184"/>
                </a:cxn>
                <a:cxn ang="0">
                  <a:pos x="3171" y="2109"/>
                </a:cxn>
                <a:cxn ang="0">
                  <a:pos x="3191" y="2033"/>
                </a:cxn>
                <a:cxn ang="0">
                  <a:pos x="3206" y="1955"/>
                </a:cxn>
                <a:cxn ang="0">
                  <a:pos x="3217" y="1875"/>
                </a:cxn>
                <a:cxn ang="0">
                  <a:pos x="3220" y="1831"/>
                </a:cxn>
                <a:cxn ang="0">
                  <a:pos x="3348" y="1973"/>
                </a:cxn>
                <a:cxn ang="0">
                  <a:pos x="3348" y="1975"/>
                </a:cxn>
                <a:cxn ang="0">
                  <a:pos x="3332" y="2059"/>
                </a:cxn>
                <a:cxn ang="0">
                  <a:pos x="3310" y="2143"/>
                </a:cxn>
                <a:cxn ang="0">
                  <a:pos x="3305" y="2161"/>
                </a:cxn>
              </a:cxnLst>
              <a:rect l="0" t="0" r="r" b="b"/>
              <a:pathLst>
                <a:path w="3348" h="3221">
                  <a:moveTo>
                    <a:pt x="1199" y="159"/>
                  </a:moveTo>
                  <a:lnTo>
                    <a:pt x="1267" y="15"/>
                  </a:lnTo>
                  <a:lnTo>
                    <a:pt x="1321" y="9"/>
                  </a:lnTo>
                  <a:lnTo>
                    <a:pt x="1416" y="2"/>
                  </a:lnTo>
                  <a:lnTo>
                    <a:pt x="1512" y="0"/>
                  </a:lnTo>
                  <a:lnTo>
                    <a:pt x="1568" y="2"/>
                  </a:lnTo>
                  <a:lnTo>
                    <a:pt x="1695" y="143"/>
                  </a:lnTo>
                  <a:lnTo>
                    <a:pt x="1687" y="141"/>
                  </a:lnTo>
                  <a:lnTo>
                    <a:pt x="1600" y="134"/>
                  </a:lnTo>
                  <a:lnTo>
                    <a:pt x="1512" y="132"/>
                  </a:lnTo>
                  <a:lnTo>
                    <a:pt x="1424" y="134"/>
                  </a:lnTo>
                  <a:lnTo>
                    <a:pt x="1337" y="141"/>
                  </a:lnTo>
                  <a:lnTo>
                    <a:pt x="1251" y="151"/>
                  </a:lnTo>
                  <a:lnTo>
                    <a:pt x="1199" y="159"/>
                  </a:lnTo>
                  <a:close/>
                  <a:moveTo>
                    <a:pt x="0" y="2711"/>
                  </a:moveTo>
                  <a:lnTo>
                    <a:pt x="68" y="2567"/>
                  </a:lnTo>
                  <a:lnTo>
                    <a:pt x="91" y="2598"/>
                  </a:lnTo>
                  <a:lnTo>
                    <a:pt x="138" y="2660"/>
                  </a:lnTo>
                  <a:lnTo>
                    <a:pt x="190" y="2720"/>
                  </a:lnTo>
                  <a:lnTo>
                    <a:pt x="243" y="2777"/>
                  </a:lnTo>
                  <a:lnTo>
                    <a:pt x="300" y="2832"/>
                  </a:lnTo>
                  <a:lnTo>
                    <a:pt x="360" y="2885"/>
                  </a:lnTo>
                  <a:lnTo>
                    <a:pt x="421" y="2934"/>
                  </a:lnTo>
                  <a:lnTo>
                    <a:pt x="487" y="2981"/>
                  </a:lnTo>
                  <a:lnTo>
                    <a:pt x="554" y="3026"/>
                  </a:lnTo>
                  <a:lnTo>
                    <a:pt x="623" y="3067"/>
                  </a:lnTo>
                  <a:lnTo>
                    <a:pt x="695" y="3105"/>
                  </a:lnTo>
                  <a:lnTo>
                    <a:pt x="769" y="3140"/>
                  </a:lnTo>
                  <a:lnTo>
                    <a:pt x="798" y="3153"/>
                  </a:lnTo>
                  <a:lnTo>
                    <a:pt x="624" y="3221"/>
                  </a:lnTo>
                  <a:lnTo>
                    <a:pt x="548" y="3180"/>
                  </a:lnTo>
                  <a:lnTo>
                    <a:pt x="473" y="3135"/>
                  </a:lnTo>
                  <a:lnTo>
                    <a:pt x="400" y="3088"/>
                  </a:lnTo>
                  <a:lnTo>
                    <a:pt x="330" y="3037"/>
                  </a:lnTo>
                  <a:lnTo>
                    <a:pt x="263" y="2983"/>
                  </a:lnTo>
                  <a:lnTo>
                    <a:pt x="199" y="2926"/>
                  </a:lnTo>
                  <a:lnTo>
                    <a:pt x="136" y="2866"/>
                  </a:lnTo>
                  <a:lnTo>
                    <a:pt x="78" y="2805"/>
                  </a:lnTo>
                  <a:lnTo>
                    <a:pt x="23" y="2740"/>
                  </a:lnTo>
                  <a:lnTo>
                    <a:pt x="0" y="2711"/>
                  </a:lnTo>
                  <a:close/>
                  <a:moveTo>
                    <a:pt x="3305" y="2161"/>
                  </a:moveTo>
                  <a:lnTo>
                    <a:pt x="3132" y="2229"/>
                  </a:lnTo>
                  <a:lnTo>
                    <a:pt x="3149" y="2184"/>
                  </a:lnTo>
                  <a:lnTo>
                    <a:pt x="3171" y="2109"/>
                  </a:lnTo>
                  <a:lnTo>
                    <a:pt x="3191" y="2033"/>
                  </a:lnTo>
                  <a:lnTo>
                    <a:pt x="3206" y="1955"/>
                  </a:lnTo>
                  <a:lnTo>
                    <a:pt x="3217" y="1875"/>
                  </a:lnTo>
                  <a:lnTo>
                    <a:pt x="3220" y="1831"/>
                  </a:lnTo>
                  <a:lnTo>
                    <a:pt x="3348" y="1973"/>
                  </a:lnTo>
                  <a:lnTo>
                    <a:pt x="3348" y="1975"/>
                  </a:lnTo>
                  <a:lnTo>
                    <a:pt x="3332" y="2059"/>
                  </a:lnTo>
                  <a:lnTo>
                    <a:pt x="3310" y="2143"/>
                  </a:lnTo>
                  <a:lnTo>
                    <a:pt x="3305" y="2161"/>
                  </a:lnTo>
                  <a:close/>
                </a:path>
              </a:pathLst>
            </a:custGeom>
            <a:solidFill>
              <a:srgbClr val="7DDE9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79" name="Freeform 15"/>
            <p:cNvSpPr>
              <a:spLocks noEditPoints="1"/>
            </p:cNvSpPr>
            <p:nvPr/>
          </p:nvSpPr>
          <p:spPr bwMode="auto">
            <a:xfrm>
              <a:off x="2505" y="1710"/>
              <a:ext cx="1052" cy="1007"/>
            </a:xfrm>
            <a:custGeom>
              <a:avLst/>
              <a:gdLst/>
              <a:ahLst/>
              <a:cxnLst>
                <a:cxn ang="0">
                  <a:pos x="1133" y="27"/>
                </a:cxn>
                <a:cxn ang="0">
                  <a:pos x="1270" y="9"/>
                </a:cxn>
                <a:cxn ang="0">
                  <a:pos x="1445" y="0"/>
                </a:cxn>
                <a:cxn ang="0">
                  <a:pos x="1620" y="9"/>
                </a:cxn>
                <a:cxn ang="0">
                  <a:pos x="1767" y="165"/>
                </a:cxn>
                <a:cxn ang="0">
                  <a:pos x="1684" y="149"/>
                </a:cxn>
                <a:cxn ang="0">
                  <a:pos x="1526" y="135"/>
                </a:cxn>
                <a:cxn ang="0">
                  <a:pos x="1363" y="135"/>
                </a:cxn>
                <a:cxn ang="0">
                  <a:pos x="1205" y="149"/>
                </a:cxn>
                <a:cxn ang="0">
                  <a:pos x="1063" y="176"/>
                </a:cxn>
                <a:cxn ang="0">
                  <a:pos x="70" y="2288"/>
                </a:cxn>
                <a:cxn ang="0">
                  <a:pos x="142" y="2394"/>
                </a:cxn>
                <a:cxn ang="0">
                  <a:pos x="232" y="2505"/>
                </a:cxn>
                <a:cxn ang="0">
                  <a:pos x="333" y="2609"/>
                </a:cxn>
                <a:cxn ang="0">
                  <a:pos x="446" y="2702"/>
                </a:cxn>
                <a:cxn ang="0">
                  <a:pos x="566" y="2786"/>
                </a:cxn>
                <a:cxn ang="0">
                  <a:pos x="696" y="2859"/>
                </a:cxn>
                <a:cxn ang="0">
                  <a:pos x="833" y="2919"/>
                </a:cxn>
                <a:cxn ang="0">
                  <a:pos x="915" y="2949"/>
                </a:cxn>
                <a:cxn ang="0">
                  <a:pos x="702" y="3010"/>
                </a:cxn>
                <a:cxn ang="0">
                  <a:pos x="556" y="2937"/>
                </a:cxn>
                <a:cxn ang="0">
                  <a:pos x="419" y="2851"/>
                </a:cxn>
                <a:cxn ang="0">
                  <a:pos x="292" y="2755"/>
                </a:cxn>
                <a:cxn ang="0">
                  <a:pos x="175" y="2647"/>
                </a:cxn>
                <a:cxn ang="0">
                  <a:pos x="70" y="2530"/>
                </a:cxn>
                <a:cxn ang="0">
                  <a:pos x="0" y="2437"/>
                </a:cxn>
                <a:cxn ang="0">
                  <a:pos x="2880" y="2171"/>
                </a:cxn>
                <a:cxn ang="0">
                  <a:pos x="2920" y="2082"/>
                </a:cxn>
                <a:cxn ang="0">
                  <a:pos x="2967" y="1946"/>
                </a:cxn>
                <a:cxn ang="0">
                  <a:pos x="2998" y="1804"/>
                </a:cxn>
                <a:cxn ang="0">
                  <a:pos x="3014" y="1658"/>
                </a:cxn>
                <a:cxn ang="0">
                  <a:pos x="3047" y="1583"/>
                </a:cxn>
                <a:cxn ang="0">
                  <a:pos x="3016" y="1583"/>
                </a:cxn>
                <a:cxn ang="0">
                  <a:pos x="3154" y="1701"/>
                </a:cxn>
                <a:cxn ang="0">
                  <a:pos x="3140" y="1824"/>
                </a:cxn>
                <a:cxn ang="0">
                  <a:pos x="3105" y="1979"/>
                </a:cxn>
                <a:cxn ang="0">
                  <a:pos x="3066" y="2098"/>
                </a:cxn>
              </a:cxnLst>
              <a:rect l="0" t="0" r="r" b="b"/>
              <a:pathLst>
                <a:path w="3154" h="3022">
                  <a:moveTo>
                    <a:pt x="1063" y="176"/>
                  </a:moveTo>
                  <a:lnTo>
                    <a:pt x="1133" y="27"/>
                  </a:lnTo>
                  <a:lnTo>
                    <a:pt x="1184" y="19"/>
                  </a:lnTo>
                  <a:lnTo>
                    <a:pt x="1270" y="9"/>
                  </a:lnTo>
                  <a:lnTo>
                    <a:pt x="1357" y="2"/>
                  </a:lnTo>
                  <a:lnTo>
                    <a:pt x="1445" y="0"/>
                  </a:lnTo>
                  <a:lnTo>
                    <a:pt x="1533" y="2"/>
                  </a:lnTo>
                  <a:lnTo>
                    <a:pt x="1620" y="9"/>
                  </a:lnTo>
                  <a:lnTo>
                    <a:pt x="1627" y="10"/>
                  </a:lnTo>
                  <a:lnTo>
                    <a:pt x="1767" y="165"/>
                  </a:lnTo>
                  <a:lnTo>
                    <a:pt x="1761" y="163"/>
                  </a:lnTo>
                  <a:lnTo>
                    <a:pt x="1684" y="149"/>
                  </a:lnTo>
                  <a:lnTo>
                    <a:pt x="1605" y="140"/>
                  </a:lnTo>
                  <a:lnTo>
                    <a:pt x="1526" y="135"/>
                  </a:lnTo>
                  <a:lnTo>
                    <a:pt x="1445" y="133"/>
                  </a:lnTo>
                  <a:lnTo>
                    <a:pt x="1363" y="135"/>
                  </a:lnTo>
                  <a:lnTo>
                    <a:pt x="1284" y="140"/>
                  </a:lnTo>
                  <a:lnTo>
                    <a:pt x="1205" y="149"/>
                  </a:lnTo>
                  <a:lnTo>
                    <a:pt x="1128" y="163"/>
                  </a:lnTo>
                  <a:lnTo>
                    <a:pt x="1063" y="176"/>
                  </a:lnTo>
                  <a:close/>
                  <a:moveTo>
                    <a:pt x="0" y="2437"/>
                  </a:moveTo>
                  <a:lnTo>
                    <a:pt x="70" y="2288"/>
                  </a:lnTo>
                  <a:lnTo>
                    <a:pt x="100" y="2335"/>
                  </a:lnTo>
                  <a:lnTo>
                    <a:pt x="142" y="2394"/>
                  </a:lnTo>
                  <a:lnTo>
                    <a:pt x="185" y="2451"/>
                  </a:lnTo>
                  <a:lnTo>
                    <a:pt x="232" y="2505"/>
                  </a:lnTo>
                  <a:lnTo>
                    <a:pt x="282" y="2558"/>
                  </a:lnTo>
                  <a:lnTo>
                    <a:pt x="333" y="2609"/>
                  </a:lnTo>
                  <a:lnTo>
                    <a:pt x="388" y="2656"/>
                  </a:lnTo>
                  <a:lnTo>
                    <a:pt x="446" y="2702"/>
                  </a:lnTo>
                  <a:lnTo>
                    <a:pt x="505" y="2745"/>
                  </a:lnTo>
                  <a:lnTo>
                    <a:pt x="566" y="2786"/>
                  </a:lnTo>
                  <a:lnTo>
                    <a:pt x="629" y="2824"/>
                  </a:lnTo>
                  <a:lnTo>
                    <a:pt x="696" y="2859"/>
                  </a:lnTo>
                  <a:lnTo>
                    <a:pt x="763" y="2890"/>
                  </a:lnTo>
                  <a:lnTo>
                    <a:pt x="833" y="2919"/>
                  </a:lnTo>
                  <a:lnTo>
                    <a:pt x="905" y="2945"/>
                  </a:lnTo>
                  <a:lnTo>
                    <a:pt x="915" y="2949"/>
                  </a:lnTo>
                  <a:lnTo>
                    <a:pt x="730" y="3022"/>
                  </a:lnTo>
                  <a:lnTo>
                    <a:pt x="702" y="3010"/>
                  </a:lnTo>
                  <a:lnTo>
                    <a:pt x="627" y="2975"/>
                  </a:lnTo>
                  <a:lnTo>
                    <a:pt x="556" y="2937"/>
                  </a:lnTo>
                  <a:lnTo>
                    <a:pt x="486" y="2896"/>
                  </a:lnTo>
                  <a:lnTo>
                    <a:pt x="419" y="2851"/>
                  </a:lnTo>
                  <a:lnTo>
                    <a:pt x="354" y="2804"/>
                  </a:lnTo>
                  <a:lnTo>
                    <a:pt x="292" y="2755"/>
                  </a:lnTo>
                  <a:lnTo>
                    <a:pt x="232" y="2702"/>
                  </a:lnTo>
                  <a:lnTo>
                    <a:pt x="175" y="2647"/>
                  </a:lnTo>
                  <a:lnTo>
                    <a:pt x="122" y="2589"/>
                  </a:lnTo>
                  <a:lnTo>
                    <a:pt x="70" y="2530"/>
                  </a:lnTo>
                  <a:lnTo>
                    <a:pt x="22" y="2468"/>
                  </a:lnTo>
                  <a:lnTo>
                    <a:pt x="0" y="2437"/>
                  </a:lnTo>
                  <a:close/>
                  <a:moveTo>
                    <a:pt x="3066" y="2098"/>
                  </a:moveTo>
                  <a:lnTo>
                    <a:pt x="2880" y="2171"/>
                  </a:lnTo>
                  <a:lnTo>
                    <a:pt x="2893" y="2147"/>
                  </a:lnTo>
                  <a:lnTo>
                    <a:pt x="2920" y="2082"/>
                  </a:lnTo>
                  <a:lnTo>
                    <a:pt x="2946" y="2014"/>
                  </a:lnTo>
                  <a:lnTo>
                    <a:pt x="2967" y="1946"/>
                  </a:lnTo>
                  <a:lnTo>
                    <a:pt x="2984" y="1875"/>
                  </a:lnTo>
                  <a:lnTo>
                    <a:pt x="2998" y="1804"/>
                  </a:lnTo>
                  <a:lnTo>
                    <a:pt x="3008" y="1731"/>
                  </a:lnTo>
                  <a:lnTo>
                    <a:pt x="3014" y="1658"/>
                  </a:lnTo>
                  <a:lnTo>
                    <a:pt x="3016" y="1583"/>
                  </a:lnTo>
                  <a:lnTo>
                    <a:pt x="3047" y="1583"/>
                  </a:lnTo>
                  <a:lnTo>
                    <a:pt x="3015" y="1547"/>
                  </a:lnTo>
                  <a:lnTo>
                    <a:pt x="3016" y="1583"/>
                  </a:lnTo>
                  <a:lnTo>
                    <a:pt x="3047" y="1583"/>
                  </a:lnTo>
                  <a:lnTo>
                    <a:pt x="3154" y="1701"/>
                  </a:lnTo>
                  <a:lnTo>
                    <a:pt x="3151" y="1744"/>
                  </a:lnTo>
                  <a:lnTo>
                    <a:pt x="3140" y="1824"/>
                  </a:lnTo>
                  <a:lnTo>
                    <a:pt x="3125" y="1902"/>
                  </a:lnTo>
                  <a:lnTo>
                    <a:pt x="3105" y="1979"/>
                  </a:lnTo>
                  <a:lnTo>
                    <a:pt x="3083" y="2054"/>
                  </a:lnTo>
                  <a:lnTo>
                    <a:pt x="3066" y="2098"/>
                  </a:lnTo>
                  <a:close/>
                </a:path>
              </a:pathLst>
            </a:custGeom>
            <a:solidFill>
              <a:srgbClr val="87E0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0" name="Freeform 16"/>
            <p:cNvSpPr>
              <a:spLocks noEditPoints="1"/>
            </p:cNvSpPr>
            <p:nvPr/>
          </p:nvSpPr>
          <p:spPr bwMode="auto">
            <a:xfrm>
              <a:off x="2529" y="1754"/>
              <a:ext cx="982" cy="939"/>
            </a:xfrm>
            <a:custGeom>
              <a:avLst/>
              <a:gdLst/>
              <a:ahLst/>
              <a:cxnLst>
                <a:cxn ang="0">
                  <a:pos x="993" y="44"/>
                </a:cxn>
                <a:cxn ang="0">
                  <a:pos x="1135" y="16"/>
                </a:cxn>
                <a:cxn ang="0">
                  <a:pos x="1293" y="2"/>
                </a:cxn>
                <a:cxn ang="0">
                  <a:pos x="1456" y="2"/>
                </a:cxn>
                <a:cxn ang="0">
                  <a:pos x="1614" y="16"/>
                </a:cxn>
                <a:cxn ang="0">
                  <a:pos x="1695" y="32"/>
                </a:cxn>
                <a:cxn ang="0">
                  <a:pos x="1799" y="193"/>
                </a:cxn>
                <a:cxn ang="0">
                  <a:pos x="1662" y="160"/>
                </a:cxn>
                <a:cxn ang="0">
                  <a:pos x="1521" y="141"/>
                </a:cxn>
                <a:cxn ang="0">
                  <a:pos x="1375" y="134"/>
                </a:cxn>
                <a:cxn ang="0">
                  <a:pos x="1229" y="141"/>
                </a:cxn>
                <a:cxn ang="0">
                  <a:pos x="1087" y="160"/>
                </a:cxn>
                <a:cxn ang="0">
                  <a:pos x="950" y="193"/>
                </a:cxn>
                <a:cxn ang="0">
                  <a:pos x="0" y="2156"/>
                </a:cxn>
                <a:cxn ang="0">
                  <a:pos x="88" y="2021"/>
                </a:cxn>
                <a:cxn ang="0">
                  <a:pos x="154" y="2134"/>
                </a:cxn>
                <a:cxn ang="0">
                  <a:pos x="231" y="2239"/>
                </a:cxn>
                <a:cxn ang="0">
                  <a:pos x="318" y="2337"/>
                </a:cxn>
                <a:cxn ang="0">
                  <a:pos x="415" y="2426"/>
                </a:cxn>
                <a:cxn ang="0">
                  <a:pos x="520" y="2507"/>
                </a:cxn>
                <a:cxn ang="0">
                  <a:pos x="635" y="2578"/>
                </a:cxn>
                <a:cxn ang="0">
                  <a:pos x="757" y="2638"/>
                </a:cxn>
                <a:cxn ang="0">
                  <a:pos x="885" y="2689"/>
                </a:cxn>
                <a:cxn ang="0">
                  <a:pos x="1018" y="2728"/>
                </a:cxn>
                <a:cxn ang="0">
                  <a:pos x="843" y="2817"/>
                </a:cxn>
                <a:cxn ang="0">
                  <a:pos x="763" y="2788"/>
                </a:cxn>
                <a:cxn ang="0">
                  <a:pos x="625" y="2727"/>
                </a:cxn>
                <a:cxn ang="0">
                  <a:pos x="496" y="2655"/>
                </a:cxn>
                <a:cxn ang="0">
                  <a:pos x="375" y="2570"/>
                </a:cxn>
                <a:cxn ang="0">
                  <a:pos x="263" y="2477"/>
                </a:cxn>
                <a:cxn ang="0">
                  <a:pos x="162" y="2374"/>
                </a:cxn>
                <a:cxn ang="0">
                  <a:pos x="70" y="2262"/>
                </a:cxn>
                <a:cxn ang="0">
                  <a:pos x="0" y="2156"/>
                </a:cxn>
                <a:cxn ang="0">
                  <a:pos x="2603" y="2121"/>
                </a:cxn>
                <a:cxn ang="0">
                  <a:pos x="2661" y="2021"/>
                </a:cxn>
                <a:cxn ang="0">
                  <a:pos x="2716" y="1903"/>
                </a:cxn>
                <a:cxn ang="0">
                  <a:pos x="2758" y="1780"/>
                </a:cxn>
                <a:cxn ang="0">
                  <a:pos x="2786" y="1652"/>
                </a:cxn>
                <a:cxn ang="0">
                  <a:pos x="2800" y="1519"/>
                </a:cxn>
                <a:cxn ang="0">
                  <a:pos x="2947" y="1451"/>
                </a:cxn>
                <a:cxn ang="0">
                  <a:pos x="2782" y="1235"/>
                </a:cxn>
                <a:cxn ang="0">
                  <a:pos x="2795" y="1316"/>
                </a:cxn>
                <a:cxn ang="0">
                  <a:pos x="2802" y="1451"/>
                </a:cxn>
                <a:cxn ang="0">
                  <a:pos x="2945" y="1526"/>
                </a:cxn>
                <a:cxn ang="0">
                  <a:pos x="2929" y="1672"/>
                </a:cxn>
                <a:cxn ang="0">
                  <a:pos x="2897" y="1814"/>
                </a:cxn>
                <a:cxn ang="0">
                  <a:pos x="2851" y="1950"/>
                </a:cxn>
                <a:cxn ang="0">
                  <a:pos x="2812" y="2039"/>
                </a:cxn>
              </a:cxnLst>
              <a:rect l="0" t="0" r="r" b="b"/>
              <a:pathLst>
                <a:path w="2947" h="2817">
                  <a:moveTo>
                    <a:pt x="918" y="203"/>
                  </a:moveTo>
                  <a:lnTo>
                    <a:pt x="993" y="44"/>
                  </a:lnTo>
                  <a:lnTo>
                    <a:pt x="1058" y="30"/>
                  </a:lnTo>
                  <a:lnTo>
                    <a:pt x="1135" y="16"/>
                  </a:lnTo>
                  <a:lnTo>
                    <a:pt x="1214" y="7"/>
                  </a:lnTo>
                  <a:lnTo>
                    <a:pt x="1293" y="2"/>
                  </a:lnTo>
                  <a:lnTo>
                    <a:pt x="1375" y="0"/>
                  </a:lnTo>
                  <a:lnTo>
                    <a:pt x="1456" y="2"/>
                  </a:lnTo>
                  <a:lnTo>
                    <a:pt x="1535" y="7"/>
                  </a:lnTo>
                  <a:lnTo>
                    <a:pt x="1614" y="16"/>
                  </a:lnTo>
                  <a:lnTo>
                    <a:pt x="1691" y="30"/>
                  </a:lnTo>
                  <a:lnTo>
                    <a:pt x="1695" y="32"/>
                  </a:lnTo>
                  <a:lnTo>
                    <a:pt x="1859" y="213"/>
                  </a:lnTo>
                  <a:lnTo>
                    <a:pt x="1799" y="193"/>
                  </a:lnTo>
                  <a:lnTo>
                    <a:pt x="1731" y="175"/>
                  </a:lnTo>
                  <a:lnTo>
                    <a:pt x="1662" y="160"/>
                  </a:lnTo>
                  <a:lnTo>
                    <a:pt x="1592" y="149"/>
                  </a:lnTo>
                  <a:lnTo>
                    <a:pt x="1521" y="141"/>
                  </a:lnTo>
                  <a:lnTo>
                    <a:pt x="1448" y="136"/>
                  </a:lnTo>
                  <a:lnTo>
                    <a:pt x="1375" y="134"/>
                  </a:lnTo>
                  <a:lnTo>
                    <a:pt x="1301" y="136"/>
                  </a:lnTo>
                  <a:lnTo>
                    <a:pt x="1229" y="141"/>
                  </a:lnTo>
                  <a:lnTo>
                    <a:pt x="1157" y="149"/>
                  </a:lnTo>
                  <a:lnTo>
                    <a:pt x="1087" y="160"/>
                  </a:lnTo>
                  <a:lnTo>
                    <a:pt x="1018" y="175"/>
                  </a:lnTo>
                  <a:lnTo>
                    <a:pt x="950" y="193"/>
                  </a:lnTo>
                  <a:lnTo>
                    <a:pt x="918" y="203"/>
                  </a:lnTo>
                  <a:close/>
                  <a:moveTo>
                    <a:pt x="0" y="2156"/>
                  </a:moveTo>
                  <a:lnTo>
                    <a:pt x="75" y="1997"/>
                  </a:lnTo>
                  <a:lnTo>
                    <a:pt x="88" y="2021"/>
                  </a:lnTo>
                  <a:lnTo>
                    <a:pt x="120" y="2079"/>
                  </a:lnTo>
                  <a:lnTo>
                    <a:pt x="154" y="2134"/>
                  </a:lnTo>
                  <a:lnTo>
                    <a:pt x="191" y="2187"/>
                  </a:lnTo>
                  <a:lnTo>
                    <a:pt x="231" y="2239"/>
                  </a:lnTo>
                  <a:lnTo>
                    <a:pt x="273" y="2289"/>
                  </a:lnTo>
                  <a:lnTo>
                    <a:pt x="318" y="2337"/>
                  </a:lnTo>
                  <a:lnTo>
                    <a:pt x="366" y="2382"/>
                  </a:lnTo>
                  <a:lnTo>
                    <a:pt x="415" y="2426"/>
                  </a:lnTo>
                  <a:lnTo>
                    <a:pt x="467" y="2468"/>
                  </a:lnTo>
                  <a:lnTo>
                    <a:pt x="520" y="2507"/>
                  </a:lnTo>
                  <a:lnTo>
                    <a:pt x="577" y="2544"/>
                  </a:lnTo>
                  <a:lnTo>
                    <a:pt x="635" y="2578"/>
                  </a:lnTo>
                  <a:lnTo>
                    <a:pt x="694" y="2609"/>
                  </a:lnTo>
                  <a:lnTo>
                    <a:pt x="757" y="2638"/>
                  </a:lnTo>
                  <a:lnTo>
                    <a:pt x="819" y="2665"/>
                  </a:lnTo>
                  <a:lnTo>
                    <a:pt x="885" y="2689"/>
                  </a:lnTo>
                  <a:lnTo>
                    <a:pt x="950" y="2709"/>
                  </a:lnTo>
                  <a:lnTo>
                    <a:pt x="1018" y="2728"/>
                  </a:lnTo>
                  <a:lnTo>
                    <a:pt x="1051" y="2735"/>
                  </a:lnTo>
                  <a:lnTo>
                    <a:pt x="843" y="2817"/>
                  </a:lnTo>
                  <a:lnTo>
                    <a:pt x="835" y="2814"/>
                  </a:lnTo>
                  <a:lnTo>
                    <a:pt x="763" y="2788"/>
                  </a:lnTo>
                  <a:lnTo>
                    <a:pt x="693" y="2759"/>
                  </a:lnTo>
                  <a:lnTo>
                    <a:pt x="625" y="2727"/>
                  </a:lnTo>
                  <a:lnTo>
                    <a:pt x="559" y="2692"/>
                  </a:lnTo>
                  <a:lnTo>
                    <a:pt x="496" y="2655"/>
                  </a:lnTo>
                  <a:lnTo>
                    <a:pt x="435" y="2613"/>
                  </a:lnTo>
                  <a:lnTo>
                    <a:pt x="375" y="2570"/>
                  </a:lnTo>
                  <a:lnTo>
                    <a:pt x="318" y="2525"/>
                  </a:lnTo>
                  <a:lnTo>
                    <a:pt x="263" y="2477"/>
                  </a:lnTo>
                  <a:lnTo>
                    <a:pt x="211" y="2426"/>
                  </a:lnTo>
                  <a:lnTo>
                    <a:pt x="162" y="2374"/>
                  </a:lnTo>
                  <a:lnTo>
                    <a:pt x="115" y="2319"/>
                  </a:lnTo>
                  <a:lnTo>
                    <a:pt x="70" y="2262"/>
                  </a:lnTo>
                  <a:lnTo>
                    <a:pt x="30" y="2203"/>
                  </a:lnTo>
                  <a:lnTo>
                    <a:pt x="0" y="2156"/>
                  </a:lnTo>
                  <a:close/>
                  <a:moveTo>
                    <a:pt x="2812" y="2039"/>
                  </a:moveTo>
                  <a:lnTo>
                    <a:pt x="2603" y="2121"/>
                  </a:lnTo>
                  <a:lnTo>
                    <a:pt x="2630" y="2079"/>
                  </a:lnTo>
                  <a:lnTo>
                    <a:pt x="2661" y="2021"/>
                  </a:lnTo>
                  <a:lnTo>
                    <a:pt x="2690" y="1964"/>
                  </a:lnTo>
                  <a:lnTo>
                    <a:pt x="2716" y="1903"/>
                  </a:lnTo>
                  <a:lnTo>
                    <a:pt x="2738" y="1843"/>
                  </a:lnTo>
                  <a:lnTo>
                    <a:pt x="2758" y="1780"/>
                  </a:lnTo>
                  <a:lnTo>
                    <a:pt x="2774" y="1716"/>
                  </a:lnTo>
                  <a:lnTo>
                    <a:pt x="2786" y="1652"/>
                  </a:lnTo>
                  <a:lnTo>
                    <a:pt x="2795" y="1586"/>
                  </a:lnTo>
                  <a:lnTo>
                    <a:pt x="2800" y="1519"/>
                  </a:lnTo>
                  <a:lnTo>
                    <a:pt x="2802" y="1451"/>
                  </a:lnTo>
                  <a:lnTo>
                    <a:pt x="2947" y="1451"/>
                  </a:lnTo>
                  <a:lnTo>
                    <a:pt x="2946" y="1416"/>
                  </a:lnTo>
                  <a:lnTo>
                    <a:pt x="2782" y="1235"/>
                  </a:lnTo>
                  <a:lnTo>
                    <a:pt x="2786" y="1251"/>
                  </a:lnTo>
                  <a:lnTo>
                    <a:pt x="2795" y="1316"/>
                  </a:lnTo>
                  <a:lnTo>
                    <a:pt x="2800" y="1383"/>
                  </a:lnTo>
                  <a:lnTo>
                    <a:pt x="2802" y="1451"/>
                  </a:lnTo>
                  <a:lnTo>
                    <a:pt x="2947" y="1451"/>
                  </a:lnTo>
                  <a:lnTo>
                    <a:pt x="2945" y="1526"/>
                  </a:lnTo>
                  <a:lnTo>
                    <a:pt x="2939" y="1599"/>
                  </a:lnTo>
                  <a:lnTo>
                    <a:pt x="2929" y="1672"/>
                  </a:lnTo>
                  <a:lnTo>
                    <a:pt x="2915" y="1743"/>
                  </a:lnTo>
                  <a:lnTo>
                    <a:pt x="2897" y="1814"/>
                  </a:lnTo>
                  <a:lnTo>
                    <a:pt x="2876" y="1883"/>
                  </a:lnTo>
                  <a:lnTo>
                    <a:pt x="2851" y="1950"/>
                  </a:lnTo>
                  <a:lnTo>
                    <a:pt x="2824" y="2015"/>
                  </a:lnTo>
                  <a:lnTo>
                    <a:pt x="2812" y="2039"/>
                  </a:lnTo>
                  <a:close/>
                </a:path>
              </a:pathLst>
            </a:custGeom>
            <a:solidFill>
              <a:srgbClr val="91E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1" name="Freeform 17"/>
            <p:cNvSpPr>
              <a:spLocks noEditPoints="1"/>
            </p:cNvSpPr>
            <p:nvPr/>
          </p:nvSpPr>
          <p:spPr bwMode="auto">
            <a:xfrm>
              <a:off x="2553" y="1798"/>
              <a:ext cx="910" cy="868"/>
            </a:xfrm>
            <a:custGeom>
              <a:avLst/>
              <a:gdLst/>
              <a:ahLst/>
              <a:cxnLst>
                <a:cxn ang="0">
                  <a:pos x="876" y="59"/>
                </a:cxn>
                <a:cxn ang="0">
                  <a:pos x="1083" y="15"/>
                </a:cxn>
                <a:cxn ang="0">
                  <a:pos x="1301" y="0"/>
                </a:cxn>
                <a:cxn ang="0">
                  <a:pos x="1518" y="15"/>
                </a:cxn>
                <a:cxn ang="0">
                  <a:pos x="1725" y="59"/>
                </a:cxn>
                <a:cxn ang="0">
                  <a:pos x="1967" y="304"/>
                </a:cxn>
                <a:cxn ang="0">
                  <a:pos x="1801" y="226"/>
                </a:cxn>
                <a:cxn ang="0">
                  <a:pos x="1621" y="169"/>
                </a:cxn>
                <a:cxn ang="0">
                  <a:pos x="1432" y="138"/>
                </a:cxn>
                <a:cxn ang="0">
                  <a:pos x="1235" y="134"/>
                </a:cxn>
                <a:cxn ang="0">
                  <a:pos x="1042" y="156"/>
                </a:cxn>
                <a:cxn ang="0">
                  <a:pos x="859" y="204"/>
                </a:cxn>
                <a:cxn ang="0">
                  <a:pos x="0" y="1865"/>
                </a:cxn>
                <a:cxn ang="0">
                  <a:pos x="117" y="1780"/>
                </a:cxn>
                <a:cxn ang="0">
                  <a:pos x="201" y="1933"/>
                </a:cxn>
                <a:cxn ang="0">
                  <a:pos x="309" y="2072"/>
                </a:cxn>
                <a:cxn ang="0">
                  <a:pos x="436" y="2196"/>
                </a:cxn>
                <a:cxn ang="0">
                  <a:pos x="582" y="2302"/>
                </a:cxn>
                <a:cxn ang="0">
                  <a:pos x="744" y="2387"/>
                </a:cxn>
                <a:cxn ang="0">
                  <a:pos x="919" y="2451"/>
                </a:cxn>
                <a:cxn ang="0">
                  <a:pos x="1105" y="2491"/>
                </a:cxn>
                <a:cxn ang="0">
                  <a:pos x="975" y="2603"/>
                </a:cxn>
                <a:cxn ang="0">
                  <a:pos x="810" y="2557"/>
                </a:cxn>
                <a:cxn ang="0">
                  <a:pos x="620" y="2477"/>
                </a:cxn>
                <a:cxn ang="0">
                  <a:pos x="446" y="2375"/>
                </a:cxn>
                <a:cxn ang="0">
                  <a:pos x="291" y="2250"/>
                </a:cxn>
                <a:cxn ang="0">
                  <a:pos x="156" y="2106"/>
                </a:cxn>
                <a:cxn ang="0">
                  <a:pos x="44" y="1946"/>
                </a:cxn>
                <a:cxn ang="0">
                  <a:pos x="2531" y="1987"/>
                </a:cxn>
                <a:cxn ang="0">
                  <a:pos x="2331" y="2027"/>
                </a:cxn>
                <a:cxn ang="0">
                  <a:pos x="2431" y="1883"/>
                </a:cxn>
                <a:cxn ang="0">
                  <a:pos x="2508" y="1726"/>
                </a:cxn>
                <a:cxn ang="0">
                  <a:pos x="2560" y="1557"/>
                </a:cxn>
                <a:cxn ang="0">
                  <a:pos x="2584" y="1379"/>
                </a:cxn>
                <a:cxn ang="0">
                  <a:pos x="2727" y="1250"/>
                </a:cxn>
                <a:cxn ang="0">
                  <a:pos x="2710" y="1104"/>
                </a:cxn>
                <a:cxn ang="0">
                  <a:pos x="2508" y="910"/>
                </a:cxn>
                <a:cxn ang="0">
                  <a:pos x="2560" y="1080"/>
                </a:cxn>
                <a:cxn ang="0">
                  <a:pos x="2584" y="1257"/>
                </a:cxn>
                <a:cxn ang="0">
                  <a:pos x="2727" y="1386"/>
                </a:cxn>
                <a:cxn ang="0">
                  <a:pos x="2701" y="1583"/>
                </a:cxn>
                <a:cxn ang="0">
                  <a:pos x="2643" y="1771"/>
                </a:cxn>
                <a:cxn ang="0">
                  <a:pos x="2557" y="1946"/>
                </a:cxn>
              </a:cxnLst>
              <a:rect l="0" t="0" r="r" b="b"/>
              <a:pathLst>
                <a:path w="2730" h="2603">
                  <a:moveTo>
                    <a:pt x="764" y="241"/>
                  </a:moveTo>
                  <a:lnTo>
                    <a:pt x="844" y="69"/>
                  </a:lnTo>
                  <a:lnTo>
                    <a:pt x="876" y="59"/>
                  </a:lnTo>
                  <a:lnTo>
                    <a:pt x="944" y="41"/>
                  </a:lnTo>
                  <a:lnTo>
                    <a:pt x="1013" y="26"/>
                  </a:lnTo>
                  <a:lnTo>
                    <a:pt x="1083" y="15"/>
                  </a:lnTo>
                  <a:lnTo>
                    <a:pt x="1155" y="7"/>
                  </a:lnTo>
                  <a:lnTo>
                    <a:pt x="1227" y="2"/>
                  </a:lnTo>
                  <a:lnTo>
                    <a:pt x="1301" y="0"/>
                  </a:lnTo>
                  <a:lnTo>
                    <a:pt x="1374" y="2"/>
                  </a:lnTo>
                  <a:lnTo>
                    <a:pt x="1447" y="7"/>
                  </a:lnTo>
                  <a:lnTo>
                    <a:pt x="1518" y="15"/>
                  </a:lnTo>
                  <a:lnTo>
                    <a:pt x="1588" y="26"/>
                  </a:lnTo>
                  <a:lnTo>
                    <a:pt x="1657" y="41"/>
                  </a:lnTo>
                  <a:lnTo>
                    <a:pt x="1725" y="59"/>
                  </a:lnTo>
                  <a:lnTo>
                    <a:pt x="1783" y="78"/>
                  </a:lnTo>
                  <a:lnTo>
                    <a:pt x="2012" y="331"/>
                  </a:lnTo>
                  <a:lnTo>
                    <a:pt x="1967" y="304"/>
                  </a:lnTo>
                  <a:lnTo>
                    <a:pt x="1913" y="275"/>
                  </a:lnTo>
                  <a:lnTo>
                    <a:pt x="1858" y="249"/>
                  </a:lnTo>
                  <a:lnTo>
                    <a:pt x="1801" y="226"/>
                  </a:lnTo>
                  <a:lnTo>
                    <a:pt x="1743" y="204"/>
                  </a:lnTo>
                  <a:lnTo>
                    <a:pt x="1683" y="186"/>
                  </a:lnTo>
                  <a:lnTo>
                    <a:pt x="1621" y="169"/>
                  </a:lnTo>
                  <a:lnTo>
                    <a:pt x="1559" y="156"/>
                  </a:lnTo>
                  <a:lnTo>
                    <a:pt x="1497" y="145"/>
                  </a:lnTo>
                  <a:lnTo>
                    <a:pt x="1432" y="138"/>
                  </a:lnTo>
                  <a:lnTo>
                    <a:pt x="1366" y="134"/>
                  </a:lnTo>
                  <a:lnTo>
                    <a:pt x="1301" y="132"/>
                  </a:lnTo>
                  <a:lnTo>
                    <a:pt x="1235" y="134"/>
                  </a:lnTo>
                  <a:lnTo>
                    <a:pt x="1169" y="138"/>
                  </a:lnTo>
                  <a:lnTo>
                    <a:pt x="1105" y="145"/>
                  </a:lnTo>
                  <a:lnTo>
                    <a:pt x="1042" y="156"/>
                  </a:lnTo>
                  <a:lnTo>
                    <a:pt x="980" y="169"/>
                  </a:lnTo>
                  <a:lnTo>
                    <a:pt x="919" y="186"/>
                  </a:lnTo>
                  <a:lnTo>
                    <a:pt x="859" y="204"/>
                  </a:lnTo>
                  <a:lnTo>
                    <a:pt x="801" y="226"/>
                  </a:lnTo>
                  <a:lnTo>
                    <a:pt x="764" y="241"/>
                  </a:lnTo>
                  <a:close/>
                  <a:moveTo>
                    <a:pt x="0" y="1865"/>
                  </a:moveTo>
                  <a:lnTo>
                    <a:pt x="81" y="1693"/>
                  </a:lnTo>
                  <a:lnTo>
                    <a:pt x="93" y="1726"/>
                  </a:lnTo>
                  <a:lnTo>
                    <a:pt x="117" y="1780"/>
                  </a:lnTo>
                  <a:lnTo>
                    <a:pt x="142" y="1832"/>
                  </a:lnTo>
                  <a:lnTo>
                    <a:pt x="170" y="1883"/>
                  </a:lnTo>
                  <a:lnTo>
                    <a:pt x="201" y="1933"/>
                  </a:lnTo>
                  <a:lnTo>
                    <a:pt x="235" y="1981"/>
                  </a:lnTo>
                  <a:lnTo>
                    <a:pt x="270" y="2027"/>
                  </a:lnTo>
                  <a:lnTo>
                    <a:pt x="309" y="2072"/>
                  </a:lnTo>
                  <a:lnTo>
                    <a:pt x="350" y="2116"/>
                  </a:lnTo>
                  <a:lnTo>
                    <a:pt x="392" y="2157"/>
                  </a:lnTo>
                  <a:lnTo>
                    <a:pt x="436" y="2196"/>
                  </a:lnTo>
                  <a:lnTo>
                    <a:pt x="483" y="2233"/>
                  </a:lnTo>
                  <a:lnTo>
                    <a:pt x="532" y="2269"/>
                  </a:lnTo>
                  <a:lnTo>
                    <a:pt x="582" y="2302"/>
                  </a:lnTo>
                  <a:lnTo>
                    <a:pt x="635" y="2332"/>
                  </a:lnTo>
                  <a:lnTo>
                    <a:pt x="688" y="2361"/>
                  </a:lnTo>
                  <a:lnTo>
                    <a:pt x="744" y="2387"/>
                  </a:lnTo>
                  <a:lnTo>
                    <a:pt x="801" y="2411"/>
                  </a:lnTo>
                  <a:lnTo>
                    <a:pt x="859" y="2432"/>
                  </a:lnTo>
                  <a:lnTo>
                    <a:pt x="919" y="2451"/>
                  </a:lnTo>
                  <a:lnTo>
                    <a:pt x="980" y="2467"/>
                  </a:lnTo>
                  <a:lnTo>
                    <a:pt x="1042" y="2480"/>
                  </a:lnTo>
                  <a:lnTo>
                    <a:pt x="1105" y="2491"/>
                  </a:lnTo>
                  <a:lnTo>
                    <a:pt x="1169" y="2498"/>
                  </a:lnTo>
                  <a:lnTo>
                    <a:pt x="1229" y="2502"/>
                  </a:lnTo>
                  <a:lnTo>
                    <a:pt x="975" y="2603"/>
                  </a:lnTo>
                  <a:lnTo>
                    <a:pt x="944" y="2596"/>
                  </a:lnTo>
                  <a:lnTo>
                    <a:pt x="876" y="2577"/>
                  </a:lnTo>
                  <a:lnTo>
                    <a:pt x="810" y="2557"/>
                  </a:lnTo>
                  <a:lnTo>
                    <a:pt x="745" y="2533"/>
                  </a:lnTo>
                  <a:lnTo>
                    <a:pt x="681" y="2506"/>
                  </a:lnTo>
                  <a:lnTo>
                    <a:pt x="620" y="2477"/>
                  </a:lnTo>
                  <a:lnTo>
                    <a:pt x="560" y="2446"/>
                  </a:lnTo>
                  <a:lnTo>
                    <a:pt x="502" y="2412"/>
                  </a:lnTo>
                  <a:lnTo>
                    <a:pt x="446" y="2375"/>
                  </a:lnTo>
                  <a:lnTo>
                    <a:pt x="392" y="2336"/>
                  </a:lnTo>
                  <a:lnTo>
                    <a:pt x="341" y="2293"/>
                  </a:lnTo>
                  <a:lnTo>
                    <a:pt x="291" y="2250"/>
                  </a:lnTo>
                  <a:lnTo>
                    <a:pt x="244" y="2204"/>
                  </a:lnTo>
                  <a:lnTo>
                    <a:pt x="198" y="2157"/>
                  </a:lnTo>
                  <a:lnTo>
                    <a:pt x="156" y="2106"/>
                  </a:lnTo>
                  <a:lnTo>
                    <a:pt x="116" y="2055"/>
                  </a:lnTo>
                  <a:lnTo>
                    <a:pt x="79" y="2002"/>
                  </a:lnTo>
                  <a:lnTo>
                    <a:pt x="44" y="1946"/>
                  </a:lnTo>
                  <a:lnTo>
                    <a:pt x="13" y="1890"/>
                  </a:lnTo>
                  <a:lnTo>
                    <a:pt x="0" y="1865"/>
                  </a:lnTo>
                  <a:close/>
                  <a:moveTo>
                    <a:pt x="2531" y="1987"/>
                  </a:moveTo>
                  <a:lnTo>
                    <a:pt x="2277" y="2088"/>
                  </a:lnTo>
                  <a:lnTo>
                    <a:pt x="2292" y="2072"/>
                  </a:lnTo>
                  <a:lnTo>
                    <a:pt x="2331" y="2027"/>
                  </a:lnTo>
                  <a:lnTo>
                    <a:pt x="2367" y="1981"/>
                  </a:lnTo>
                  <a:lnTo>
                    <a:pt x="2400" y="1933"/>
                  </a:lnTo>
                  <a:lnTo>
                    <a:pt x="2431" y="1883"/>
                  </a:lnTo>
                  <a:lnTo>
                    <a:pt x="2459" y="1832"/>
                  </a:lnTo>
                  <a:lnTo>
                    <a:pt x="2485" y="1780"/>
                  </a:lnTo>
                  <a:lnTo>
                    <a:pt x="2508" y="1726"/>
                  </a:lnTo>
                  <a:lnTo>
                    <a:pt x="2528" y="1671"/>
                  </a:lnTo>
                  <a:lnTo>
                    <a:pt x="2546" y="1614"/>
                  </a:lnTo>
                  <a:lnTo>
                    <a:pt x="2560" y="1557"/>
                  </a:lnTo>
                  <a:lnTo>
                    <a:pt x="2571" y="1499"/>
                  </a:lnTo>
                  <a:lnTo>
                    <a:pt x="2579" y="1439"/>
                  </a:lnTo>
                  <a:lnTo>
                    <a:pt x="2584" y="1379"/>
                  </a:lnTo>
                  <a:lnTo>
                    <a:pt x="2586" y="1318"/>
                  </a:lnTo>
                  <a:lnTo>
                    <a:pt x="2730" y="1318"/>
                  </a:lnTo>
                  <a:lnTo>
                    <a:pt x="2727" y="1250"/>
                  </a:lnTo>
                  <a:lnTo>
                    <a:pt x="2722" y="1183"/>
                  </a:lnTo>
                  <a:lnTo>
                    <a:pt x="2713" y="1118"/>
                  </a:lnTo>
                  <a:lnTo>
                    <a:pt x="2710" y="1104"/>
                  </a:lnTo>
                  <a:lnTo>
                    <a:pt x="2481" y="850"/>
                  </a:lnTo>
                  <a:lnTo>
                    <a:pt x="2485" y="857"/>
                  </a:lnTo>
                  <a:lnTo>
                    <a:pt x="2508" y="910"/>
                  </a:lnTo>
                  <a:lnTo>
                    <a:pt x="2528" y="966"/>
                  </a:lnTo>
                  <a:lnTo>
                    <a:pt x="2546" y="1022"/>
                  </a:lnTo>
                  <a:lnTo>
                    <a:pt x="2560" y="1080"/>
                  </a:lnTo>
                  <a:lnTo>
                    <a:pt x="2571" y="1137"/>
                  </a:lnTo>
                  <a:lnTo>
                    <a:pt x="2579" y="1197"/>
                  </a:lnTo>
                  <a:lnTo>
                    <a:pt x="2584" y="1257"/>
                  </a:lnTo>
                  <a:lnTo>
                    <a:pt x="2586" y="1318"/>
                  </a:lnTo>
                  <a:lnTo>
                    <a:pt x="2730" y="1318"/>
                  </a:lnTo>
                  <a:lnTo>
                    <a:pt x="2727" y="1386"/>
                  </a:lnTo>
                  <a:lnTo>
                    <a:pt x="2722" y="1453"/>
                  </a:lnTo>
                  <a:lnTo>
                    <a:pt x="2713" y="1519"/>
                  </a:lnTo>
                  <a:lnTo>
                    <a:pt x="2701" y="1583"/>
                  </a:lnTo>
                  <a:lnTo>
                    <a:pt x="2685" y="1647"/>
                  </a:lnTo>
                  <a:lnTo>
                    <a:pt x="2665" y="1710"/>
                  </a:lnTo>
                  <a:lnTo>
                    <a:pt x="2643" y="1771"/>
                  </a:lnTo>
                  <a:lnTo>
                    <a:pt x="2617" y="1831"/>
                  </a:lnTo>
                  <a:lnTo>
                    <a:pt x="2588" y="1890"/>
                  </a:lnTo>
                  <a:lnTo>
                    <a:pt x="2557" y="1946"/>
                  </a:lnTo>
                  <a:lnTo>
                    <a:pt x="2531" y="1987"/>
                  </a:lnTo>
                  <a:close/>
                </a:path>
              </a:pathLst>
            </a:custGeom>
            <a:solidFill>
              <a:srgbClr val="9EE5B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2" name="Freeform 18"/>
            <p:cNvSpPr>
              <a:spLocks/>
            </p:cNvSpPr>
            <p:nvPr/>
          </p:nvSpPr>
          <p:spPr bwMode="auto">
            <a:xfrm>
              <a:off x="2580" y="1842"/>
              <a:ext cx="836" cy="791"/>
            </a:xfrm>
            <a:custGeom>
              <a:avLst/>
              <a:gdLst/>
              <a:ahLst/>
              <a:cxnLst>
                <a:cxn ang="0">
                  <a:pos x="721" y="94"/>
                </a:cxn>
                <a:cxn ang="0">
                  <a:pos x="900" y="37"/>
                </a:cxn>
                <a:cxn ang="0">
                  <a:pos x="1089" y="6"/>
                </a:cxn>
                <a:cxn ang="0">
                  <a:pos x="1286" y="2"/>
                </a:cxn>
                <a:cxn ang="0">
                  <a:pos x="1480" y="25"/>
                </a:cxn>
                <a:cxn ang="0">
                  <a:pos x="1663" y="72"/>
                </a:cxn>
                <a:cxn ang="0">
                  <a:pos x="1833" y="144"/>
                </a:cxn>
                <a:cxn ang="0">
                  <a:pos x="2403" y="722"/>
                </a:cxn>
                <a:cxn ang="0">
                  <a:pos x="2449" y="835"/>
                </a:cxn>
                <a:cxn ang="0">
                  <a:pos x="2493" y="1006"/>
                </a:cxn>
                <a:cxn ang="0">
                  <a:pos x="2507" y="1187"/>
                </a:cxn>
                <a:cxn ang="0">
                  <a:pos x="2358" y="1295"/>
                </a:cxn>
                <a:cxn ang="0">
                  <a:pos x="2328" y="1450"/>
                </a:cxn>
                <a:cxn ang="0">
                  <a:pos x="2273" y="1597"/>
                </a:cxn>
                <a:cxn ang="0">
                  <a:pos x="2197" y="1734"/>
                </a:cxn>
                <a:cxn ang="0">
                  <a:pos x="2103" y="1857"/>
                </a:cxn>
                <a:cxn ang="0">
                  <a:pos x="1989" y="1967"/>
                </a:cxn>
                <a:cxn ang="0">
                  <a:pos x="1859" y="2062"/>
                </a:cxn>
                <a:cxn ang="0">
                  <a:pos x="1716" y="2138"/>
                </a:cxn>
                <a:cxn ang="0">
                  <a:pos x="1560" y="2194"/>
                </a:cxn>
                <a:cxn ang="0">
                  <a:pos x="1394" y="2229"/>
                </a:cxn>
                <a:cxn ang="0">
                  <a:pos x="1221" y="2242"/>
                </a:cxn>
                <a:cxn ang="0">
                  <a:pos x="1047" y="2229"/>
                </a:cxn>
                <a:cxn ang="0">
                  <a:pos x="881" y="2194"/>
                </a:cxn>
                <a:cxn ang="0">
                  <a:pos x="725" y="2138"/>
                </a:cxn>
                <a:cxn ang="0">
                  <a:pos x="583" y="2062"/>
                </a:cxn>
                <a:cxn ang="0">
                  <a:pos x="452" y="1967"/>
                </a:cxn>
                <a:cxn ang="0">
                  <a:pos x="339" y="1857"/>
                </a:cxn>
                <a:cxn ang="0">
                  <a:pos x="244" y="1734"/>
                </a:cxn>
                <a:cxn ang="0">
                  <a:pos x="168" y="1597"/>
                </a:cxn>
                <a:cxn ang="0">
                  <a:pos x="114" y="1450"/>
                </a:cxn>
                <a:cxn ang="0">
                  <a:pos x="0" y="1564"/>
                </a:cxn>
                <a:cxn ang="0">
                  <a:pos x="61" y="1701"/>
                </a:cxn>
                <a:cxn ang="0">
                  <a:pos x="154" y="1850"/>
                </a:cxn>
                <a:cxn ang="0">
                  <a:pos x="268" y="1985"/>
                </a:cxn>
                <a:cxn ang="0">
                  <a:pos x="403" y="2103"/>
                </a:cxn>
                <a:cxn ang="0">
                  <a:pos x="554" y="2203"/>
                </a:cxn>
                <a:cxn ang="0">
                  <a:pos x="721" y="2281"/>
                </a:cxn>
                <a:cxn ang="0">
                  <a:pos x="900" y="2337"/>
                </a:cxn>
                <a:cxn ang="0">
                  <a:pos x="1089" y="2368"/>
                </a:cxn>
                <a:cxn ang="0">
                  <a:pos x="2213" y="1941"/>
                </a:cxn>
                <a:cxn ang="0">
                  <a:pos x="2321" y="1803"/>
                </a:cxn>
                <a:cxn ang="0">
                  <a:pos x="2406" y="1649"/>
                </a:cxn>
                <a:cxn ang="0">
                  <a:pos x="2467" y="1483"/>
                </a:cxn>
                <a:cxn ang="0">
                  <a:pos x="2500" y="1308"/>
                </a:cxn>
                <a:cxn ang="0">
                  <a:pos x="2363" y="1187"/>
                </a:cxn>
                <a:cxn ang="0">
                  <a:pos x="2350" y="1027"/>
                </a:cxn>
                <a:cxn ang="0">
                  <a:pos x="2312" y="874"/>
                </a:cxn>
                <a:cxn ang="0">
                  <a:pos x="2251" y="730"/>
                </a:cxn>
                <a:cxn ang="0">
                  <a:pos x="2168" y="598"/>
                </a:cxn>
                <a:cxn ang="0">
                  <a:pos x="2066" y="478"/>
                </a:cxn>
                <a:cxn ang="0">
                  <a:pos x="1947" y="373"/>
                </a:cxn>
                <a:cxn ang="0">
                  <a:pos x="1813" y="286"/>
                </a:cxn>
                <a:cxn ang="0">
                  <a:pos x="1665" y="216"/>
                </a:cxn>
                <a:cxn ang="0">
                  <a:pos x="1506" y="166"/>
                </a:cxn>
                <a:cxn ang="0">
                  <a:pos x="1338" y="138"/>
                </a:cxn>
                <a:cxn ang="0">
                  <a:pos x="1162" y="134"/>
                </a:cxn>
                <a:cxn ang="0">
                  <a:pos x="990" y="154"/>
                </a:cxn>
                <a:cxn ang="0">
                  <a:pos x="828" y="196"/>
                </a:cxn>
                <a:cxn ang="0">
                  <a:pos x="676" y="260"/>
                </a:cxn>
              </a:cxnLst>
              <a:rect l="0" t="0" r="r" b="b"/>
              <a:pathLst>
                <a:path w="2507" h="2372">
                  <a:moveTo>
                    <a:pt x="590" y="308"/>
                  </a:moveTo>
                  <a:lnTo>
                    <a:pt x="684" y="109"/>
                  </a:lnTo>
                  <a:lnTo>
                    <a:pt x="721" y="94"/>
                  </a:lnTo>
                  <a:lnTo>
                    <a:pt x="779" y="72"/>
                  </a:lnTo>
                  <a:lnTo>
                    <a:pt x="839" y="54"/>
                  </a:lnTo>
                  <a:lnTo>
                    <a:pt x="900" y="37"/>
                  </a:lnTo>
                  <a:lnTo>
                    <a:pt x="961" y="25"/>
                  </a:lnTo>
                  <a:lnTo>
                    <a:pt x="1025" y="13"/>
                  </a:lnTo>
                  <a:lnTo>
                    <a:pt x="1089" y="6"/>
                  </a:lnTo>
                  <a:lnTo>
                    <a:pt x="1155" y="2"/>
                  </a:lnTo>
                  <a:lnTo>
                    <a:pt x="1221" y="0"/>
                  </a:lnTo>
                  <a:lnTo>
                    <a:pt x="1286" y="2"/>
                  </a:lnTo>
                  <a:lnTo>
                    <a:pt x="1352" y="6"/>
                  </a:lnTo>
                  <a:lnTo>
                    <a:pt x="1417" y="13"/>
                  </a:lnTo>
                  <a:lnTo>
                    <a:pt x="1480" y="25"/>
                  </a:lnTo>
                  <a:lnTo>
                    <a:pt x="1541" y="37"/>
                  </a:lnTo>
                  <a:lnTo>
                    <a:pt x="1603" y="54"/>
                  </a:lnTo>
                  <a:lnTo>
                    <a:pt x="1663" y="72"/>
                  </a:lnTo>
                  <a:lnTo>
                    <a:pt x="1721" y="94"/>
                  </a:lnTo>
                  <a:lnTo>
                    <a:pt x="1778" y="117"/>
                  </a:lnTo>
                  <a:lnTo>
                    <a:pt x="1833" y="144"/>
                  </a:lnTo>
                  <a:lnTo>
                    <a:pt x="1888" y="172"/>
                  </a:lnTo>
                  <a:lnTo>
                    <a:pt x="1930" y="198"/>
                  </a:lnTo>
                  <a:lnTo>
                    <a:pt x="2403" y="722"/>
                  </a:lnTo>
                  <a:lnTo>
                    <a:pt x="2406" y="726"/>
                  </a:lnTo>
                  <a:lnTo>
                    <a:pt x="2429" y="779"/>
                  </a:lnTo>
                  <a:lnTo>
                    <a:pt x="2449" y="835"/>
                  </a:lnTo>
                  <a:lnTo>
                    <a:pt x="2467" y="891"/>
                  </a:lnTo>
                  <a:lnTo>
                    <a:pt x="2480" y="948"/>
                  </a:lnTo>
                  <a:lnTo>
                    <a:pt x="2493" y="1006"/>
                  </a:lnTo>
                  <a:lnTo>
                    <a:pt x="2500" y="1066"/>
                  </a:lnTo>
                  <a:lnTo>
                    <a:pt x="2505" y="1126"/>
                  </a:lnTo>
                  <a:lnTo>
                    <a:pt x="2507" y="1187"/>
                  </a:lnTo>
                  <a:lnTo>
                    <a:pt x="2363" y="1187"/>
                  </a:lnTo>
                  <a:lnTo>
                    <a:pt x="2362" y="1242"/>
                  </a:lnTo>
                  <a:lnTo>
                    <a:pt x="2358" y="1295"/>
                  </a:lnTo>
                  <a:lnTo>
                    <a:pt x="2350" y="1347"/>
                  </a:lnTo>
                  <a:lnTo>
                    <a:pt x="2340" y="1400"/>
                  </a:lnTo>
                  <a:lnTo>
                    <a:pt x="2328" y="1450"/>
                  </a:lnTo>
                  <a:lnTo>
                    <a:pt x="2312" y="1501"/>
                  </a:lnTo>
                  <a:lnTo>
                    <a:pt x="2294" y="1550"/>
                  </a:lnTo>
                  <a:lnTo>
                    <a:pt x="2273" y="1597"/>
                  </a:lnTo>
                  <a:lnTo>
                    <a:pt x="2251" y="1644"/>
                  </a:lnTo>
                  <a:lnTo>
                    <a:pt x="2225" y="1690"/>
                  </a:lnTo>
                  <a:lnTo>
                    <a:pt x="2197" y="1734"/>
                  </a:lnTo>
                  <a:lnTo>
                    <a:pt x="2168" y="1776"/>
                  </a:lnTo>
                  <a:lnTo>
                    <a:pt x="2136" y="1818"/>
                  </a:lnTo>
                  <a:lnTo>
                    <a:pt x="2103" y="1857"/>
                  </a:lnTo>
                  <a:lnTo>
                    <a:pt x="2066" y="1896"/>
                  </a:lnTo>
                  <a:lnTo>
                    <a:pt x="2028" y="1932"/>
                  </a:lnTo>
                  <a:lnTo>
                    <a:pt x="1989" y="1967"/>
                  </a:lnTo>
                  <a:lnTo>
                    <a:pt x="1947" y="2001"/>
                  </a:lnTo>
                  <a:lnTo>
                    <a:pt x="1905" y="2032"/>
                  </a:lnTo>
                  <a:lnTo>
                    <a:pt x="1859" y="2062"/>
                  </a:lnTo>
                  <a:lnTo>
                    <a:pt x="1813" y="2088"/>
                  </a:lnTo>
                  <a:lnTo>
                    <a:pt x="1765" y="2114"/>
                  </a:lnTo>
                  <a:lnTo>
                    <a:pt x="1716" y="2138"/>
                  </a:lnTo>
                  <a:lnTo>
                    <a:pt x="1665" y="2158"/>
                  </a:lnTo>
                  <a:lnTo>
                    <a:pt x="1614" y="2178"/>
                  </a:lnTo>
                  <a:lnTo>
                    <a:pt x="1560" y="2194"/>
                  </a:lnTo>
                  <a:lnTo>
                    <a:pt x="1506" y="2209"/>
                  </a:lnTo>
                  <a:lnTo>
                    <a:pt x="1451" y="2220"/>
                  </a:lnTo>
                  <a:lnTo>
                    <a:pt x="1394" y="2229"/>
                  </a:lnTo>
                  <a:lnTo>
                    <a:pt x="1338" y="2236"/>
                  </a:lnTo>
                  <a:lnTo>
                    <a:pt x="1280" y="2241"/>
                  </a:lnTo>
                  <a:lnTo>
                    <a:pt x="1221" y="2242"/>
                  </a:lnTo>
                  <a:lnTo>
                    <a:pt x="1162" y="2241"/>
                  </a:lnTo>
                  <a:lnTo>
                    <a:pt x="1104" y="2236"/>
                  </a:lnTo>
                  <a:lnTo>
                    <a:pt x="1047" y="2229"/>
                  </a:lnTo>
                  <a:lnTo>
                    <a:pt x="990" y="2220"/>
                  </a:lnTo>
                  <a:lnTo>
                    <a:pt x="936" y="2209"/>
                  </a:lnTo>
                  <a:lnTo>
                    <a:pt x="881" y="2194"/>
                  </a:lnTo>
                  <a:lnTo>
                    <a:pt x="828" y="2178"/>
                  </a:lnTo>
                  <a:lnTo>
                    <a:pt x="776" y="2158"/>
                  </a:lnTo>
                  <a:lnTo>
                    <a:pt x="725" y="2138"/>
                  </a:lnTo>
                  <a:lnTo>
                    <a:pt x="676" y="2114"/>
                  </a:lnTo>
                  <a:lnTo>
                    <a:pt x="628" y="2088"/>
                  </a:lnTo>
                  <a:lnTo>
                    <a:pt x="583" y="2062"/>
                  </a:lnTo>
                  <a:lnTo>
                    <a:pt x="537" y="2032"/>
                  </a:lnTo>
                  <a:lnTo>
                    <a:pt x="495" y="2001"/>
                  </a:lnTo>
                  <a:lnTo>
                    <a:pt x="452" y="1967"/>
                  </a:lnTo>
                  <a:lnTo>
                    <a:pt x="413" y="1932"/>
                  </a:lnTo>
                  <a:lnTo>
                    <a:pt x="375" y="1896"/>
                  </a:lnTo>
                  <a:lnTo>
                    <a:pt x="339" y="1857"/>
                  </a:lnTo>
                  <a:lnTo>
                    <a:pt x="305" y="1818"/>
                  </a:lnTo>
                  <a:lnTo>
                    <a:pt x="273" y="1776"/>
                  </a:lnTo>
                  <a:lnTo>
                    <a:pt x="244" y="1734"/>
                  </a:lnTo>
                  <a:lnTo>
                    <a:pt x="216" y="1690"/>
                  </a:lnTo>
                  <a:lnTo>
                    <a:pt x="190" y="1644"/>
                  </a:lnTo>
                  <a:lnTo>
                    <a:pt x="168" y="1597"/>
                  </a:lnTo>
                  <a:lnTo>
                    <a:pt x="147" y="1550"/>
                  </a:lnTo>
                  <a:lnTo>
                    <a:pt x="129" y="1501"/>
                  </a:lnTo>
                  <a:lnTo>
                    <a:pt x="114" y="1450"/>
                  </a:lnTo>
                  <a:lnTo>
                    <a:pt x="101" y="1400"/>
                  </a:lnTo>
                  <a:lnTo>
                    <a:pt x="94" y="1365"/>
                  </a:lnTo>
                  <a:lnTo>
                    <a:pt x="0" y="1564"/>
                  </a:lnTo>
                  <a:lnTo>
                    <a:pt x="12" y="1595"/>
                  </a:lnTo>
                  <a:lnTo>
                    <a:pt x="36" y="1649"/>
                  </a:lnTo>
                  <a:lnTo>
                    <a:pt x="61" y="1701"/>
                  </a:lnTo>
                  <a:lnTo>
                    <a:pt x="90" y="1752"/>
                  </a:lnTo>
                  <a:lnTo>
                    <a:pt x="120" y="1803"/>
                  </a:lnTo>
                  <a:lnTo>
                    <a:pt x="154" y="1850"/>
                  </a:lnTo>
                  <a:lnTo>
                    <a:pt x="190" y="1897"/>
                  </a:lnTo>
                  <a:lnTo>
                    <a:pt x="228" y="1941"/>
                  </a:lnTo>
                  <a:lnTo>
                    <a:pt x="268" y="1985"/>
                  </a:lnTo>
                  <a:lnTo>
                    <a:pt x="312" y="2026"/>
                  </a:lnTo>
                  <a:lnTo>
                    <a:pt x="356" y="2066"/>
                  </a:lnTo>
                  <a:lnTo>
                    <a:pt x="403" y="2103"/>
                  </a:lnTo>
                  <a:lnTo>
                    <a:pt x="451" y="2138"/>
                  </a:lnTo>
                  <a:lnTo>
                    <a:pt x="502" y="2172"/>
                  </a:lnTo>
                  <a:lnTo>
                    <a:pt x="554" y="2203"/>
                  </a:lnTo>
                  <a:lnTo>
                    <a:pt x="608" y="2230"/>
                  </a:lnTo>
                  <a:lnTo>
                    <a:pt x="664" y="2257"/>
                  </a:lnTo>
                  <a:lnTo>
                    <a:pt x="721" y="2281"/>
                  </a:lnTo>
                  <a:lnTo>
                    <a:pt x="779" y="2302"/>
                  </a:lnTo>
                  <a:lnTo>
                    <a:pt x="839" y="2321"/>
                  </a:lnTo>
                  <a:lnTo>
                    <a:pt x="900" y="2337"/>
                  </a:lnTo>
                  <a:lnTo>
                    <a:pt x="961" y="2349"/>
                  </a:lnTo>
                  <a:lnTo>
                    <a:pt x="1025" y="2361"/>
                  </a:lnTo>
                  <a:lnTo>
                    <a:pt x="1089" y="2368"/>
                  </a:lnTo>
                  <a:lnTo>
                    <a:pt x="1147" y="2372"/>
                  </a:lnTo>
                  <a:lnTo>
                    <a:pt x="2200" y="1956"/>
                  </a:lnTo>
                  <a:lnTo>
                    <a:pt x="2213" y="1941"/>
                  </a:lnTo>
                  <a:lnTo>
                    <a:pt x="2251" y="1897"/>
                  </a:lnTo>
                  <a:lnTo>
                    <a:pt x="2288" y="1850"/>
                  </a:lnTo>
                  <a:lnTo>
                    <a:pt x="2321" y="1803"/>
                  </a:lnTo>
                  <a:lnTo>
                    <a:pt x="2351" y="1752"/>
                  </a:lnTo>
                  <a:lnTo>
                    <a:pt x="2380" y="1701"/>
                  </a:lnTo>
                  <a:lnTo>
                    <a:pt x="2406" y="1649"/>
                  </a:lnTo>
                  <a:lnTo>
                    <a:pt x="2429" y="1595"/>
                  </a:lnTo>
                  <a:lnTo>
                    <a:pt x="2449" y="1540"/>
                  </a:lnTo>
                  <a:lnTo>
                    <a:pt x="2467" y="1483"/>
                  </a:lnTo>
                  <a:lnTo>
                    <a:pt x="2480" y="1427"/>
                  </a:lnTo>
                  <a:lnTo>
                    <a:pt x="2493" y="1368"/>
                  </a:lnTo>
                  <a:lnTo>
                    <a:pt x="2500" y="1308"/>
                  </a:lnTo>
                  <a:lnTo>
                    <a:pt x="2505" y="1248"/>
                  </a:lnTo>
                  <a:lnTo>
                    <a:pt x="2507" y="1187"/>
                  </a:lnTo>
                  <a:lnTo>
                    <a:pt x="2363" y="1187"/>
                  </a:lnTo>
                  <a:lnTo>
                    <a:pt x="2362" y="1133"/>
                  </a:lnTo>
                  <a:lnTo>
                    <a:pt x="2358" y="1079"/>
                  </a:lnTo>
                  <a:lnTo>
                    <a:pt x="2350" y="1027"/>
                  </a:lnTo>
                  <a:lnTo>
                    <a:pt x="2340" y="974"/>
                  </a:lnTo>
                  <a:lnTo>
                    <a:pt x="2328" y="924"/>
                  </a:lnTo>
                  <a:lnTo>
                    <a:pt x="2312" y="874"/>
                  </a:lnTo>
                  <a:lnTo>
                    <a:pt x="2294" y="824"/>
                  </a:lnTo>
                  <a:lnTo>
                    <a:pt x="2273" y="777"/>
                  </a:lnTo>
                  <a:lnTo>
                    <a:pt x="2251" y="730"/>
                  </a:lnTo>
                  <a:lnTo>
                    <a:pt x="2225" y="685"/>
                  </a:lnTo>
                  <a:lnTo>
                    <a:pt x="2197" y="640"/>
                  </a:lnTo>
                  <a:lnTo>
                    <a:pt x="2168" y="598"/>
                  </a:lnTo>
                  <a:lnTo>
                    <a:pt x="2136" y="556"/>
                  </a:lnTo>
                  <a:lnTo>
                    <a:pt x="2103" y="517"/>
                  </a:lnTo>
                  <a:lnTo>
                    <a:pt x="2066" y="478"/>
                  </a:lnTo>
                  <a:lnTo>
                    <a:pt x="2028" y="442"/>
                  </a:lnTo>
                  <a:lnTo>
                    <a:pt x="1989" y="407"/>
                  </a:lnTo>
                  <a:lnTo>
                    <a:pt x="1947" y="373"/>
                  </a:lnTo>
                  <a:lnTo>
                    <a:pt x="1905" y="342"/>
                  </a:lnTo>
                  <a:lnTo>
                    <a:pt x="1859" y="312"/>
                  </a:lnTo>
                  <a:lnTo>
                    <a:pt x="1813" y="286"/>
                  </a:lnTo>
                  <a:lnTo>
                    <a:pt x="1765" y="260"/>
                  </a:lnTo>
                  <a:lnTo>
                    <a:pt x="1716" y="236"/>
                  </a:lnTo>
                  <a:lnTo>
                    <a:pt x="1665" y="216"/>
                  </a:lnTo>
                  <a:lnTo>
                    <a:pt x="1614" y="196"/>
                  </a:lnTo>
                  <a:lnTo>
                    <a:pt x="1560" y="180"/>
                  </a:lnTo>
                  <a:lnTo>
                    <a:pt x="1506" y="166"/>
                  </a:lnTo>
                  <a:lnTo>
                    <a:pt x="1451" y="154"/>
                  </a:lnTo>
                  <a:lnTo>
                    <a:pt x="1394" y="145"/>
                  </a:lnTo>
                  <a:lnTo>
                    <a:pt x="1338" y="138"/>
                  </a:lnTo>
                  <a:lnTo>
                    <a:pt x="1280" y="134"/>
                  </a:lnTo>
                  <a:lnTo>
                    <a:pt x="1221" y="133"/>
                  </a:lnTo>
                  <a:lnTo>
                    <a:pt x="1162" y="134"/>
                  </a:lnTo>
                  <a:lnTo>
                    <a:pt x="1104" y="138"/>
                  </a:lnTo>
                  <a:lnTo>
                    <a:pt x="1047" y="145"/>
                  </a:lnTo>
                  <a:lnTo>
                    <a:pt x="990" y="154"/>
                  </a:lnTo>
                  <a:lnTo>
                    <a:pt x="936" y="166"/>
                  </a:lnTo>
                  <a:lnTo>
                    <a:pt x="881" y="180"/>
                  </a:lnTo>
                  <a:lnTo>
                    <a:pt x="828" y="196"/>
                  </a:lnTo>
                  <a:lnTo>
                    <a:pt x="776" y="216"/>
                  </a:lnTo>
                  <a:lnTo>
                    <a:pt x="725" y="236"/>
                  </a:lnTo>
                  <a:lnTo>
                    <a:pt x="676" y="260"/>
                  </a:lnTo>
                  <a:lnTo>
                    <a:pt x="628" y="286"/>
                  </a:lnTo>
                  <a:lnTo>
                    <a:pt x="590" y="308"/>
                  </a:lnTo>
                  <a:close/>
                </a:path>
              </a:pathLst>
            </a:custGeom>
            <a:solidFill>
              <a:srgbClr val="A8E8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3" name="Freeform 19"/>
            <p:cNvSpPr>
              <a:spLocks/>
            </p:cNvSpPr>
            <p:nvPr/>
          </p:nvSpPr>
          <p:spPr bwMode="auto">
            <a:xfrm>
              <a:off x="2611" y="1886"/>
              <a:ext cx="757" cy="704"/>
            </a:xfrm>
            <a:custGeom>
              <a:avLst/>
              <a:gdLst/>
              <a:ahLst/>
              <a:cxnLst>
                <a:cxn ang="0">
                  <a:pos x="582" y="127"/>
                </a:cxn>
                <a:cxn ang="0">
                  <a:pos x="787" y="47"/>
                </a:cxn>
                <a:cxn ang="0">
                  <a:pos x="1010" y="5"/>
                </a:cxn>
                <a:cxn ang="0">
                  <a:pos x="1244" y="5"/>
                </a:cxn>
                <a:cxn ang="0">
                  <a:pos x="1466" y="47"/>
                </a:cxn>
                <a:cxn ang="0">
                  <a:pos x="1671" y="127"/>
                </a:cxn>
                <a:cxn ang="0">
                  <a:pos x="1854" y="241"/>
                </a:cxn>
                <a:cxn ang="0">
                  <a:pos x="2009" y="384"/>
                </a:cxn>
                <a:cxn ang="0">
                  <a:pos x="2132" y="553"/>
                </a:cxn>
                <a:cxn ang="0">
                  <a:pos x="2219" y="742"/>
                </a:cxn>
                <a:cxn ang="0">
                  <a:pos x="2265" y="947"/>
                </a:cxn>
                <a:cxn ang="0">
                  <a:pos x="2126" y="1102"/>
                </a:cxn>
                <a:cxn ang="0">
                  <a:pos x="2096" y="1285"/>
                </a:cxn>
                <a:cxn ang="0">
                  <a:pos x="2028" y="1455"/>
                </a:cxn>
                <a:cxn ang="0">
                  <a:pos x="1927" y="1607"/>
                </a:cxn>
                <a:cxn ang="0">
                  <a:pos x="1798" y="1738"/>
                </a:cxn>
                <a:cxn ang="0">
                  <a:pos x="1645" y="1844"/>
                </a:cxn>
                <a:cxn ang="0">
                  <a:pos x="1470" y="1921"/>
                </a:cxn>
                <a:cxn ang="0">
                  <a:pos x="1279" y="1968"/>
                </a:cxn>
                <a:cxn ang="0">
                  <a:pos x="1075" y="1977"/>
                </a:cxn>
                <a:cxn ang="0">
                  <a:pos x="877" y="1949"/>
                </a:cxn>
                <a:cxn ang="0">
                  <a:pos x="693" y="1887"/>
                </a:cxn>
                <a:cxn ang="0">
                  <a:pos x="529" y="1794"/>
                </a:cxn>
                <a:cxn ang="0">
                  <a:pos x="387" y="1675"/>
                </a:cxn>
                <a:cxn ang="0">
                  <a:pos x="271" y="1533"/>
                </a:cxn>
                <a:cxn ang="0">
                  <a:pos x="188" y="1372"/>
                </a:cxn>
                <a:cxn ang="0">
                  <a:pos x="138" y="1196"/>
                </a:cxn>
                <a:cxn ang="0">
                  <a:pos x="128" y="1008"/>
                </a:cxn>
                <a:cxn ang="0">
                  <a:pos x="6" y="1268"/>
                </a:cxn>
                <a:cxn ang="0">
                  <a:pos x="73" y="1466"/>
                </a:cxn>
                <a:cxn ang="0">
                  <a:pos x="178" y="1645"/>
                </a:cxn>
                <a:cxn ang="0">
                  <a:pos x="318" y="1801"/>
                </a:cxn>
                <a:cxn ang="0">
                  <a:pos x="487" y="1931"/>
                </a:cxn>
                <a:cxn ang="0">
                  <a:pos x="681" y="2027"/>
                </a:cxn>
                <a:cxn ang="0">
                  <a:pos x="896" y="2089"/>
                </a:cxn>
                <a:cxn ang="0">
                  <a:pos x="1127" y="2111"/>
                </a:cxn>
                <a:cxn ang="0">
                  <a:pos x="1357" y="2089"/>
                </a:cxn>
                <a:cxn ang="0">
                  <a:pos x="1572" y="2027"/>
                </a:cxn>
                <a:cxn ang="0">
                  <a:pos x="1766" y="1931"/>
                </a:cxn>
                <a:cxn ang="0">
                  <a:pos x="1935" y="1801"/>
                </a:cxn>
                <a:cxn ang="0">
                  <a:pos x="2076" y="1645"/>
                </a:cxn>
                <a:cxn ang="0">
                  <a:pos x="2180" y="1466"/>
                </a:cxn>
                <a:cxn ang="0">
                  <a:pos x="2247" y="1268"/>
                </a:cxn>
                <a:cxn ang="0">
                  <a:pos x="2270" y="1055"/>
                </a:cxn>
                <a:cxn ang="0">
                  <a:pos x="2116" y="914"/>
                </a:cxn>
                <a:cxn ang="0">
                  <a:pos x="2066" y="739"/>
                </a:cxn>
                <a:cxn ang="0">
                  <a:pos x="1982" y="577"/>
                </a:cxn>
                <a:cxn ang="0">
                  <a:pos x="1866" y="435"/>
                </a:cxn>
                <a:cxn ang="0">
                  <a:pos x="1725" y="316"/>
                </a:cxn>
                <a:cxn ang="0">
                  <a:pos x="1560" y="224"/>
                </a:cxn>
                <a:cxn ang="0">
                  <a:pos x="1376" y="161"/>
                </a:cxn>
                <a:cxn ang="0">
                  <a:pos x="1178" y="133"/>
                </a:cxn>
                <a:cxn ang="0">
                  <a:pos x="974" y="142"/>
                </a:cxn>
                <a:cxn ang="0">
                  <a:pos x="784" y="189"/>
                </a:cxn>
                <a:cxn ang="0">
                  <a:pos x="609" y="266"/>
                </a:cxn>
                <a:cxn ang="0">
                  <a:pos x="455" y="373"/>
                </a:cxn>
              </a:cxnLst>
              <a:rect l="0" t="0" r="r" b="b"/>
              <a:pathLst>
                <a:path w="2270" h="2111">
                  <a:moveTo>
                    <a:pt x="363" y="460"/>
                  </a:moveTo>
                  <a:lnTo>
                    <a:pt x="497" y="174"/>
                  </a:lnTo>
                  <a:lnTo>
                    <a:pt x="534" y="153"/>
                  </a:lnTo>
                  <a:lnTo>
                    <a:pt x="582" y="127"/>
                  </a:lnTo>
                  <a:lnTo>
                    <a:pt x="631" y="103"/>
                  </a:lnTo>
                  <a:lnTo>
                    <a:pt x="681" y="83"/>
                  </a:lnTo>
                  <a:lnTo>
                    <a:pt x="734" y="63"/>
                  </a:lnTo>
                  <a:lnTo>
                    <a:pt x="787" y="47"/>
                  </a:lnTo>
                  <a:lnTo>
                    <a:pt x="840" y="33"/>
                  </a:lnTo>
                  <a:lnTo>
                    <a:pt x="896" y="21"/>
                  </a:lnTo>
                  <a:lnTo>
                    <a:pt x="953" y="12"/>
                  </a:lnTo>
                  <a:lnTo>
                    <a:pt x="1010" y="5"/>
                  </a:lnTo>
                  <a:lnTo>
                    <a:pt x="1068" y="1"/>
                  </a:lnTo>
                  <a:lnTo>
                    <a:pt x="1127" y="0"/>
                  </a:lnTo>
                  <a:lnTo>
                    <a:pt x="1186" y="1"/>
                  </a:lnTo>
                  <a:lnTo>
                    <a:pt x="1244" y="5"/>
                  </a:lnTo>
                  <a:lnTo>
                    <a:pt x="1300" y="12"/>
                  </a:lnTo>
                  <a:lnTo>
                    <a:pt x="1357" y="21"/>
                  </a:lnTo>
                  <a:lnTo>
                    <a:pt x="1413" y="33"/>
                  </a:lnTo>
                  <a:lnTo>
                    <a:pt x="1466" y="47"/>
                  </a:lnTo>
                  <a:lnTo>
                    <a:pt x="1520" y="63"/>
                  </a:lnTo>
                  <a:lnTo>
                    <a:pt x="1572" y="83"/>
                  </a:lnTo>
                  <a:lnTo>
                    <a:pt x="1622" y="103"/>
                  </a:lnTo>
                  <a:lnTo>
                    <a:pt x="1671" y="127"/>
                  </a:lnTo>
                  <a:lnTo>
                    <a:pt x="1719" y="153"/>
                  </a:lnTo>
                  <a:lnTo>
                    <a:pt x="1766" y="179"/>
                  </a:lnTo>
                  <a:lnTo>
                    <a:pt x="1811" y="209"/>
                  </a:lnTo>
                  <a:lnTo>
                    <a:pt x="1854" y="241"/>
                  </a:lnTo>
                  <a:lnTo>
                    <a:pt x="1895" y="274"/>
                  </a:lnTo>
                  <a:lnTo>
                    <a:pt x="1935" y="309"/>
                  </a:lnTo>
                  <a:lnTo>
                    <a:pt x="1973" y="346"/>
                  </a:lnTo>
                  <a:lnTo>
                    <a:pt x="2009" y="384"/>
                  </a:lnTo>
                  <a:lnTo>
                    <a:pt x="2043" y="424"/>
                  </a:lnTo>
                  <a:lnTo>
                    <a:pt x="2076" y="465"/>
                  </a:lnTo>
                  <a:lnTo>
                    <a:pt x="2105" y="508"/>
                  </a:lnTo>
                  <a:lnTo>
                    <a:pt x="2132" y="553"/>
                  </a:lnTo>
                  <a:lnTo>
                    <a:pt x="2158" y="598"/>
                  </a:lnTo>
                  <a:lnTo>
                    <a:pt x="2180" y="644"/>
                  </a:lnTo>
                  <a:lnTo>
                    <a:pt x="2201" y="692"/>
                  </a:lnTo>
                  <a:lnTo>
                    <a:pt x="2219" y="742"/>
                  </a:lnTo>
                  <a:lnTo>
                    <a:pt x="2235" y="791"/>
                  </a:lnTo>
                  <a:lnTo>
                    <a:pt x="2247" y="842"/>
                  </a:lnTo>
                  <a:lnTo>
                    <a:pt x="2257" y="895"/>
                  </a:lnTo>
                  <a:lnTo>
                    <a:pt x="2265" y="947"/>
                  </a:lnTo>
                  <a:lnTo>
                    <a:pt x="2269" y="1001"/>
                  </a:lnTo>
                  <a:lnTo>
                    <a:pt x="2270" y="1055"/>
                  </a:lnTo>
                  <a:lnTo>
                    <a:pt x="2127" y="1055"/>
                  </a:lnTo>
                  <a:lnTo>
                    <a:pt x="2126" y="1102"/>
                  </a:lnTo>
                  <a:lnTo>
                    <a:pt x="2121" y="1150"/>
                  </a:lnTo>
                  <a:lnTo>
                    <a:pt x="2116" y="1196"/>
                  </a:lnTo>
                  <a:lnTo>
                    <a:pt x="2107" y="1241"/>
                  </a:lnTo>
                  <a:lnTo>
                    <a:pt x="2096" y="1285"/>
                  </a:lnTo>
                  <a:lnTo>
                    <a:pt x="2082" y="1330"/>
                  </a:lnTo>
                  <a:lnTo>
                    <a:pt x="2066" y="1372"/>
                  </a:lnTo>
                  <a:lnTo>
                    <a:pt x="2048" y="1414"/>
                  </a:lnTo>
                  <a:lnTo>
                    <a:pt x="2028" y="1455"/>
                  </a:lnTo>
                  <a:lnTo>
                    <a:pt x="2005" y="1495"/>
                  </a:lnTo>
                  <a:lnTo>
                    <a:pt x="1982" y="1533"/>
                  </a:lnTo>
                  <a:lnTo>
                    <a:pt x="1955" y="1571"/>
                  </a:lnTo>
                  <a:lnTo>
                    <a:pt x="1927" y="1607"/>
                  </a:lnTo>
                  <a:lnTo>
                    <a:pt x="1898" y="1642"/>
                  </a:lnTo>
                  <a:lnTo>
                    <a:pt x="1866" y="1675"/>
                  </a:lnTo>
                  <a:lnTo>
                    <a:pt x="1834" y="1708"/>
                  </a:lnTo>
                  <a:lnTo>
                    <a:pt x="1798" y="1738"/>
                  </a:lnTo>
                  <a:lnTo>
                    <a:pt x="1763" y="1767"/>
                  </a:lnTo>
                  <a:lnTo>
                    <a:pt x="1725" y="1794"/>
                  </a:lnTo>
                  <a:lnTo>
                    <a:pt x="1686" y="1820"/>
                  </a:lnTo>
                  <a:lnTo>
                    <a:pt x="1645" y="1844"/>
                  </a:lnTo>
                  <a:lnTo>
                    <a:pt x="1603" y="1866"/>
                  </a:lnTo>
                  <a:lnTo>
                    <a:pt x="1560" y="1887"/>
                  </a:lnTo>
                  <a:lnTo>
                    <a:pt x="1515" y="1905"/>
                  </a:lnTo>
                  <a:lnTo>
                    <a:pt x="1470" y="1921"/>
                  </a:lnTo>
                  <a:lnTo>
                    <a:pt x="1424" y="1937"/>
                  </a:lnTo>
                  <a:lnTo>
                    <a:pt x="1376" y="1949"/>
                  </a:lnTo>
                  <a:lnTo>
                    <a:pt x="1328" y="1960"/>
                  </a:lnTo>
                  <a:lnTo>
                    <a:pt x="1279" y="1968"/>
                  </a:lnTo>
                  <a:lnTo>
                    <a:pt x="1229" y="1973"/>
                  </a:lnTo>
                  <a:lnTo>
                    <a:pt x="1178" y="1977"/>
                  </a:lnTo>
                  <a:lnTo>
                    <a:pt x="1127" y="1978"/>
                  </a:lnTo>
                  <a:lnTo>
                    <a:pt x="1075" y="1977"/>
                  </a:lnTo>
                  <a:lnTo>
                    <a:pt x="1024" y="1973"/>
                  </a:lnTo>
                  <a:lnTo>
                    <a:pt x="974" y="1968"/>
                  </a:lnTo>
                  <a:lnTo>
                    <a:pt x="925" y="1960"/>
                  </a:lnTo>
                  <a:lnTo>
                    <a:pt x="877" y="1949"/>
                  </a:lnTo>
                  <a:lnTo>
                    <a:pt x="829" y="1937"/>
                  </a:lnTo>
                  <a:lnTo>
                    <a:pt x="784" y="1921"/>
                  </a:lnTo>
                  <a:lnTo>
                    <a:pt x="738" y="1905"/>
                  </a:lnTo>
                  <a:lnTo>
                    <a:pt x="693" y="1887"/>
                  </a:lnTo>
                  <a:lnTo>
                    <a:pt x="650" y="1866"/>
                  </a:lnTo>
                  <a:lnTo>
                    <a:pt x="609" y="1844"/>
                  </a:lnTo>
                  <a:lnTo>
                    <a:pt x="568" y="1820"/>
                  </a:lnTo>
                  <a:lnTo>
                    <a:pt x="529" y="1794"/>
                  </a:lnTo>
                  <a:lnTo>
                    <a:pt x="491" y="1767"/>
                  </a:lnTo>
                  <a:lnTo>
                    <a:pt x="455" y="1738"/>
                  </a:lnTo>
                  <a:lnTo>
                    <a:pt x="419" y="1708"/>
                  </a:lnTo>
                  <a:lnTo>
                    <a:pt x="387" y="1675"/>
                  </a:lnTo>
                  <a:lnTo>
                    <a:pt x="355" y="1642"/>
                  </a:lnTo>
                  <a:lnTo>
                    <a:pt x="326" y="1607"/>
                  </a:lnTo>
                  <a:lnTo>
                    <a:pt x="298" y="1571"/>
                  </a:lnTo>
                  <a:lnTo>
                    <a:pt x="271" y="1533"/>
                  </a:lnTo>
                  <a:lnTo>
                    <a:pt x="248" y="1495"/>
                  </a:lnTo>
                  <a:lnTo>
                    <a:pt x="226" y="1455"/>
                  </a:lnTo>
                  <a:lnTo>
                    <a:pt x="206" y="1414"/>
                  </a:lnTo>
                  <a:lnTo>
                    <a:pt x="188" y="1372"/>
                  </a:lnTo>
                  <a:lnTo>
                    <a:pt x="171" y="1330"/>
                  </a:lnTo>
                  <a:lnTo>
                    <a:pt x="158" y="1285"/>
                  </a:lnTo>
                  <a:lnTo>
                    <a:pt x="147" y="1241"/>
                  </a:lnTo>
                  <a:lnTo>
                    <a:pt x="138" y="1196"/>
                  </a:lnTo>
                  <a:lnTo>
                    <a:pt x="132" y="1150"/>
                  </a:lnTo>
                  <a:lnTo>
                    <a:pt x="128" y="1102"/>
                  </a:lnTo>
                  <a:lnTo>
                    <a:pt x="127" y="1055"/>
                  </a:lnTo>
                  <a:lnTo>
                    <a:pt x="128" y="1008"/>
                  </a:lnTo>
                  <a:lnTo>
                    <a:pt x="132" y="961"/>
                  </a:lnTo>
                  <a:lnTo>
                    <a:pt x="133" y="950"/>
                  </a:lnTo>
                  <a:lnTo>
                    <a:pt x="0" y="1234"/>
                  </a:lnTo>
                  <a:lnTo>
                    <a:pt x="6" y="1268"/>
                  </a:lnTo>
                  <a:lnTo>
                    <a:pt x="19" y="1319"/>
                  </a:lnTo>
                  <a:lnTo>
                    <a:pt x="34" y="1369"/>
                  </a:lnTo>
                  <a:lnTo>
                    <a:pt x="52" y="1418"/>
                  </a:lnTo>
                  <a:lnTo>
                    <a:pt x="73" y="1466"/>
                  </a:lnTo>
                  <a:lnTo>
                    <a:pt x="95" y="1512"/>
                  </a:lnTo>
                  <a:lnTo>
                    <a:pt x="121" y="1558"/>
                  </a:lnTo>
                  <a:lnTo>
                    <a:pt x="149" y="1602"/>
                  </a:lnTo>
                  <a:lnTo>
                    <a:pt x="178" y="1645"/>
                  </a:lnTo>
                  <a:lnTo>
                    <a:pt x="210" y="1686"/>
                  </a:lnTo>
                  <a:lnTo>
                    <a:pt x="245" y="1726"/>
                  </a:lnTo>
                  <a:lnTo>
                    <a:pt x="280" y="1764"/>
                  </a:lnTo>
                  <a:lnTo>
                    <a:pt x="318" y="1801"/>
                  </a:lnTo>
                  <a:lnTo>
                    <a:pt x="358" y="1836"/>
                  </a:lnTo>
                  <a:lnTo>
                    <a:pt x="399" y="1869"/>
                  </a:lnTo>
                  <a:lnTo>
                    <a:pt x="443" y="1901"/>
                  </a:lnTo>
                  <a:lnTo>
                    <a:pt x="487" y="1931"/>
                  </a:lnTo>
                  <a:lnTo>
                    <a:pt x="534" y="1957"/>
                  </a:lnTo>
                  <a:lnTo>
                    <a:pt x="582" y="1983"/>
                  </a:lnTo>
                  <a:lnTo>
                    <a:pt x="631" y="2007"/>
                  </a:lnTo>
                  <a:lnTo>
                    <a:pt x="681" y="2027"/>
                  </a:lnTo>
                  <a:lnTo>
                    <a:pt x="734" y="2047"/>
                  </a:lnTo>
                  <a:lnTo>
                    <a:pt x="787" y="2063"/>
                  </a:lnTo>
                  <a:lnTo>
                    <a:pt x="840" y="2078"/>
                  </a:lnTo>
                  <a:lnTo>
                    <a:pt x="896" y="2089"/>
                  </a:lnTo>
                  <a:lnTo>
                    <a:pt x="953" y="2098"/>
                  </a:lnTo>
                  <a:lnTo>
                    <a:pt x="1010" y="2105"/>
                  </a:lnTo>
                  <a:lnTo>
                    <a:pt x="1068" y="2110"/>
                  </a:lnTo>
                  <a:lnTo>
                    <a:pt x="1127" y="2111"/>
                  </a:lnTo>
                  <a:lnTo>
                    <a:pt x="1186" y="2110"/>
                  </a:lnTo>
                  <a:lnTo>
                    <a:pt x="1244" y="2105"/>
                  </a:lnTo>
                  <a:lnTo>
                    <a:pt x="1300" y="2098"/>
                  </a:lnTo>
                  <a:lnTo>
                    <a:pt x="1357" y="2089"/>
                  </a:lnTo>
                  <a:lnTo>
                    <a:pt x="1413" y="2078"/>
                  </a:lnTo>
                  <a:lnTo>
                    <a:pt x="1466" y="2063"/>
                  </a:lnTo>
                  <a:lnTo>
                    <a:pt x="1520" y="2047"/>
                  </a:lnTo>
                  <a:lnTo>
                    <a:pt x="1572" y="2027"/>
                  </a:lnTo>
                  <a:lnTo>
                    <a:pt x="1622" y="2007"/>
                  </a:lnTo>
                  <a:lnTo>
                    <a:pt x="1671" y="1983"/>
                  </a:lnTo>
                  <a:lnTo>
                    <a:pt x="1719" y="1957"/>
                  </a:lnTo>
                  <a:lnTo>
                    <a:pt x="1766" y="1931"/>
                  </a:lnTo>
                  <a:lnTo>
                    <a:pt x="1811" y="1901"/>
                  </a:lnTo>
                  <a:lnTo>
                    <a:pt x="1854" y="1869"/>
                  </a:lnTo>
                  <a:lnTo>
                    <a:pt x="1895" y="1836"/>
                  </a:lnTo>
                  <a:lnTo>
                    <a:pt x="1935" y="1801"/>
                  </a:lnTo>
                  <a:lnTo>
                    <a:pt x="1973" y="1764"/>
                  </a:lnTo>
                  <a:lnTo>
                    <a:pt x="2009" y="1726"/>
                  </a:lnTo>
                  <a:lnTo>
                    <a:pt x="2043" y="1686"/>
                  </a:lnTo>
                  <a:lnTo>
                    <a:pt x="2076" y="1645"/>
                  </a:lnTo>
                  <a:lnTo>
                    <a:pt x="2105" y="1602"/>
                  </a:lnTo>
                  <a:lnTo>
                    <a:pt x="2132" y="1558"/>
                  </a:lnTo>
                  <a:lnTo>
                    <a:pt x="2158" y="1512"/>
                  </a:lnTo>
                  <a:lnTo>
                    <a:pt x="2180" y="1466"/>
                  </a:lnTo>
                  <a:lnTo>
                    <a:pt x="2201" y="1418"/>
                  </a:lnTo>
                  <a:lnTo>
                    <a:pt x="2219" y="1369"/>
                  </a:lnTo>
                  <a:lnTo>
                    <a:pt x="2235" y="1319"/>
                  </a:lnTo>
                  <a:lnTo>
                    <a:pt x="2247" y="1268"/>
                  </a:lnTo>
                  <a:lnTo>
                    <a:pt x="2257" y="1215"/>
                  </a:lnTo>
                  <a:lnTo>
                    <a:pt x="2265" y="1163"/>
                  </a:lnTo>
                  <a:lnTo>
                    <a:pt x="2269" y="1110"/>
                  </a:lnTo>
                  <a:lnTo>
                    <a:pt x="2270" y="1055"/>
                  </a:lnTo>
                  <a:lnTo>
                    <a:pt x="2127" y="1055"/>
                  </a:lnTo>
                  <a:lnTo>
                    <a:pt x="2126" y="1008"/>
                  </a:lnTo>
                  <a:lnTo>
                    <a:pt x="2121" y="961"/>
                  </a:lnTo>
                  <a:lnTo>
                    <a:pt x="2116" y="914"/>
                  </a:lnTo>
                  <a:lnTo>
                    <a:pt x="2107" y="869"/>
                  </a:lnTo>
                  <a:lnTo>
                    <a:pt x="2096" y="825"/>
                  </a:lnTo>
                  <a:lnTo>
                    <a:pt x="2082" y="781"/>
                  </a:lnTo>
                  <a:lnTo>
                    <a:pt x="2066" y="739"/>
                  </a:lnTo>
                  <a:lnTo>
                    <a:pt x="2048" y="696"/>
                  </a:lnTo>
                  <a:lnTo>
                    <a:pt x="2028" y="655"/>
                  </a:lnTo>
                  <a:lnTo>
                    <a:pt x="2005" y="615"/>
                  </a:lnTo>
                  <a:lnTo>
                    <a:pt x="1982" y="577"/>
                  </a:lnTo>
                  <a:lnTo>
                    <a:pt x="1955" y="539"/>
                  </a:lnTo>
                  <a:lnTo>
                    <a:pt x="1927" y="503"/>
                  </a:lnTo>
                  <a:lnTo>
                    <a:pt x="1898" y="468"/>
                  </a:lnTo>
                  <a:lnTo>
                    <a:pt x="1866" y="435"/>
                  </a:lnTo>
                  <a:lnTo>
                    <a:pt x="1834" y="402"/>
                  </a:lnTo>
                  <a:lnTo>
                    <a:pt x="1798" y="373"/>
                  </a:lnTo>
                  <a:lnTo>
                    <a:pt x="1763" y="343"/>
                  </a:lnTo>
                  <a:lnTo>
                    <a:pt x="1725" y="316"/>
                  </a:lnTo>
                  <a:lnTo>
                    <a:pt x="1686" y="290"/>
                  </a:lnTo>
                  <a:lnTo>
                    <a:pt x="1645" y="266"/>
                  </a:lnTo>
                  <a:lnTo>
                    <a:pt x="1603" y="244"/>
                  </a:lnTo>
                  <a:lnTo>
                    <a:pt x="1560" y="224"/>
                  </a:lnTo>
                  <a:lnTo>
                    <a:pt x="1515" y="205"/>
                  </a:lnTo>
                  <a:lnTo>
                    <a:pt x="1470" y="189"/>
                  </a:lnTo>
                  <a:lnTo>
                    <a:pt x="1424" y="173"/>
                  </a:lnTo>
                  <a:lnTo>
                    <a:pt x="1376" y="161"/>
                  </a:lnTo>
                  <a:lnTo>
                    <a:pt x="1328" y="151"/>
                  </a:lnTo>
                  <a:lnTo>
                    <a:pt x="1279" y="142"/>
                  </a:lnTo>
                  <a:lnTo>
                    <a:pt x="1229" y="137"/>
                  </a:lnTo>
                  <a:lnTo>
                    <a:pt x="1178" y="133"/>
                  </a:lnTo>
                  <a:lnTo>
                    <a:pt x="1127" y="132"/>
                  </a:lnTo>
                  <a:lnTo>
                    <a:pt x="1075" y="133"/>
                  </a:lnTo>
                  <a:lnTo>
                    <a:pt x="1024" y="137"/>
                  </a:lnTo>
                  <a:lnTo>
                    <a:pt x="974" y="142"/>
                  </a:lnTo>
                  <a:lnTo>
                    <a:pt x="925" y="151"/>
                  </a:lnTo>
                  <a:lnTo>
                    <a:pt x="877" y="161"/>
                  </a:lnTo>
                  <a:lnTo>
                    <a:pt x="829" y="173"/>
                  </a:lnTo>
                  <a:lnTo>
                    <a:pt x="784" y="189"/>
                  </a:lnTo>
                  <a:lnTo>
                    <a:pt x="738" y="205"/>
                  </a:lnTo>
                  <a:lnTo>
                    <a:pt x="693" y="224"/>
                  </a:lnTo>
                  <a:lnTo>
                    <a:pt x="650" y="244"/>
                  </a:lnTo>
                  <a:lnTo>
                    <a:pt x="609" y="266"/>
                  </a:lnTo>
                  <a:lnTo>
                    <a:pt x="568" y="290"/>
                  </a:lnTo>
                  <a:lnTo>
                    <a:pt x="529" y="316"/>
                  </a:lnTo>
                  <a:lnTo>
                    <a:pt x="491" y="343"/>
                  </a:lnTo>
                  <a:lnTo>
                    <a:pt x="455" y="373"/>
                  </a:lnTo>
                  <a:lnTo>
                    <a:pt x="419" y="402"/>
                  </a:lnTo>
                  <a:lnTo>
                    <a:pt x="387" y="435"/>
                  </a:lnTo>
                  <a:lnTo>
                    <a:pt x="363" y="460"/>
                  </a:lnTo>
                  <a:close/>
                </a:path>
              </a:pathLst>
            </a:custGeom>
            <a:solidFill>
              <a:srgbClr val="B5ED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4" name="Freeform 20"/>
            <p:cNvSpPr>
              <a:spLocks/>
            </p:cNvSpPr>
            <p:nvPr/>
          </p:nvSpPr>
          <p:spPr bwMode="auto">
            <a:xfrm>
              <a:off x="2653" y="1930"/>
              <a:ext cx="668" cy="616"/>
            </a:xfrm>
            <a:custGeom>
              <a:avLst/>
              <a:gdLst/>
              <a:ahLst/>
              <a:cxnLst>
                <a:cxn ang="0">
                  <a:pos x="294" y="270"/>
                </a:cxn>
                <a:cxn ang="0">
                  <a:pos x="443" y="158"/>
                </a:cxn>
                <a:cxn ang="0">
                  <a:pos x="612" y="73"/>
                </a:cxn>
                <a:cxn ang="0">
                  <a:pos x="800" y="19"/>
                </a:cxn>
                <a:cxn ang="0">
                  <a:pos x="1002" y="0"/>
                </a:cxn>
                <a:cxn ang="0">
                  <a:pos x="1203" y="19"/>
                </a:cxn>
                <a:cxn ang="0">
                  <a:pos x="1391" y="73"/>
                </a:cxn>
                <a:cxn ang="0">
                  <a:pos x="1561" y="158"/>
                </a:cxn>
                <a:cxn ang="0">
                  <a:pos x="1710" y="270"/>
                </a:cxn>
                <a:cxn ang="0">
                  <a:pos x="1831" y="408"/>
                </a:cxn>
                <a:cxn ang="0">
                  <a:pos x="1924" y="564"/>
                </a:cxn>
                <a:cxn ang="0">
                  <a:pos x="1983" y="738"/>
                </a:cxn>
                <a:cxn ang="0">
                  <a:pos x="2003" y="924"/>
                </a:cxn>
                <a:cxn ang="0">
                  <a:pos x="1849" y="1044"/>
                </a:cxn>
                <a:cxn ang="0">
                  <a:pos x="1807" y="1196"/>
                </a:cxn>
                <a:cxn ang="0">
                  <a:pos x="1735" y="1334"/>
                </a:cxn>
                <a:cxn ang="0">
                  <a:pos x="1637" y="1456"/>
                </a:cxn>
                <a:cxn ang="0">
                  <a:pos x="1515" y="1558"/>
                </a:cxn>
                <a:cxn ang="0">
                  <a:pos x="1374" y="1637"/>
                </a:cxn>
                <a:cxn ang="0">
                  <a:pos x="1216" y="1691"/>
                </a:cxn>
                <a:cxn ang="0">
                  <a:pos x="1046" y="1714"/>
                </a:cxn>
                <a:cxn ang="0">
                  <a:pos x="871" y="1706"/>
                </a:cxn>
                <a:cxn ang="0">
                  <a:pos x="707" y="1667"/>
                </a:cxn>
                <a:cxn ang="0">
                  <a:pos x="557" y="1600"/>
                </a:cxn>
                <a:cxn ang="0">
                  <a:pos x="425" y="1510"/>
                </a:cxn>
                <a:cxn ang="0">
                  <a:pos x="315" y="1398"/>
                </a:cxn>
                <a:cxn ang="0">
                  <a:pos x="229" y="1267"/>
                </a:cxn>
                <a:cxn ang="0">
                  <a:pos x="171" y="1121"/>
                </a:cxn>
                <a:cxn ang="0">
                  <a:pos x="145" y="965"/>
                </a:cxn>
                <a:cxn ang="0">
                  <a:pos x="154" y="804"/>
                </a:cxn>
                <a:cxn ang="0">
                  <a:pos x="196" y="652"/>
                </a:cxn>
                <a:cxn ang="0">
                  <a:pos x="269" y="514"/>
                </a:cxn>
                <a:cxn ang="0">
                  <a:pos x="367" y="392"/>
                </a:cxn>
                <a:cxn ang="0">
                  <a:pos x="488" y="290"/>
                </a:cxn>
                <a:cxn ang="0">
                  <a:pos x="630" y="211"/>
                </a:cxn>
                <a:cxn ang="0">
                  <a:pos x="788" y="157"/>
                </a:cxn>
                <a:cxn ang="0">
                  <a:pos x="957" y="134"/>
                </a:cxn>
                <a:cxn ang="0">
                  <a:pos x="1132" y="142"/>
                </a:cxn>
                <a:cxn ang="0">
                  <a:pos x="1297" y="181"/>
                </a:cxn>
                <a:cxn ang="0">
                  <a:pos x="1446" y="248"/>
                </a:cxn>
                <a:cxn ang="0">
                  <a:pos x="1579" y="338"/>
                </a:cxn>
                <a:cxn ang="0">
                  <a:pos x="1689" y="450"/>
                </a:cxn>
                <a:cxn ang="0">
                  <a:pos x="1775" y="581"/>
                </a:cxn>
                <a:cxn ang="0">
                  <a:pos x="1833" y="727"/>
                </a:cxn>
                <a:cxn ang="0">
                  <a:pos x="1858" y="883"/>
                </a:cxn>
                <a:cxn ang="0">
                  <a:pos x="1997" y="1019"/>
                </a:cxn>
                <a:cxn ang="0">
                  <a:pos x="1958" y="1199"/>
                </a:cxn>
                <a:cxn ang="0">
                  <a:pos x="1882" y="1364"/>
                </a:cxn>
                <a:cxn ang="0">
                  <a:pos x="1775" y="1512"/>
                </a:cxn>
                <a:cxn ang="0">
                  <a:pos x="1639" y="1637"/>
                </a:cxn>
                <a:cxn ang="0">
                  <a:pos x="1478" y="1736"/>
                </a:cxn>
                <a:cxn ang="0">
                  <a:pos x="1299" y="1807"/>
                </a:cxn>
                <a:cxn ang="0">
                  <a:pos x="1104" y="1843"/>
                </a:cxn>
                <a:cxn ang="0">
                  <a:pos x="899" y="1843"/>
                </a:cxn>
                <a:cxn ang="0">
                  <a:pos x="704" y="1807"/>
                </a:cxn>
                <a:cxn ang="0">
                  <a:pos x="525" y="1736"/>
                </a:cxn>
                <a:cxn ang="0">
                  <a:pos x="365" y="1637"/>
                </a:cxn>
                <a:cxn ang="0">
                  <a:pos x="229" y="1512"/>
                </a:cxn>
                <a:cxn ang="0">
                  <a:pos x="122" y="1364"/>
                </a:cxn>
                <a:cxn ang="0">
                  <a:pos x="45" y="1199"/>
                </a:cxn>
                <a:cxn ang="0">
                  <a:pos x="6" y="1019"/>
                </a:cxn>
                <a:cxn ang="0">
                  <a:pos x="6" y="830"/>
                </a:cxn>
              </a:cxnLst>
              <a:rect l="0" t="0" r="r" b="b"/>
              <a:pathLst>
                <a:path w="2003" h="1848">
                  <a:moveTo>
                    <a:pt x="6" y="822"/>
                  </a:moveTo>
                  <a:lnTo>
                    <a:pt x="240" y="325"/>
                  </a:lnTo>
                  <a:lnTo>
                    <a:pt x="261" y="303"/>
                  </a:lnTo>
                  <a:lnTo>
                    <a:pt x="294" y="270"/>
                  </a:lnTo>
                  <a:lnTo>
                    <a:pt x="329" y="241"/>
                  </a:lnTo>
                  <a:lnTo>
                    <a:pt x="365" y="211"/>
                  </a:lnTo>
                  <a:lnTo>
                    <a:pt x="402" y="184"/>
                  </a:lnTo>
                  <a:lnTo>
                    <a:pt x="443" y="158"/>
                  </a:lnTo>
                  <a:lnTo>
                    <a:pt x="483" y="134"/>
                  </a:lnTo>
                  <a:lnTo>
                    <a:pt x="525" y="112"/>
                  </a:lnTo>
                  <a:lnTo>
                    <a:pt x="567" y="92"/>
                  </a:lnTo>
                  <a:lnTo>
                    <a:pt x="612" y="73"/>
                  </a:lnTo>
                  <a:lnTo>
                    <a:pt x="658" y="57"/>
                  </a:lnTo>
                  <a:lnTo>
                    <a:pt x="704" y="41"/>
                  </a:lnTo>
                  <a:lnTo>
                    <a:pt x="751" y="29"/>
                  </a:lnTo>
                  <a:lnTo>
                    <a:pt x="800" y="19"/>
                  </a:lnTo>
                  <a:lnTo>
                    <a:pt x="849" y="10"/>
                  </a:lnTo>
                  <a:lnTo>
                    <a:pt x="899" y="5"/>
                  </a:lnTo>
                  <a:lnTo>
                    <a:pt x="950" y="1"/>
                  </a:lnTo>
                  <a:lnTo>
                    <a:pt x="1002" y="0"/>
                  </a:lnTo>
                  <a:lnTo>
                    <a:pt x="1053" y="1"/>
                  </a:lnTo>
                  <a:lnTo>
                    <a:pt x="1104" y="5"/>
                  </a:lnTo>
                  <a:lnTo>
                    <a:pt x="1154" y="10"/>
                  </a:lnTo>
                  <a:lnTo>
                    <a:pt x="1203" y="19"/>
                  </a:lnTo>
                  <a:lnTo>
                    <a:pt x="1252" y="29"/>
                  </a:lnTo>
                  <a:lnTo>
                    <a:pt x="1299" y="41"/>
                  </a:lnTo>
                  <a:lnTo>
                    <a:pt x="1346" y="57"/>
                  </a:lnTo>
                  <a:lnTo>
                    <a:pt x="1391" y="73"/>
                  </a:lnTo>
                  <a:lnTo>
                    <a:pt x="1436" y="92"/>
                  </a:lnTo>
                  <a:lnTo>
                    <a:pt x="1478" y="112"/>
                  </a:lnTo>
                  <a:lnTo>
                    <a:pt x="1521" y="134"/>
                  </a:lnTo>
                  <a:lnTo>
                    <a:pt x="1561" y="158"/>
                  </a:lnTo>
                  <a:lnTo>
                    <a:pt x="1601" y="184"/>
                  </a:lnTo>
                  <a:lnTo>
                    <a:pt x="1639" y="211"/>
                  </a:lnTo>
                  <a:lnTo>
                    <a:pt x="1674" y="241"/>
                  </a:lnTo>
                  <a:lnTo>
                    <a:pt x="1710" y="270"/>
                  </a:lnTo>
                  <a:lnTo>
                    <a:pt x="1742" y="303"/>
                  </a:lnTo>
                  <a:lnTo>
                    <a:pt x="1775" y="336"/>
                  </a:lnTo>
                  <a:lnTo>
                    <a:pt x="1804" y="371"/>
                  </a:lnTo>
                  <a:lnTo>
                    <a:pt x="1831" y="408"/>
                  </a:lnTo>
                  <a:lnTo>
                    <a:pt x="1858" y="445"/>
                  </a:lnTo>
                  <a:lnTo>
                    <a:pt x="1882" y="484"/>
                  </a:lnTo>
                  <a:lnTo>
                    <a:pt x="1904" y="523"/>
                  </a:lnTo>
                  <a:lnTo>
                    <a:pt x="1924" y="564"/>
                  </a:lnTo>
                  <a:lnTo>
                    <a:pt x="1942" y="607"/>
                  </a:lnTo>
                  <a:lnTo>
                    <a:pt x="1958" y="650"/>
                  </a:lnTo>
                  <a:lnTo>
                    <a:pt x="1972" y="693"/>
                  </a:lnTo>
                  <a:lnTo>
                    <a:pt x="1983" y="738"/>
                  </a:lnTo>
                  <a:lnTo>
                    <a:pt x="1992" y="783"/>
                  </a:lnTo>
                  <a:lnTo>
                    <a:pt x="1997" y="830"/>
                  </a:lnTo>
                  <a:lnTo>
                    <a:pt x="2002" y="877"/>
                  </a:lnTo>
                  <a:lnTo>
                    <a:pt x="2003" y="924"/>
                  </a:lnTo>
                  <a:lnTo>
                    <a:pt x="1859" y="924"/>
                  </a:lnTo>
                  <a:lnTo>
                    <a:pt x="1858" y="965"/>
                  </a:lnTo>
                  <a:lnTo>
                    <a:pt x="1855" y="1005"/>
                  </a:lnTo>
                  <a:lnTo>
                    <a:pt x="1849" y="1044"/>
                  </a:lnTo>
                  <a:lnTo>
                    <a:pt x="1841" y="1083"/>
                  </a:lnTo>
                  <a:lnTo>
                    <a:pt x="1833" y="1121"/>
                  </a:lnTo>
                  <a:lnTo>
                    <a:pt x="1820" y="1159"/>
                  </a:lnTo>
                  <a:lnTo>
                    <a:pt x="1807" y="1196"/>
                  </a:lnTo>
                  <a:lnTo>
                    <a:pt x="1791" y="1232"/>
                  </a:lnTo>
                  <a:lnTo>
                    <a:pt x="1775" y="1267"/>
                  </a:lnTo>
                  <a:lnTo>
                    <a:pt x="1756" y="1301"/>
                  </a:lnTo>
                  <a:lnTo>
                    <a:pt x="1735" y="1334"/>
                  </a:lnTo>
                  <a:lnTo>
                    <a:pt x="1712" y="1366"/>
                  </a:lnTo>
                  <a:lnTo>
                    <a:pt x="1689" y="1398"/>
                  </a:lnTo>
                  <a:lnTo>
                    <a:pt x="1663" y="1428"/>
                  </a:lnTo>
                  <a:lnTo>
                    <a:pt x="1637" y="1456"/>
                  </a:lnTo>
                  <a:lnTo>
                    <a:pt x="1608" y="1483"/>
                  </a:lnTo>
                  <a:lnTo>
                    <a:pt x="1579" y="1510"/>
                  </a:lnTo>
                  <a:lnTo>
                    <a:pt x="1547" y="1535"/>
                  </a:lnTo>
                  <a:lnTo>
                    <a:pt x="1515" y="1558"/>
                  </a:lnTo>
                  <a:lnTo>
                    <a:pt x="1481" y="1580"/>
                  </a:lnTo>
                  <a:lnTo>
                    <a:pt x="1446" y="1600"/>
                  </a:lnTo>
                  <a:lnTo>
                    <a:pt x="1410" y="1620"/>
                  </a:lnTo>
                  <a:lnTo>
                    <a:pt x="1374" y="1637"/>
                  </a:lnTo>
                  <a:lnTo>
                    <a:pt x="1336" y="1653"/>
                  </a:lnTo>
                  <a:lnTo>
                    <a:pt x="1297" y="1667"/>
                  </a:lnTo>
                  <a:lnTo>
                    <a:pt x="1257" y="1679"/>
                  </a:lnTo>
                  <a:lnTo>
                    <a:pt x="1216" y="1691"/>
                  </a:lnTo>
                  <a:lnTo>
                    <a:pt x="1174" y="1699"/>
                  </a:lnTo>
                  <a:lnTo>
                    <a:pt x="1132" y="1706"/>
                  </a:lnTo>
                  <a:lnTo>
                    <a:pt x="1090" y="1711"/>
                  </a:lnTo>
                  <a:lnTo>
                    <a:pt x="1046" y="1714"/>
                  </a:lnTo>
                  <a:lnTo>
                    <a:pt x="1002" y="1715"/>
                  </a:lnTo>
                  <a:lnTo>
                    <a:pt x="957" y="1714"/>
                  </a:lnTo>
                  <a:lnTo>
                    <a:pt x="914" y="1711"/>
                  </a:lnTo>
                  <a:lnTo>
                    <a:pt x="871" y="1706"/>
                  </a:lnTo>
                  <a:lnTo>
                    <a:pt x="829" y="1699"/>
                  </a:lnTo>
                  <a:lnTo>
                    <a:pt x="788" y="1691"/>
                  </a:lnTo>
                  <a:lnTo>
                    <a:pt x="747" y="1679"/>
                  </a:lnTo>
                  <a:lnTo>
                    <a:pt x="707" y="1667"/>
                  </a:lnTo>
                  <a:lnTo>
                    <a:pt x="668" y="1653"/>
                  </a:lnTo>
                  <a:lnTo>
                    <a:pt x="630" y="1637"/>
                  </a:lnTo>
                  <a:lnTo>
                    <a:pt x="593" y="1620"/>
                  </a:lnTo>
                  <a:lnTo>
                    <a:pt x="557" y="1600"/>
                  </a:lnTo>
                  <a:lnTo>
                    <a:pt x="523" y="1580"/>
                  </a:lnTo>
                  <a:lnTo>
                    <a:pt x="488" y="1558"/>
                  </a:lnTo>
                  <a:lnTo>
                    <a:pt x="456" y="1535"/>
                  </a:lnTo>
                  <a:lnTo>
                    <a:pt x="425" y="1510"/>
                  </a:lnTo>
                  <a:lnTo>
                    <a:pt x="396" y="1483"/>
                  </a:lnTo>
                  <a:lnTo>
                    <a:pt x="367" y="1456"/>
                  </a:lnTo>
                  <a:lnTo>
                    <a:pt x="340" y="1428"/>
                  </a:lnTo>
                  <a:lnTo>
                    <a:pt x="315" y="1398"/>
                  </a:lnTo>
                  <a:lnTo>
                    <a:pt x="291" y="1366"/>
                  </a:lnTo>
                  <a:lnTo>
                    <a:pt x="269" y="1334"/>
                  </a:lnTo>
                  <a:lnTo>
                    <a:pt x="248" y="1301"/>
                  </a:lnTo>
                  <a:lnTo>
                    <a:pt x="229" y="1267"/>
                  </a:lnTo>
                  <a:lnTo>
                    <a:pt x="212" y="1232"/>
                  </a:lnTo>
                  <a:lnTo>
                    <a:pt x="196" y="1196"/>
                  </a:lnTo>
                  <a:lnTo>
                    <a:pt x="183" y="1159"/>
                  </a:lnTo>
                  <a:lnTo>
                    <a:pt x="171" y="1121"/>
                  </a:lnTo>
                  <a:lnTo>
                    <a:pt x="162" y="1083"/>
                  </a:lnTo>
                  <a:lnTo>
                    <a:pt x="154" y="1044"/>
                  </a:lnTo>
                  <a:lnTo>
                    <a:pt x="149" y="1005"/>
                  </a:lnTo>
                  <a:lnTo>
                    <a:pt x="145" y="965"/>
                  </a:lnTo>
                  <a:lnTo>
                    <a:pt x="144" y="924"/>
                  </a:lnTo>
                  <a:lnTo>
                    <a:pt x="145" y="883"/>
                  </a:lnTo>
                  <a:lnTo>
                    <a:pt x="149" y="843"/>
                  </a:lnTo>
                  <a:lnTo>
                    <a:pt x="154" y="804"/>
                  </a:lnTo>
                  <a:lnTo>
                    <a:pt x="162" y="765"/>
                  </a:lnTo>
                  <a:lnTo>
                    <a:pt x="171" y="727"/>
                  </a:lnTo>
                  <a:lnTo>
                    <a:pt x="183" y="689"/>
                  </a:lnTo>
                  <a:lnTo>
                    <a:pt x="196" y="652"/>
                  </a:lnTo>
                  <a:lnTo>
                    <a:pt x="212" y="616"/>
                  </a:lnTo>
                  <a:lnTo>
                    <a:pt x="229" y="581"/>
                  </a:lnTo>
                  <a:lnTo>
                    <a:pt x="248" y="547"/>
                  </a:lnTo>
                  <a:lnTo>
                    <a:pt x="269" y="514"/>
                  </a:lnTo>
                  <a:lnTo>
                    <a:pt x="291" y="482"/>
                  </a:lnTo>
                  <a:lnTo>
                    <a:pt x="315" y="450"/>
                  </a:lnTo>
                  <a:lnTo>
                    <a:pt x="340" y="421"/>
                  </a:lnTo>
                  <a:lnTo>
                    <a:pt x="367" y="392"/>
                  </a:lnTo>
                  <a:lnTo>
                    <a:pt x="396" y="365"/>
                  </a:lnTo>
                  <a:lnTo>
                    <a:pt x="425" y="338"/>
                  </a:lnTo>
                  <a:lnTo>
                    <a:pt x="456" y="314"/>
                  </a:lnTo>
                  <a:lnTo>
                    <a:pt x="488" y="290"/>
                  </a:lnTo>
                  <a:lnTo>
                    <a:pt x="523" y="268"/>
                  </a:lnTo>
                  <a:lnTo>
                    <a:pt x="557" y="248"/>
                  </a:lnTo>
                  <a:lnTo>
                    <a:pt x="593" y="228"/>
                  </a:lnTo>
                  <a:lnTo>
                    <a:pt x="630" y="211"/>
                  </a:lnTo>
                  <a:lnTo>
                    <a:pt x="668" y="195"/>
                  </a:lnTo>
                  <a:lnTo>
                    <a:pt x="707" y="181"/>
                  </a:lnTo>
                  <a:lnTo>
                    <a:pt x="747" y="169"/>
                  </a:lnTo>
                  <a:lnTo>
                    <a:pt x="788" y="157"/>
                  </a:lnTo>
                  <a:lnTo>
                    <a:pt x="829" y="149"/>
                  </a:lnTo>
                  <a:lnTo>
                    <a:pt x="871" y="142"/>
                  </a:lnTo>
                  <a:lnTo>
                    <a:pt x="914" y="137"/>
                  </a:lnTo>
                  <a:lnTo>
                    <a:pt x="957" y="134"/>
                  </a:lnTo>
                  <a:lnTo>
                    <a:pt x="1002" y="133"/>
                  </a:lnTo>
                  <a:lnTo>
                    <a:pt x="1046" y="134"/>
                  </a:lnTo>
                  <a:lnTo>
                    <a:pt x="1090" y="137"/>
                  </a:lnTo>
                  <a:lnTo>
                    <a:pt x="1132" y="142"/>
                  </a:lnTo>
                  <a:lnTo>
                    <a:pt x="1174" y="149"/>
                  </a:lnTo>
                  <a:lnTo>
                    <a:pt x="1216" y="157"/>
                  </a:lnTo>
                  <a:lnTo>
                    <a:pt x="1257" y="169"/>
                  </a:lnTo>
                  <a:lnTo>
                    <a:pt x="1297" y="181"/>
                  </a:lnTo>
                  <a:lnTo>
                    <a:pt x="1336" y="195"/>
                  </a:lnTo>
                  <a:lnTo>
                    <a:pt x="1374" y="211"/>
                  </a:lnTo>
                  <a:lnTo>
                    <a:pt x="1410" y="228"/>
                  </a:lnTo>
                  <a:lnTo>
                    <a:pt x="1446" y="248"/>
                  </a:lnTo>
                  <a:lnTo>
                    <a:pt x="1481" y="268"/>
                  </a:lnTo>
                  <a:lnTo>
                    <a:pt x="1515" y="290"/>
                  </a:lnTo>
                  <a:lnTo>
                    <a:pt x="1547" y="314"/>
                  </a:lnTo>
                  <a:lnTo>
                    <a:pt x="1579" y="338"/>
                  </a:lnTo>
                  <a:lnTo>
                    <a:pt x="1608" y="365"/>
                  </a:lnTo>
                  <a:lnTo>
                    <a:pt x="1637" y="392"/>
                  </a:lnTo>
                  <a:lnTo>
                    <a:pt x="1663" y="421"/>
                  </a:lnTo>
                  <a:lnTo>
                    <a:pt x="1689" y="450"/>
                  </a:lnTo>
                  <a:lnTo>
                    <a:pt x="1712" y="482"/>
                  </a:lnTo>
                  <a:lnTo>
                    <a:pt x="1735" y="514"/>
                  </a:lnTo>
                  <a:lnTo>
                    <a:pt x="1756" y="547"/>
                  </a:lnTo>
                  <a:lnTo>
                    <a:pt x="1775" y="581"/>
                  </a:lnTo>
                  <a:lnTo>
                    <a:pt x="1791" y="616"/>
                  </a:lnTo>
                  <a:lnTo>
                    <a:pt x="1807" y="652"/>
                  </a:lnTo>
                  <a:lnTo>
                    <a:pt x="1820" y="689"/>
                  </a:lnTo>
                  <a:lnTo>
                    <a:pt x="1833" y="727"/>
                  </a:lnTo>
                  <a:lnTo>
                    <a:pt x="1841" y="765"/>
                  </a:lnTo>
                  <a:lnTo>
                    <a:pt x="1849" y="804"/>
                  </a:lnTo>
                  <a:lnTo>
                    <a:pt x="1855" y="843"/>
                  </a:lnTo>
                  <a:lnTo>
                    <a:pt x="1858" y="883"/>
                  </a:lnTo>
                  <a:lnTo>
                    <a:pt x="1859" y="924"/>
                  </a:lnTo>
                  <a:lnTo>
                    <a:pt x="2003" y="924"/>
                  </a:lnTo>
                  <a:lnTo>
                    <a:pt x="2002" y="971"/>
                  </a:lnTo>
                  <a:lnTo>
                    <a:pt x="1997" y="1019"/>
                  </a:lnTo>
                  <a:lnTo>
                    <a:pt x="1992" y="1065"/>
                  </a:lnTo>
                  <a:lnTo>
                    <a:pt x="1983" y="1110"/>
                  </a:lnTo>
                  <a:lnTo>
                    <a:pt x="1972" y="1155"/>
                  </a:lnTo>
                  <a:lnTo>
                    <a:pt x="1958" y="1199"/>
                  </a:lnTo>
                  <a:lnTo>
                    <a:pt x="1942" y="1242"/>
                  </a:lnTo>
                  <a:lnTo>
                    <a:pt x="1924" y="1284"/>
                  </a:lnTo>
                  <a:lnTo>
                    <a:pt x="1904" y="1325"/>
                  </a:lnTo>
                  <a:lnTo>
                    <a:pt x="1882" y="1364"/>
                  </a:lnTo>
                  <a:lnTo>
                    <a:pt x="1858" y="1403"/>
                  </a:lnTo>
                  <a:lnTo>
                    <a:pt x="1831" y="1440"/>
                  </a:lnTo>
                  <a:lnTo>
                    <a:pt x="1804" y="1477"/>
                  </a:lnTo>
                  <a:lnTo>
                    <a:pt x="1775" y="1512"/>
                  </a:lnTo>
                  <a:lnTo>
                    <a:pt x="1742" y="1545"/>
                  </a:lnTo>
                  <a:lnTo>
                    <a:pt x="1710" y="1577"/>
                  </a:lnTo>
                  <a:lnTo>
                    <a:pt x="1674" y="1608"/>
                  </a:lnTo>
                  <a:lnTo>
                    <a:pt x="1639" y="1637"/>
                  </a:lnTo>
                  <a:lnTo>
                    <a:pt x="1601" y="1664"/>
                  </a:lnTo>
                  <a:lnTo>
                    <a:pt x="1561" y="1690"/>
                  </a:lnTo>
                  <a:lnTo>
                    <a:pt x="1521" y="1714"/>
                  </a:lnTo>
                  <a:lnTo>
                    <a:pt x="1478" y="1736"/>
                  </a:lnTo>
                  <a:lnTo>
                    <a:pt x="1436" y="1757"/>
                  </a:lnTo>
                  <a:lnTo>
                    <a:pt x="1391" y="1775"/>
                  </a:lnTo>
                  <a:lnTo>
                    <a:pt x="1346" y="1792"/>
                  </a:lnTo>
                  <a:lnTo>
                    <a:pt x="1299" y="1807"/>
                  </a:lnTo>
                  <a:lnTo>
                    <a:pt x="1252" y="1819"/>
                  </a:lnTo>
                  <a:lnTo>
                    <a:pt x="1203" y="1830"/>
                  </a:lnTo>
                  <a:lnTo>
                    <a:pt x="1154" y="1838"/>
                  </a:lnTo>
                  <a:lnTo>
                    <a:pt x="1104" y="1843"/>
                  </a:lnTo>
                  <a:lnTo>
                    <a:pt x="1053" y="1847"/>
                  </a:lnTo>
                  <a:lnTo>
                    <a:pt x="1002" y="1848"/>
                  </a:lnTo>
                  <a:lnTo>
                    <a:pt x="950" y="1847"/>
                  </a:lnTo>
                  <a:lnTo>
                    <a:pt x="899" y="1843"/>
                  </a:lnTo>
                  <a:lnTo>
                    <a:pt x="849" y="1838"/>
                  </a:lnTo>
                  <a:lnTo>
                    <a:pt x="800" y="1830"/>
                  </a:lnTo>
                  <a:lnTo>
                    <a:pt x="751" y="1819"/>
                  </a:lnTo>
                  <a:lnTo>
                    <a:pt x="704" y="1807"/>
                  </a:lnTo>
                  <a:lnTo>
                    <a:pt x="658" y="1792"/>
                  </a:lnTo>
                  <a:lnTo>
                    <a:pt x="612" y="1775"/>
                  </a:lnTo>
                  <a:lnTo>
                    <a:pt x="567" y="1757"/>
                  </a:lnTo>
                  <a:lnTo>
                    <a:pt x="525" y="1736"/>
                  </a:lnTo>
                  <a:lnTo>
                    <a:pt x="483" y="1714"/>
                  </a:lnTo>
                  <a:lnTo>
                    <a:pt x="443" y="1690"/>
                  </a:lnTo>
                  <a:lnTo>
                    <a:pt x="402" y="1664"/>
                  </a:lnTo>
                  <a:lnTo>
                    <a:pt x="365" y="1637"/>
                  </a:lnTo>
                  <a:lnTo>
                    <a:pt x="329" y="1608"/>
                  </a:lnTo>
                  <a:lnTo>
                    <a:pt x="294" y="1577"/>
                  </a:lnTo>
                  <a:lnTo>
                    <a:pt x="261" y="1545"/>
                  </a:lnTo>
                  <a:lnTo>
                    <a:pt x="229" y="1512"/>
                  </a:lnTo>
                  <a:lnTo>
                    <a:pt x="200" y="1477"/>
                  </a:lnTo>
                  <a:lnTo>
                    <a:pt x="172" y="1440"/>
                  </a:lnTo>
                  <a:lnTo>
                    <a:pt x="145" y="1403"/>
                  </a:lnTo>
                  <a:lnTo>
                    <a:pt x="122" y="1364"/>
                  </a:lnTo>
                  <a:lnTo>
                    <a:pt x="100" y="1325"/>
                  </a:lnTo>
                  <a:lnTo>
                    <a:pt x="80" y="1284"/>
                  </a:lnTo>
                  <a:lnTo>
                    <a:pt x="62" y="1242"/>
                  </a:lnTo>
                  <a:lnTo>
                    <a:pt x="45" y="1199"/>
                  </a:lnTo>
                  <a:lnTo>
                    <a:pt x="32" y="1155"/>
                  </a:lnTo>
                  <a:lnTo>
                    <a:pt x="20" y="1110"/>
                  </a:lnTo>
                  <a:lnTo>
                    <a:pt x="12" y="1065"/>
                  </a:lnTo>
                  <a:lnTo>
                    <a:pt x="6" y="1019"/>
                  </a:lnTo>
                  <a:lnTo>
                    <a:pt x="2" y="971"/>
                  </a:lnTo>
                  <a:lnTo>
                    <a:pt x="0" y="924"/>
                  </a:lnTo>
                  <a:lnTo>
                    <a:pt x="2" y="877"/>
                  </a:lnTo>
                  <a:lnTo>
                    <a:pt x="6" y="830"/>
                  </a:lnTo>
                  <a:lnTo>
                    <a:pt x="6" y="822"/>
                  </a:lnTo>
                  <a:close/>
                </a:path>
              </a:pathLst>
            </a:custGeom>
            <a:solidFill>
              <a:srgbClr val="BDE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5" name="Freeform 21"/>
            <p:cNvSpPr>
              <a:spLocks/>
            </p:cNvSpPr>
            <p:nvPr/>
          </p:nvSpPr>
          <p:spPr bwMode="auto">
            <a:xfrm>
              <a:off x="2701" y="1974"/>
              <a:ext cx="572" cy="528"/>
            </a:xfrm>
            <a:custGeom>
              <a:avLst/>
              <a:gdLst/>
              <a:ahLst/>
              <a:cxnLst>
                <a:cxn ang="0">
                  <a:pos x="1707" y="672"/>
                </a:cxn>
                <a:cxn ang="0">
                  <a:pos x="1665" y="520"/>
                </a:cxn>
                <a:cxn ang="0">
                  <a:pos x="1593" y="382"/>
                </a:cxn>
                <a:cxn ang="0">
                  <a:pos x="1494" y="260"/>
                </a:cxn>
                <a:cxn ang="0">
                  <a:pos x="1372" y="157"/>
                </a:cxn>
                <a:cxn ang="0">
                  <a:pos x="1231" y="78"/>
                </a:cxn>
                <a:cxn ang="0">
                  <a:pos x="1073" y="24"/>
                </a:cxn>
                <a:cxn ang="0">
                  <a:pos x="903" y="1"/>
                </a:cxn>
                <a:cxn ang="0">
                  <a:pos x="728" y="9"/>
                </a:cxn>
                <a:cxn ang="0">
                  <a:pos x="564" y="48"/>
                </a:cxn>
                <a:cxn ang="0">
                  <a:pos x="414" y="115"/>
                </a:cxn>
                <a:cxn ang="0">
                  <a:pos x="282" y="206"/>
                </a:cxn>
                <a:cxn ang="0">
                  <a:pos x="170" y="318"/>
                </a:cxn>
                <a:cxn ang="0">
                  <a:pos x="85" y="449"/>
                </a:cxn>
                <a:cxn ang="0">
                  <a:pos x="27" y="595"/>
                </a:cxn>
                <a:cxn ang="0">
                  <a:pos x="1" y="751"/>
                </a:cxn>
                <a:cxn ang="0">
                  <a:pos x="10" y="912"/>
                </a:cxn>
                <a:cxn ang="0">
                  <a:pos x="52" y="1064"/>
                </a:cxn>
                <a:cxn ang="0">
                  <a:pos x="125" y="1202"/>
                </a:cxn>
                <a:cxn ang="0">
                  <a:pos x="224" y="1324"/>
                </a:cxn>
                <a:cxn ang="0">
                  <a:pos x="345" y="1427"/>
                </a:cxn>
                <a:cxn ang="0">
                  <a:pos x="487" y="1506"/>
                </a:cxn>
                <a:cxn ang="0">
                  <a:pos x="645" y="1560"/>
                </a:cxn>
                <a:cxn ang="0">
                  <a:pos x="814" y="1583"/>
                </a:cxn>
                <a:cxn ang="0">
                  <a:pos x="989" y="1575"/>
                </a:cxn>
                <a:cxn ang="0">
                  <a:pos x="1154" y="1536"/>
                </a:cxn>
                <a:cxn ang="0">
                  <a:pos x="1303" y="1469"/>
                </a:cxn>
                <a:cxn ang="0">
                  <a:pos x="1436" y="1378"/>
                </a:cxn>
                <a:cxn ang="0">
                  <a:pos x="1547" y="1266"/>
                </a:cxn>
                <a:cxn ang="0">
                  <a:pos x="1633" y="1135"/>
                </a:cxn>
                <a:cxn ang="0">
                  <a:pos x="1691" y="989"/>
                </a:cxn>
                <a:cxn ang="0">
                  <a:pos x="1716" y="833"/>
                </a:cxn>
                <a:cxn ang="0">
                  <a:pos x="1558" y="660"/>
                </a:cxn>
                <a:cxn ang="0">
                  <a:pos x="1450" y="424"/>
                </a:cxn>
                <a:cxn ang="0">
                  <a:pos x="1257" y="246"/>
                </a:cxn>
                <a:cxn ang="0">
                  <a:pos x="1002" y="147"/>
                </a:cxn>
                <a:cxn ang="0">
                  <a:pos x="715" y="147"/>
                </a:cxn>
                <a:cxn ang="0">
                  <a:pos x="460" y="246"/>
                </a:cxn>
                <a:cxn ang="0">
                  <a:pos x="267" y="424"/>
                </a:cxn>
                <a:cxn ang="0">
                  <a:pos x="159" y="660"/>
                </a:cxn>
                <a:cxn ang="0">
                  <a:pos x="159" y="925"/>
                </a:cxn>
                <a:cxn ang="0">
                  <a:pos x="267" y="1160"/>
                </a:cxn>
                <a:cxn ang="0">
                  <a:pos x="460" y="1338"/>
                </a:cxn>
                <a:cxn ang="0">
                  <a:pos x="715" y="1438"/>
                </a:cxn>
                <a:cxn ang="0">
                  <a:pos x="1002" y="1438"/>
                </a:cxn>
                <a:cxn ang="0">
                  <a:pos x="1257" y="1338"/>
                </a:cxn>
                <a:cxn ang="0">
                  <a:pos x="1450" y="1160"/>
                </a:cxn>
                <a:cxn ang="0">
                  <a:pos x="1558" y="925"/>
                </a:cxn>
              </a:cxnLst>
              <a:rect l="0" t="0" r="r" b="b"/>
              <a:pathLst>
                <a:path w="1717" h="1584">
                  <a:moveTo>
                    <a:pt x="1717" y="792"/>
                  </a:moveTo>
                  <a:lnTo>
                    <a:pt x="1716" y="751"/>
                  </a:lnTo>
                  <a:lnTo>
                    <a:pt x="1713" y="711"/>
                  </a:lnTo>
                  <a:lnTo>
                    <a:pt x="1707" y="672"/>
                  </a:lnTo>
                  <a:lnTo>
                    <a:pt x="1700" y="633"/>
                  </a:lnTo>
                  <a:lnTo>
                    <a:pt x="1691" y="595"/>
                  </a:lnTo>
                  <a:lnTo>
                    <a:pt x="1678" y="557"/>
                  </a:lnTo>
                  <a:lnTo>
                    <a:pt x="1665" y="520"/>
                  </a:lnTo>
                  <a:lnTo>
                    <a:pt x="1649" y="484"/>
                  </a:lnTo>
                  <a:lnTo>
                    <a:pt x="1633" y="449"/>
                  </a:lnTo>
                  <a:lnTo>
                    <a:pt x="1614" y="415"/>
                  </a:lnTo>
                  <a:lnTo>
                    <a:pt x="1593" y="382"/>
                  </a:lnTo>
                  <a:lnTo>
                    <a:pt x="1570" y="349"/>
                  </a:lnTo>
                  <a:lnTo>
                    <a:pt x="1547" y="318"/>
                  </a:lnTo>
                  <a:lnTo>
                    <a:pt x="1521" y="289"/>
                  </a:lnTo>
                  <a:lnTo>
                    <a:pt x="1494" y="260"/>
                  </a:lnTo>
                  <a:lnTo>
                    <a:pt x="1466" y="232"/>
                  </a:lnTo>
                  <a:lnTo>
                    <a:pt x="1436" y="206"/>
                  </a:lnTo>
                  <a:lnTo>
                    <a:pt x="1404" y="181"/>
                  </a:lnTo>
                  <a:lnTo>
                    <a:pt x="1372" y="157"/>
                  </a:lnTo>
                  <a:lnTo>
                    <a:pt x="1339" y="135"/>
                  </a:lnTo>
                  <a:lnTo>
                    <a:pt x="1303" y="115"/>
                  </a:lnTo>
                  <a:lnTo>
                    <a:pt x="1267" y="95"/>
                  </a:lnTo>
                  <a:lnTo>
                    <a:pt x="1231" y="78"/>
                  </a:lnTo>
                  <a:lnTo>
                    <a:pt x="1193" y="62"/>
                  </a:lnTo>
                  <a:lnTo>
                    <a:pt x="1154" y="48"/>
                  </a:lnTo>
                  <a:lnTo>
                    <a:pt x="1114" y="36"/>
                  </a:lnTo>
                  <a:lnTo>
                    <a:pt x="1073" y="24"/>
                  </a:lnTo>
                  <a:lnTo>
                    <a:pt x="1031" y="16"/>
                  </a:lnTo>
                  <a:lnTo>
                    <a:pt x="989" y="9"/>
                  </a:lnTo>
                  <a:lnTo>
                    <a:pt x="947" y="4"/>
                  </a:lnTo>
                  <a:lnTo>
                    <a:pt x="903" y="1"/>
                  </a:lnTo>
                  <a:lnTo>
                    <a:pt x="859" y="0"/>
                  </a:lnTo>
                  <a:lnTo>
                    <a:pt x="814" y="1"/>
                  </a:lnTo>
                  <a:lnTo>
                    <a:pt x="771" y="4"/>
                  </a:lnTo>
                  <a:lnTo>
                    <a:pt x="728" y="9"/>
                  </a:lnTo>
                  <a:lnTo>
                    <a:pt x="686" y="16"/>
                  </a:lnTo>
                  <a:lnTo>
                    <a:pt x="645" y="24"/>
                  </a:lnTo>
                  <a:lnTo>
                    <a:pt x="604" y="36"/>
                  </a:lnTo>
                  <a:lnTo>
                    <a:pt x="564" y="48"/>
                  </a:lnTo>
                  <a:lnTo>
                    <a:pt x="525" y="62"/>
                  </a:lnTo>
                  <a:lnTo>
                    <a:pt x="487" y="78"/>
                  </a:lnTo>
                  <a:lnTo>
                    <a:pt x="450" y="95"/>
                  </a:lnTo>
                  <a:lnTo>
                    <a:pt x="414" y="115"/>
                  </a:lnTo>
                  <a:lnTo>
                    <a:pt x="379" y="135"/>
                  </a:lnTo>
                  <a:lnTo>
                    <a:pt x="345" y="157"/>
                  </a:lnTo>
                  <a:lnTo>
                    <a:pt x="313" y="181"/>
                  </a:lnTo>
                  <a:lnTo>
                    <a:pt x="282" y="206"/>
                  </a:lnTo>
                  <a:lnTo>
                    <a:pt x="252" y="232"/>
                  </a:lnTo>
                  <a:lnTo>
                    <a:pt x="224" y="260"/>
                  </a:lnTo>
                  <a:lnTo>
                    <a:pt x="196" y="289"/>
                  </a:lnTo>
                  <a:lnTo>
                    <a:pt x="170" y="318"/>
                  </a:lnTo>
                  <a:lnTo>
                    <a:pt x="147" y="349"/>
                  </a:lnTo>
                  <a:lnTo>
                    <a:pt x="125" y="382"/>
                  </a:lnTo>
                  <a:lnTo>
                    <a:pt x="104" y="415"/>
                  </a:lnTo>
                  <a:lnTo>
                    <a:pt x="85" y="449"/>
                  </a:lnTo>
                  <a:lnTo>
                    <a:pt x="68" y="484"/>
                  </a:lnTo>
                  <a:lnTo>
                    <a:pt x="52" y="520"/>
                  </a:lnTo>
                  <a:lnTo>
                    <a:pt x="39" y="557"/>
                  </a:lnTo>
                  <a:lnTo>
                    <a:pt x="27" y="595"/>
                  </a:lnTo>
                  <a:lnTo>
                    <a:pt x="18" y="633"/>
                  </a:lnTo>
                  <a:lnTo>
                    <a:pt x="10" y="672"/>
                  </a:lnTo>
                  <a:lnTo>
                    <a:pt x="4" y="711"/>
                  </a:lnTo>
                  <a:lnTo>
                    <a:pt x="1" y="751"/>
                  </a:lnTo>
                  <a:lnTo>
                    <a:pt x="0" y="792"/>
                  </a:lnTo>
                  <a:lnTo>
                    <a:pt x="1" y="833"/>
                  </a:lnTo>
                  <a:lnTo>
                    <a:pt x="4" y="873"/>
                  </a:lnTo>
                  <a:lnTo>
                    <a:pt x="10" y="912"/>
                  </a:lnTo>
                  <a:lnTo>
                    <a:pt x="18" y="951"/>
                  </a:lnTo>
                  <a:lnTo>
                    <a:pt x="27" y="989"/>
                  </a:lnTo>
                  <a:lnTo>
                    <a:pt x="39" y="1027"/>
                  </a:lnTo>
                  <a:lnTo>
                    <a:pt x="52" y="1064"/>
                  </a:lnTo>
                  <a:lnTo>
                    <a:pt x="68" y="1100"/>
                  </a:lnTo>
                  <a:lnTo>
                    <a:pt x="85" y="1135"/>
                  </a:lnTo>
                  <a:lnTo>
                    <a:pt x="104" y="1169"/>
                  </a:lnTo>
                  <a:lnTo>
                    <a:pt x="125" y="1202"/>
                  </a:lnTo>
                  <a:lnTo>
                    <a:pt x="147" y="1235"/>
                  </a:lnTo>
                  <a:lnTo>
                    <a:pt x="170" y="1266"/>
                  </a:lnTo>
                  <a:lnTo>
                    <a:pt x="196" y="1296"/>
                  </a:lnTo>
                  <a:lnTo>
                    <a:pt x="224" y="1324"/>
                  </a:lnTo>
                  <a:lnTo>
                    <a:pt x="252" y="1352"/>
                  </a:lnTo>
                  <a:lnTo>
                    <a:pt x="282" y="1378"/>
                  </a:lnTo>
                  <a:lnTo>
                    <a:pt x="313" y="1404"/>
                  </a:lnTo>
                  <a:lnTo>
                    <a:pt x="345" y="1427"/>
                  </a:lnTo>
                  <a:lnTo>
                    <a:pt x="379" y="1449"/>
                  </a:lnTo>
                  <a:lnTo>
                    <a:pt x="414" y="1469"/>
                  </a:lnTo>
                  <a:lnTo>
                    <a:pt x="450" y="1489"/>
                  </a:lnTo>
                  <a:lnTo>
                    <a:pt x="487" y="1506"/>
                  </a:lnTo>
                  <a:lnTo>
                    <a:pt x="525" y="1522"/>
                  </a:lnTo>
                  <a:lnTo>
                    <a:pt x="564" y="1536"/>
                  </a:lnTo>
                  <a:lnTo>
                    <a:pt x="604" y="1549"/>
                  </a:lnTo>
                  <a:lnTo>
                    <a:pt x="645" y="1560"/>
                  </a:lnTo>
                  <a:lnTo>
                    <a:pt x="686" y="1568"/>
                  </a:lnTo>
                  <a:lnTo>
                    <a:pt x="728" y="1575"/>
                  </a:lnTo>
                  <a:lnTo>
                    <a:pt x="771" y="1580"/>
                  </a:lnTo>
                  <a:lnTo>
                    <a:pt x="814" y="1583"/>
                  </a:lnTo>
                  <a:lnTo>
                    <a:pt x="859" y="1584"/>
                  </a:lnTo>
                  <a:lnTo>
                    <a:pt x="903" y="1583"/>
                  </a:lnTo>
                  <a:lnTo>
                    <a:pt x="947" y="1580"/>
                  </a:lnTo>
                  <a:lnTo>
                    <a:pt x="989" y="1575"/>
                  </a:lnTo>
                  <a:lnTo>
                    <a:pt x="1031" y="1568"/>
                  </a:lnTo>
                  <a:lnTo>
                    <a:pt x="1073" y="1560"/>
                  </a:lnTo>
                  <a:lnTo>
                    <a:pt x="1114" y="1549"/>
                  </a:lnTo>
                  <a:lnTo>
                    <a:pt x="1154" y="1536"/>
                  </a:lnTo>
                  <a:lnTo>
                    <a:pt x="1193" y="1522"/>
                  </a:lnTo>
                  <a:lnTo>
                    <a:pt x="1231" y="1506"/>
                  </a:lnTo>
                  <a:lnTo>
                    <a:pt x="1267" y="1489"/>
                  </a:lnTo>
                  <a:lnTo>
                    <a:pt x="1303" y="1469"/>
                  </a:lnTo>
                  <a:lnTo>
                    <a:pt x="1339" y="1449"/>
                  </a:lnTo>
                  <a:lnTo>
                    <a:pt x="1372" y="1427"/>
                  </a:lnTo>
                  <a:lnTo>
                    <a:pt x="1404" y="1404"/>
                  </a:lnTo>
                  <a:lnTo>
                    <a:pt x="1436" y="1378"/>
                  </a:lnTo>
                  <a:lnTo>
                    <a:pt x="1466" y="1352"/>
                  </a:lnTo>
                  <a:lnTo>
                    <a:pt x="1494" y="1324"/>
                  </a:lnTo>
                  <a:lnTo>
                    <a:pt x="1521" y="1296"/>
                  </a:lnTo>
                  <a:lnTo>
                    <a:pt x="1547" y="1266"/>
                  </a:lnTo>
                  <a:lnTo>
                    <a:pt x="1570" y="1235"/>
                  </a:lnTo>
                  <a:lnTo>
                    <a:pt x="1593" y="1202"/>
                  </a:lnTo>
                  <a:lnTo>
                    <a:pt x="1614" y="1169"/>
                  </a:lnTo>
                  <a:lnTo>
                    <a:pt x="1633" y="1135"/>
                  </a:lnTo>
                  <a:lnTo>
                    <a:pt x="1649" y="1100"/>
                  </a:lnTo>
                  <a:lnTo>
                    <a:pt x="1665" y="1064"/>
                  </a:lnTo>
                  <a:lnTo>
                    <a:pt x="1678" y="1027"/>
                  </a:lnTo>
                  <a:lnTo>
                    <a:pt x="1691" y="989"/>
                  </a:lnTo>
                  <a:lnTo>
                    <a:pt x="1700" y="951"/>
                  </a:lnTo>
                  <a:lnTo>
                    <a:pt x="1707" y="912"/>
                  </a:lnTo>
                  <a:lnTo>
                    <a:pt x="1713" y="873"/>
                  </a:lnTo>
                  <a:lnTo>
                    <a:pt x="1716" y="833"/>
                  </a:lnTo>
                  <a:lnTo>
                    <a:pt x="1717" y="792"/>
                  </a:lnTo>
                  <a:lnTo>
                    <a:pt x="1573" y="792"/>
                  </a:lnTo>
                  <a:lnTo>
                    <a:pt x="1569" y="725"/>
                  </a:lnTo>
                  <a:lnTo>
                    <a:pt x="1558" y="660"/>
                  </a:lnTo>
                  <a:lnTo>
                    <a:pt x="1540" y="597"/>
                  </a:lnTo>
                  <a:lnTo>
                    <a:pt x="1516" y="536"/>
                  </a:lnTo>
                  <a:lnTo>
                    <a:pt x="1486" y="479"/>
                  </a:lnTo>
                  <a:lnTo>
                    <a:pt x="1450" y="424"/>
                  </a:lnTo>
                  <a:lnTo>
                    <a:pt x="1409" y="374"/>
                  </a:lnTo>
                  <a:lnTo>
                    <a:pt x="1363" y="327"/>
                  </a:lnTo>
                  <a:lnTo>
                    <a:pt x="1312" y="284"/>
                  </a:lnTo>
                  <a:lnTo>
                    <a:pt x="1257" y="246"/>
                  </a:lnTo>
                  <a:lnTo>
                    <a:pt x="1198" y="213"/>
                  </a:lnTo>
                  <a:lnTo>
                    <a:pt x="1136" y="186"/>
                  </a:lnTo>
                  <a:lnTo>
                    <a:pt x="1070" y="163"/>
                  </a:lnTo>
                  <a:lnTo>
                    <a:pt x="1002" y="147"/>
                  </a:lnTo>
                  <a:lnTo>
                    <a:pt x="931" y="136"/>
                  </a:lnTo>
                  <a:lnTo>
                    <a:pt x="859" y="133"/>
                  </a:lnTo>
                  <a:lnTo>
                    <a:pt x="786" y="136"/>
                  </a:lnTo>
                  <a:lnTo>
                    <a:pt x="715" y="147"/>
                  </a:lnTo>
                  <a:lnTo>
                    <a:pt x="647" y="163"/>
                  </a:lnTo>
                  <a:lnTo>
                    <a:pt x="581" y="186"/>
                  </a:lnTo>
                  <a:lnTo>
                    <a:pt x="519" y="213"/>
                  </a:lnTo>
                  <a:lnTo>
                    <a:pt x="460" y="246"/>
                  </a:lnTo>
                  <a:lnTo>
                    <a:pt x="405" y="284"/>
                  </a:lnTo>
                  <a:lnTo>
                    <a:pt x="354" y="327"/>
                  </a:lnTo>
                  <a:lnTo>
                    <a:pt x="308" y="374"/>
                  </a:lnTo>
                  <a:lnTo>
                    <a:pt x="267" y="424"/>
                  </a:lnTo>
                  <a:lnTo>
                    <a:pt x="232" y="479"/>
                  </a:lnTo>
                  <a:lnTo>
                    <a:pt x="202" y="536"/>
                  </a:lnTo>
                  <a:lnTo>
                    <a:pt x="177" y="597"/>
                  </a:lnTo>
                  <a:lnTo>
                    <a:pt x="159" y="660"/>
                  </a:lnTo>
                  <a:lnTo>
                    <a:pt x="148" y="725"/>
                  </a:lnTo>
                  <a:lnTo>
                    <a:pt x="145" y="792"/>
                  </a:lnTo>
                  <a:lnTo>
                    <a:pt x="148" y="859"/>
                  </a:lnTo>
                  <a:lnTo>
                    <a:pt x="159" y="925"/>
                  </a:lnTo>
                  <a:lnTo>
                    <a:pt x="177" y="987"/>
                  </a:lnTo>
                  <a:lnTo>
                    <a:pt x="202" y="1048"/>
                  </a:lnTo>
                  <a:lnTo>
                    <a:pt x="232" y="1106"/>
                  </a:lnTo>
                  <a:lnTo>
                    <a:pt x="267" y="1160"/>
                  </a:lnTo>
                  <a:lnTo>
                    <a:pt x="308" y="1210"/>
                  </a:lnTo>
                  <a:lnTo>
                    <a:pt x="354" y="1258"/>
                  </a:lnTo>
                  <a:lnTo>
                    <a:pt x="405" y="1300"/>
                  </a:lnTo>
                  <a:lnTo>
                    <a:pt x="460" y="1338"/>
                  </a:lnTo>
                  <a:lnTo>
                    <a:pt x="519" y="1371"/>
                  </a:lnTo>
                  <a:lnTo>
                    <a:pt x="581" y="1398"/>
                  </a:lnTo>
                  <a:lnTo>
                    <a:pt x="647" y="1421"/>
                  </a:lnTo>
                  <a:lnTo>
                    <a:pt x="715" y="1438"/>
                  </a:lnTo>
                  <a:lnTo>
                    <a:pt x="786" y="1448"/>
                  </a:lnTo>
                  <a:lnTo>
                    <a:pt x="859" y="1451"/>
                  </a:lnTo>
                  <a:lnTo>
                    <a:pt x="931" y="1448"/>
                  </a:lnTo>
                  <a:lnTo>
                    <a:pt x="1002" y="1438"/>
                  </a:lnTo>
                  <a:lnTo>
                    <a:pt x="1070" y="1421"/>
                  </a:lnTo>
                  <a:lnTo>
                    <a:pt x="1136" y="1398"/>
                  </a:lnTo>
                  <a:lnTo>
                    <a:pt x="1198" y="1371"/>
                  </a:lnTo>
                  <a:lnTo>
                    <a:pt x="1257" y="1338"/>
                  </a:lnTo>
                  <a:lnTo>
                    <a:pt x="1312" y="1300"/>
                  </a:lnTo>
                  <a:lnTo>
                    <a:pt x="1363" y="1258"/>
                  </a:lnTo>
                  <a:lnTo>
                    <a:pt x="1409" y="1210"/>
                  </a:lnTo>
                  <a:lnTo>
                    <a:pt x="1450" y="1160"/>
                  </a:lnTo>
                  <a:lnTo>
                    <a:pt x="1486" y="1106"/>
                  </a:lnTo>
                  <a:lnTo>
                    <a:pt x="1516" y="1048"/>
                  </a:lnTo>
                  <a:lnTo>
                    <a:pt x="1540" y="987"/>
                  </a:lnTo>
                  <a:lnTo>
                    <a:pt x="1558" y="925"/>
                  </a:lnTo>
                  <a:lnTo>
                    <a:pt x="1569" y="859"/>
                  </a:lnTo>
                  <a:lnTo>
                    <a:pt x="1573" y="792"/>
                  </a:lnTo>
                  <a:lnTo>
                    <a:pt x="1717" y="792"/>
                  </a:lnTo>
                  <a:close/>
                </a:path>
              </a:pathLst>
            </a:custGeom>
            <a:solidFill>
              <a:srgbClr val="C9F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6" name="Freeform 22"/>
            <p:cNvSpPr>
              <a:spLocks/>
            </p:cNvSpPr>
            <p:nvPr/>
          </p:nvSpPr>
          <p:spPr bwMode="auto">
            <a:xfrm>
              <a:off x="2749" y="2018"/>
              <a:ext cx="476" cy="440"/>
            </a:xfrm>
            <a:custGeom>
              <a:avLst/>
              <a:gdLst/>
              <a:ahLst/>
              <a:cxnLst>
                <a:cxn ang="0">
                  <a:pos x="1415" y="528"/>
                </a:cxn>
                <a:cxn ang="0">
                  <a:pos x="1343" y="346"/>
                </a:cxn>
                <a:cxn ang="0">
                  <a:pos x="1220" y="194"/>
                </a:cxn>
                <a:cxn ang="0">
                  <a:pos x="1055" y="80"/>
                </a:cxn>
                <a:cxn ang="0">
                  <a:pos x="858" y="14"/>
                </a:cxn>
                <a:cxn ang="0">
                  <a:pos x="641" y="3"/>
                </a:cxn>
                <a:cxn ang="0">
                  <a:pos x="436" y="53"/>
                </a:cxn>
                <a:cxn ang="0">
                  <a:pos x="260" y="151"/>
                </a:cxn>
                <a:cxn ang="0">
                  <a:pos x="122" y="291"/>
                </a:cxn>
                <a:cxn ang="0">
                  <a:pos x="32" y="464"/>
                </a:cxn>
                <a:cxn ang="0">
                  <a:pos x="0" y="660"/>
                </a:cxn>
                <a:cxn ang="0">
                  <a:pos x="32" y="856"/>
                </a:cxn>
                <a:cxn ang="0">
                  <a:pos x="122" y="1029"/>
                </a:cxn>
                <a:cxn ang="0">
                  <a:pos x="260" y="1169"/>
                </a:cxn>
                <a:cxn ang="0">
                  <a:pos x="436" y="1267"/>
                </a:cxn>
                <a:cxn ang="0">
                  <a:pos x="641" y="1317"/>
                </a:cxn>
                <a:cxn ang="0">
                  <a:pos x="858" y="1307"/>
                </a:cxn>
                <a:cxn ang="0">
                  <a:pos x="1055" y="1240"/>
                </a:cxn>
                <a:cxn ang="0">
                  <a:pos x="1220" y="1127"/>
                </a:cxn>
                <a:cxn ang="0">
                  <a:pos x="1343" y="975"/>
                </a:cxn>
                <a:cxn ang="0">
                  <a:pos x="1415" y="793"/>
                </a:cxn>
                <a:cxn ang="0">
                  <a:pos x="1286" y="660"/>
                </a:cxn>
                <a:cxn ang="0">
                  <a:pos x="1260" y="504"/>
                </a:cxn>
                <a:cxn ang="0">
                  <a:pos x="1188" y="365"/>
                </a:cxn>
                <a:cxn ang="0">
                  <a:pos x="1078" y="253"/>
                </a:cxn>
                <a:cxn ang="0">
                  <a:pos x="937" y="174"/>
                </a:cxn>
                <a:cxn ang="0">
                  <a:pos x="773" y="136"/>
                </a:cxn>
                <a:cxn ang="0">
                  <a:pos x="600" y="143"/>
                </a:cxn>
                <a:cxn ang="0">
                  <a:pos x="443" y="197"/>
                </a:cxn>
                <a:cxn ang="0">
                  <a:pos x="310" y="287"/>
                </a:cxn>
                <a:cxn ang="0">
                  <a:pos x="212" y="409"/>
                </a:cxn>
                <a:cxn ang="0">
                  <a:pos x="154" y="554"/>
                </a:cxn>
                <a:cxn ang="0">
                  <a:pos x="147" y="714"/>
                </a:cxn>
                <a:cxn ang="0">
                  <a:pos x="188" y="866"/>
                </a:cxn>
                <a:cxn ang="0">
                  <a:pos x="274" y="995"/>
                </a:cxn>
                <a:cxn ang="0">
                  <a:pos x="395" y="1097"/>
                </a:cxn>
                <a:cxn ang="0">
                  <a:pos x="545" y="1164"/>
                </a:cxn>
                <a:cxn ang="0">
                  <a:pos x="715" y="1187"/>
                </a:cxn>
                <a:cxn ang="0">
                  <a:pos x="884" y="1164"/>
                </a:cxn>
                <a:cxn ang="0">
                  <a:pos x="1034" y="1097"/>
                </a:cxn>
                <a:cxn ang="0">
                  <a:pos x="1156" y="995"/>
                </a:cxn>
                <a:cxn ang="0">
                  <a:pos x="1241" y="866"/>
                </a:cxn>
                <a:cxn ang="0">
                  <a:pos x="1283" y="714"/>
                </a:cxn>
              </a:cxnLst>
              <a:rect l="0" t="0" r="r" b="b"/>
              <a:pathLst>
                <a:path w="1430" h="1320">
                  <a:moveTo>
                    <a:pt x="1430" y="660"/>
                  </a:moveTo>
                  <a:lnTo>
                    <a:pt x="1426" y="592"/>
                  </a:lnTo>
                  <a:lnTo>
                    <a:pt x="1415" y="528"/>
                  </a:lnTo>
                  <a:lnTo>
                    <a:pt x="1397" y="464"/>
                  </a:lnTo>
                  <a:lnTo>
                    <a:pt x="1373" y="403"/>
                  </a:lnTo>
                  <a:lnTo>
                    <a:pt x="1343" y="346"/>
                  </a:lnTo>
                  <a:lnTo>
                    <a:pt x="1307" y="291"/>
                  </a:lnTo>
                  <a:lnTo>
                    <a:pt x="1266" y="241"/>
                  </a:lnTo>
                  <a:lnTo>
                    <a:pt x="1220" y="194"/>
                  </a:lnTo>
                  <a:lnTo>
                    <a:pt x="1169" y="151"/>
                  </a:lnTo>
                  <a:lnTo>
                    <a:pt x="1115" y="113"/>
                  </a:lnTo>
                  <a:lnTo>
                    <a:pt x="1055" y="80"/>
                  </a:lnTo>
                  <a:lnTo>
                    <a:pt x="993" y="53"/>
                  </a:lnTo>
                  <a:lnTo>
                    <a:pt x="927" y="30"/>
                  </a:lnTo>
                  <a:lnTo>
                    <a:pt x="858" y="14"/>
                  </a:lnTo>
                  <a:lnTo>
                    <a:pt x="788" y="3"/>
                  </a:lnTo>
                  <a:lnTo>
                    <a:pt x="715" y="0"/>
                  </a:lnTo>
                  <a:lnTo>
                    <a:pt x="641" y="3"/>
                  </a:lnTo>
                  <a:lnTo>
                    <a:pt x="571" y="14"/>
                  </a:lnTo>
                  <a:lnTo>
                    <a:pt x="502" y="30"/>
                  </a:lnTo>
                  <a:lnTo>
                    <a:pt x="436" y="53"/>
                  </a:lnTo>
                  <a:lnTo>
                    <a:pt x="374" y="80"/>
                  </a:lnTo>
                  <a:lnTo>
                    <a:pt x="315" y="113"/>
                  </a:lnTo>
                  <a:lnTo>
                    <a:pt x="260" y="151"/>
                  </a:lnTo>
                  <a:lnTo>
                    <a:pt x="209" y="194"/>
                  </a:lnTo>
                  <a:lnTo>
                    <a:pt x="163" y="241"/>
                  </a:lnTo>
                  <a:lnTo>
                    <a:pt x="122" y="291"/>
                  </a:lnTo>
                  <a:lnTo>
                    <a:pt x="87" y="346"/>
                  </a:lnTo>
                  <a:lnTo>
                    <a:pt x="56" y="403"/>
                  </a:lnTo>
                  <a:lnTo>
                    <a:pt x="32" y="464"/>
                  </a:lnTo>
                  <a:lnTo>
                    <a:pt x="14" y="528"/>
                  </a:lnTo>
                  <a:lnTo>
                    <a:pt x="3" y="592"/>
                  </a:lnTo>
                  <a:lnTo>
                    <a:pt x="0" y="660"/>
                  </a:lnTo>
                  <a:lnTo>
                    <a:pt x="3" y="728"/>
                  </a:lnTo>
                  <a:lnTo>
                    <a:pt x="14" y="793"/>
                  </a:lnTo>
                  <a:lnTo>
                    <a:pt x="32" y="856"/>
                  </a:lnTo>
                  <a:lnTo>
                    <a:pt x="56" y="917"/>
                  </a:lnTo>
                  <a:lnTo>
                    <a:pt x="87" y="975"/>
                  </a:lnTo>
                  <a:lnTo>
                    <a:pt x="122" y="1029"/>
                  </a:lnTo>
                  <a:lnTo>
                    <a:pt x="163" y="1079"/>
                  </a:lnTo>
                  <a:lnTo>
                    <a:pt x="209" y="1127"/>
                  </a:lnTo>
                  <a:lnTo>
                    <a:pt x="260" y="1169"/>
                  </a:lnTo>
                  <a:lnTo>
                    <a:pt x="315" y="1207"/>
                  </a:lnTo>
                  <a:lnTo>
                    <a:pt x="374" y="1240"/>
                  </a:lnTo>
                  <a:lnTo>
                    <a:pt x="436" y="1267"/>
                  </a:lnTo>
                  <a:lnTo>
                    <a:pt x="502" y="1290"/>
                  </a:lnTo>
                  <a:lnTo>
                    <a:pt x="571" y="1307"/>
                  </a:lnTo>
                  <a:lnTo>
                    <a:pt x="641" y="1317"/>
                  </a:lnTo>
                  <a:lnTo>
                    <a:pt x="715" y="1320"/>
                  </a:lnTo>
                  <a:lnTo>
                    <a:pt x="788" y="1317"/>
                  </a:lnTo>
                  <a:lnTo>
                    <a:pt x="858" y="1307"/>
                  </a:lnTo>
                  <a:lnTo>
                    <a:pt x="927" y="1290"/>
                  </a:lnTo>
                  <a:lnTo>
                    <a:pt x="993" y="1267"/>
                  </a:lnTo>
                  <a:lnTo>
                    <a:pt x="1055" y="1240"/>
                  </a:lnTo>
                  <a:lnTo>
                    <a:pt x="1115" y="1207"/>
                  </a:lnTo>
                  <a:lnTo>
                    <a:pt x="1169" y="1169"/>
                  </a:lnTo>
                  <a:lnTo>
                    <a:pt x="1220" y="1127"/>
                  </a:lnTo>
                  <a:lnTo>
                    <a:pt x="1266" y="1079"/>
                  </a:lnTo>
                  <a:lnTo>
                    <a:pt x="1307" y="1029"/>
                  </a:lnTo>
                  <a:lnTo>
                    <a:pt x="1343" y="975"/>
                  </a:lnTo>
                  <a:lnTo>
                    <a:pt x="1373" y="917"/>
                  </a:lnTo>
                  <a:lnTo>
                    <a:pt x="1397" y="856"/>
                  </a:lnTo>
                  <a:lnTo>
                    <a:pt x="1415" y="793"/>
                  </a:lnTo>
                  <a:lnTo>
                    <a:pt x="1426" y="728"/>
                  </a:lnTo>
                  <a:lnTo>
                    <a:pt x="1430" y="660"/>
                  </a:lnTo>
                  <a:lnTo>
                    <a:pt x="1286" y="660"/>
                  </a:lnTo>
                  <a:lnTo>
                    <a:pt x="1283" y="607"/>
                  </a:lnTo>
                  <a:lnTo>
                    <a:pt x="1275" y="554"/>
                  </a:lnTo>
                  <a:lnTo>
                    <a:pt x="1260" y="504"/>
                  </a:lnTo>
                  <a:lnTo>
                    <a:pt x="1241" y="455"/>
                  </a:lnTo>
                  <a:lnTo>
                    <a:pt x="1217" y="409"/>
                  </a:lnTo>
                  <a:lnTo>
                    <a:pt x="1188" y="365"/>
                  </a:lnTo>
                  <a:lnTo>
                    <a:pt x="1156" y="325"/>
                  </a:lnTo>
                  <a:lnTo>
                    <a:pt x="1119" y="287"/>
                  </a:lnTo>
                  <a:lnTo>
                    <a:pt x="1078" y="253"/>
                  </a:lnTo>
                  <a:lnTo>
                    <a:pt x="1034" y="223"/>
                  </a:lnTo>
                  <a:lnTo>
                    <a:pt x="986" y="197"/>
                  </a:lnTo>
                  <a:lnTo>
                    <a:pt x="937" y="174"/>
                  </a:lnTo>
                  <a:lnTo>
                    <a:pt x="884" y="157"/>
                  </a:lnTo>
                  <a:lnTo>
                    <a:pt x="829" y="143"/>
                  </a:lnTo>
                  <a:lnTo>
                    <a:pt x="773" y="136"/>
                  </a:lnTo>
                  <a:lnTo>
                    <a:pt x="715" y="133"/>
                  </a:lnTo>
                  <a:lnTo>
                    <a:pt x="657" y="136"/>
                  </a:lnTo>
                  <a:lnTo>
                    <a:pt x="600" y="143"/>
                  </a:lnTo>
                  <a:lnTo>
                    <a:pt x="545" y="157"/>
                  </a:lnTo>
                  <a:lnTo>
                    <a:pt x="492" y="174"/>
                  </a:lnTo>
                  <a:lnTo>
                    <a:pt x="443" y="197"/>
                  </a:lnTo>
                  <a:lnTo>
                    <a:pt x="395" y="223"/>
                  </a:lnTo>
                  <a:lnTo>
                    <a:pt x="352" y="253"/>
                  </a:lnTo>
                  <a:lnTo>
                    <a:pt x="310" y="287"/>
                  </a:lnTo>
                  <a:lnTo>
                    <a:pt x="274" y="325"/>
                  </a:lnTo>
                  <a:lnTo>
                    <a:pt x="241" y="365"/>
                  </a:lnTo>
                  <a:lnTo>
                    <a:pt x="212" y="409"/>
                  </a:lnTo>
                  <a:lnTo>
                    <a:pt x="188" y="455"/>
                  </a:lnTo>
                  <a:lnTo>
                    <a:pt x="169" y="504"/>
                  </a:lnTo>
                  <a:lnTo>
                    <a:pt x="154" y="554"/>
                  </a:lnTo>
                  <a:lnTo>
                    <a:pt x="147" y="607"/>
                  </a:lnTo>
                  <a:lnTo>
                    <a:pt x="143" y="660"/>
                  </a:lnTo>
                  <a:lnTo>
                    <a:pt x="147" y="714"/>
                  </a:lnTo>
                  <a:lnTo>
                    <a:pt x="154" y="766"/>
                  </a:lnTo>
                  <a:lnTo>
                    <a:pt x="169" y="816"/>
                  </a:lnTo>
                  <a:lnTo>
                    <a:pt x="188" y="866"/>
                  </a:lnTo>
                  <a:lnTo>
                    <a:pt x="212" y="911"/>
                  </a:lnTo>
                  <a:lnTo>
                    <a:pt x="241" y="955"/>
                  </a:lnTo>
                  <a:lnTo>
                    <a:pt x="274" y="995"/>
                  </a:lnTo>
                  <a:lnTo>
                    <a:pt x="310" y="1033"/>
                  </a:lnTo>
                  <a:lnTo>
                    <a:pt x="352" y="1067"/>
                  </a:lnTo>
                  <a:lnTo>
                    <a:pt x="395" y="1097"/>
                  </a:lnTo>
                  <a:lnTo>
                    <a:pt x="443" y="1124"/>
                  </a:lnTo>
                  <a:lnTo>
                    <a:pt x="492" y="1146"/>
                  </a:lnTo>
                  <a:lnTo>
                    <a:pt x="545" y="1164"/>
                  </a:lnTo>
                  <a:lnTo>
                    <a:pt x="600" y="1177"/>
                  </a:lnTo>
                  <a:lnTo>
                    <a:pt x="657" y="1184"/>
                  </a:lnTo>
                  <a:lnTo>
                    <a:pt x="715" y="1187"/>
                  </a:lnTo>
                  <a:lnTo>
                    <a:pt x="773" y="1184"/>
                  </a:lnTo>
                  <a:lnTo>
                    <a:pt x="829" y="1177"/>
                  </a:lnTo>
                  <a:lnTo>
                    <a:pt x="884" y="1164"/>
                  </a:lnTo>
                  <a:lnTo>
                    <a:pt x="937" y="1146"/>
                  </a:lnTo>
                  <a:lnTo>
                    <a:pt x="986" y="1124"/>
                  </a:lnTo>
                  <a:lnTo>
                    <a:pt x="1034" y="1097"/>
                  </a:lnTo>
                  <a:lnTo>
                    <a:pt x="1078" y="1067"/>
                  </a:lnTo>
                  <a:lnTo>
                    <a:pt x="1119" y="1033"/>
                  </a:lnTo>
                  <a:lnTo>
                    <a:pt x="1156" y="995"/>
                  </a:lnTo>
                  <a:lnTo>
                    <a:pt x="1188" y="955"/>
                  </a:lnTo>
                  <a:lnTo>
                    <a:pt x="1217" y="911"/>
                  </a:lnTo>
                  <a:lnTo>
                    <a:pt x="1241" y="866"/>
                  </a:lnTo>
                  <a:lnTo>
                    <a:pt x="1260" y="816"/>
                  </a:lnTo>
                  <a:lnTo>
                    <a:pt x="1275" y="766"/>
                  </a:lnTo>
                  <a:lnTo>
                    <a:pt x="1283" y="714"/>
                  </a:lnTo>
                  <a:lnTo>
                    <a:pt x="1286" y="660"/>
                  </a:lnTo>
                  <a:lnTo>
                    <a:pt x="1430" y="660"/>
                  </a:lnTo>
                  <a:close/>
                </a:path>
              </a:pathLst>
            </a:custGeom>
            <a:solidFill>
              <a:srgbClr val="D4F5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7" name="Freeform 23"/>
            <p:cNvSpPr>
              <a:spLocks/>
            </p:cNvSpPr>
            <p:nvPr/>
          </p:nvSpPr>
          <p:spPr bwMode="auto">
            <a:xfrm>
              <a:off x="2796" y="2062"/>
              <a:ext cx="382" cy="352"/>
            </a:xfrm>
            <a:custGeom>
              <a:avLst/>
              <a:gdLst/>
              <a:ahLst/>
              <a:cxnLst>
                <a:cxn ang="0">
                  <a:pos x="1134" y="422"/>
                </a:cxn>
                <a:cxn ang="0">
                  <a:pos x="1076" y="276"/>
                </a:cxn>
                <a:cxn ang="0">
                  <a:pos x="977" y="155"/>
                </a:cxn>
                <a:cxn ang="0">
                  <a:pos x="846" y="64"/>
                </a:cxn>
                <a:cxn ang="0">
                  <a:pos x="687" y="10"/>
                </a:cxn>
                <a:cxn ang="0">
                  <a:pos x="515" y="3"/>
                </a:cxn>
                <a:cxn ang="0">
                  <a:pos x="350" y="42"/>
                </a:cxn>
                <a:cxn ang="0">
                  <a:pos x="208" y="121"/>
                </a:cxn>
                <a:cxn ang="0">
                  <a:pos x="98" y="233"/>
                </a:cxn>
                <a:cxn ang="0">
                  <a:pos x="26" y="371"/>
                </a:cxn>
                <a:cxn ang="0">
                  <a:pos x="0" y="528"/>
                </a:cxn>
                <a:cxn ang="0">
                  <a:pos x="26" y="685"/>
                </a:cxn>
                <a:cxn ang="0">
                  <a:pos x="98" y="823"/>
                </a:cxn>
                <a:cxn ang="0">
                  <a:pos x="208" y="935"/>
                </a:cxn>
                <a:cxn ang="0">
                  <a:pos x="350" y="1014"/>
                </a:cxn>
                <a:cxn ang="0">
                  <a:pos x="515" y="1053"/>
                </a:cxn>
                <a:cxn ang="0">
                  <a:pos x="687" y="1046"/>
                </a:cxn>
                <a:cxn ang="0">
                  <a:pos x="846" y="993"/>
                </a:cxn>
                <a:cxn ang="0">
                  <a:pos x="977" y="901"/>
                </a:cxn>
                <a:cxn ang="0">
                  <a:pos x="1076" y="780"/>
                </a:cxn>
                <a:cxn ang="0">
                  <a:pos x="1134" y="634"/>
                </a:cxn>
                <a:cxn ang="0">
                  <a:pos x="1001" y="528"/>
                </a:cxn>
                <a:cxn ang="0">
                  <a:pos x="983" y="411"/>
                </a:cxn>
                <a:cxn ang="0">
                  <a:pos x="928" y="307"/>
                </a:cxn>
                <a:cxn ang="0">
                  <a:pos x="846" y="223"/>
                </a:cxn>
                <a:cxn ang="0">
                  <a:pos x="740" y="163"/>
                </a:cxn>
                <a:cxn ang="0">
                  <a:pos x="616" y="134"/>
                </a:cxn>
                <a:cxn ang="0">
                  <a:pos x="487" y="141"/>
                </a:cxn>
                <a:cxn ang="0">
                  <a:pos x="369" y="181"/>
                </a:cxn>
                <a:cxn ang="0">
                  <a:pos x="270" y="249"/>
                </a:cxn>
                <a:cxn ang="0">
                  <a:pos x="196" y="340"/>
                </a:cxn>
                <a:cxn ang="0">
                  <a:pos x="153" y="449"/>
                </a:cxn>
                <a:cxn ang="0">
                  <a:pos x="146" y="568"/>
                </a:cxn>
                <a:cxn ang="0">
                  <a:pos x="177" y="682"/>
                </a:cxn>
                <a:cxn ang="0">
                  <a:pos x="242" y="780"/>
                </a:cxn>
                <a:cxn ang="0">
                  <a:pos x="333" y="856"/>
                </a:cxn>
                <a:cxn ang="0">
                  <a:pos x="446" y="906"/>
                </a:cxn>
                <a:cxn ang="0">
                  <a:pos x="573" y="924"/>
                </a:cxn>
                <a:cxn ang="0">
                  <a:pos x="700" y="906"/>
                </a:cxn>
                <a:cxn ang="0">
                  <a:pos x="812" y="856"/>
                </a:cxn>
                <a:cxn ang="0">
                  <a:pos x="903" y="780"/>
                </a:cxn>
                <a:cxn ang="0">
                  <a:pos x="968" y="682"/>
                </a:cxn>
                <a:cxn ang="0">
                  <a:pos x="999" y="568"/>
                </a:cxn>
              </a:cxnLst>
              <a:rect l="0" t="0" r="r" b="b"/>
              <a:pathLst>
                <a:path w="1145" h="1056">
                  <a:moveTo>
                    <a:pt x="1145" y="528"/>
                  </a:moveTo>
                  <a:lnTo>
                    <a:pt x="1142" y="475"/>
                  </a:lnTo>
                  <a:lnTo>
                    <a:pt x="1134" y="422"/>
                  </a:lnTo>
                  <a:lnTo>
                    <a:pt x="1120" y="371"/>
                  </a:lnTo>
                  <a:lnTo>
                    <a:pt x="1099" y="323"/>
                  </a:lnTo>
                  <a:lnTo>
                    <a:pt x="1076" y="276"/>
                  </a:lnTo>
                  <a:lnTo>
                    <a:pt x="1047" y="233"/>
                  </a:lnTo>
                  <a:lnTo>
                    <a:pt x="1014" y="192"/>
                  </a:lnTo>
                  <a:lnTo>
                    <a:pt x="977" y="155"/>
                  </a:lnTo>
                  <a:lnTo>
                    <a:pt x="937" y="121"/>
                  </a:lnTo>
                  <a:lnTo>
                    <a:pt x="892" y="90"/>
                  </a:lnTo>
                  <a:lnTo>
                    <a:pt x="846" y="64"/>
                  </a:lnTo>
                  <a:lnTo>
                    <a:pt x="795" y="42"/>
                  </a:lnTo>
                  <a:lnTo>
                    <a:pt x="743" y="23"/>
                  </a:lnTo>
                  <a:lnTo>
                    <a:pt x="687" y="10"/>
                  </a:lnTo>
                  <a:lnTo>
                    <a:pt x="631" y="3"/>
                  </a:lnTo>
                  <a:lnTo>
                    <a:pt x="573" y="0"/>
                  </a:lnTo>
                  <a:lnTo>
                    <a:pt x="515" y="3"/>
                  </a:lnTo>
                  <a:lnTo>
                    <a:pt x="458" y="10"/>
                  </a:lnTo>
                  <a:lnTo>
                    <a:pt x="402" y="23"/>
                  </a:lnTo>
                  <a:lnTo>
                    <a:pt x="350" y="42"/>
                  </a:lnTo>
                  <a:lnTo>
                    <a:pt x="300" y="64"/>
                  </a:lnTo>
                  <a:lnTo>
                    <a:pt x="253" y="90"/>
                  </a:lnTo>
                  <a:lnTo>
                    <a:pt x="208" y="121"/>
                  </a:lnTo>
                  <a:lnTo>
                    <a:pt x="168" y="155"/>
                  </a:lnTo>
                  <a:lnTo>
                    <a:pt x="132" y="192"/>
                  </a:lnTo>
                  <a:lnTo>
                    <a:pt x="98" y="233"/>
                  </a:lnTo>
                  <a:lnTo>
                    <a:pt x="69" y="276"/>
                  </a:lnTo>
                  <a:lnTo>
                    <a:pt x="46" y="323"/>
                  </a:lnTo>
                  <a:lnTo>
                    <a:pt x="26" y="371"/>
                  </a:lnTo>
                  <a:lnTo>
                    <a:pt x="11" y="422"/>
                  </a:lnTo>
                  <a:lnTo>
                    <a:pt x="4" y="475"/>
                  </a:lnTo>
                  <a:lnTo>
                    <a:pt x="0" y="528"/>
                  </a:lnTo>
                  <a:lnTo>
                    <a:pt x="4" y="582"/>
                  </a:lnTo>
                  <a:lnTo>
                    <a:pt x="11" y="634"/>
                  </a:lnTo>
                  <a:lnTo>
                    <a:pt x="26" y="685"/>
                  </a:lnTo>
                  <a:lnTo>
                    <a:pt x="46" y="734"/>
                  </a:lnTo>
                  <a:lnTo>
                    <a:pt x="69" y="780"/>
                  </a:lnTo>
                  <a:lnTo>
                    <a:pt x="98" y="823"/>
                  </a:lnTo>
                  <a:lnTo>
                    <a:pt x="132" y="864"/>
                  </a:lnTo>
                  <a:lnTo>
                    <a:pt x="168" y="901"/>
                  </a:lnTo>
                  <a:lnTo>
                    <a:pt x="208" y="935"/>
                  </a:lnTo>
                  <a:lnTo>
                    <a:pt x="253" y="966"/>
                  </a:lnTo>
                  <a:lnTo>
                    <a:pt x="300" y="993"/>
                  </a:lnTo>
                  <a:lnTo>
                    <a:pt x="350" y="1014"/>
                  </a:lnTo>
                  <a:lnTo>
                    <a:pt x="402" y="1033"/>
                  </a:lnTo>
                  <a:lnTo>
                    <a:pt x="458" y="1046"/>
                  </a:lnTo>
                  <a:lnTo>
                    <a:pt x="515" y="1053"/>
                  </a:lnTo>
                  <a:lnTo>
                    <a:pt x="573" y="1056"/>
                  </a:lnTo>
                  <a:lnTo>
                    <a:pt x="631" y="1053"/>
                  </a:lnTo>
                  <a:lnTo>
                    <a:pt x="687" y="1046"/>
                  </a:lnTo>
                  <a:lnTo>
                    <a:pt x="743" y="1033"/>
                  </a:lnTo>
                  <a:lnTo>
                    <a:pt x="795" y="1014"/>
                  </a:lnTo>
                  <a:lnTo>
                    <a:pt x="846" y="993"/>
                  </a:lnTo>
                  <a:lnTo>
                    <a:pt x="892" y="966"/>
                  </a:lnTo>
                  <a:lnTo>
                    <a:pt x="937" y="935"/>
                  </a:lnTo>
                  <a:lnTo>
                    <a:pt x="977" y="901"/>
                  </a:lnTo>
                  <a:lnTo>
                    <a:pt x="1014" y="864"/>
                  </a:lnTo>
                  <a:lnTo>
                    <a:pt x="1047" y="823"/>
                  </a:lnTo>
                  <a:lnTo>
                    <a:pt x="1076" y="780"/>
                  </a:lnTo>
                  <a:lnTo>
                    <a:pt x="1099" y="734"/>
                  </a:lnTo>
                  <a:lnTo>
                    <a:pt x="1120" y="685"/>
                  </a:lnTo>
                  <a:lnTo>
                    <a:pt x="1134" y="634"/>
                  </a:lnTo>
                  <a:lnTo>
                    <a:pt x="1142" y="582"/>
                  </a:lnTo>
                  <a:lnTo>
                    <a:pt x="1145" y="528"/>
                  </a:lnTo>
                  <a:lnTo>
                    <a:pt x="1001" y="528"/>
                  </a:lnTo>
                  <a:lnTo>
                    <a:pt x="999" y="488"/>
                  </a:lnTo>
                  <a:lnTo>
                    <a:pt x="993" y="449"/>
                  </a:lnTo>
                  <a:lnTo>
                    <a:pt x="983" y="411"/>
                  </a:lnTo>
                  <a:lnTo>
                    <a:pt x="968" y="374"/>
                  </a:lnTo>
                  <a:lnTo>
                    <a:pt x="949" y="340"/>
                  </a:lnTo>
                  <a:lnTo>
                    <a:pt x="928" y="307"/>
                  </a:lnTo>
                  <a:lnTo>
                    <a:pt x="903" y="276"/>
                  </a:lnTo>
                  <a:lnTo>
                    <a:pt x="876" y="249"/>
                  </a:lnTo>
                  <a:lnTo>
                    <a:pt x="846" y="223"/>
                  </a:lnTo>
                  <a:lnTo>
                    <a:pt x="812" y="200"/>
                  </a:lnTo>
                  <a:lnTo>
                    <a:pt x="776" y="181"/>
                  </a:lnTo>
                  <a:lnTo>
                    <a:pt x="740" y="163"/>
                  </a:lnTo>
                  <a:lnTo>
                    <a:pt x="700" y="150"/>
                  </a:lnTo>
                  <a:lnTo>
                    <a:pt x="658" y="141"/>
                  </a:lnTo>
                  <a:lnTo>
                    <a:pt x="616" y="134"/>
                  </a:lnTo>
                  <a:lnTo>
                    <a:pt x="573" y="132"/>
                  </a:lnTo>
                  <a:lnTo>
                    <a:pt x="529" y="134"/>
                  </a:lnTo>
                  <a:lnTo>
                    <a:pt x="487" y="141"/>
                  </a:lnTo>
                  <a:lnTo>
                    <a:pt x="446" y="150"/>
                  </a:lnTo>
                  <a:lnTo>
                    <a:pt x="406" y="163"/>
                  </a:lnTo>
                  <a:lnTo>
                    <a:pt x="369" y="181"/>
                  </a:lnTo>
                  <a:lnTo>
                    <a:pt x="333" y="200"/>
                  </a:lnTo>
                  <a:lnTo>
                    <a:pt x="300" y="223"/>
                  </a:lnTo>
                  <a:lnTo>
                    <a:pt x="270" y="249"/>
                  </a:lnTo>
                  <a:lnTo>
                    <a:pt x="242" y="276"/>
                  </a:lnTo>
                  <a:lnTo>
                    <a:pt x="217" y="307"/>
                  </a:lnTo>
                  <a:lnTo>
                    <a:pt x="196" y="340"/>
                  </a:lnTo>
                  <a:lnTo>
                    <a:pt x="177" y="374"/>
                  </a:lnTo>
                  <a:lnTo>
                    <a:pt x="163" y="411"/>
                  </a:lnTo>
                  <a:lnTo>
                    <a:pt x="153" y="449"/>
                  </a:lnTo>
                  <a:lnTo>
                    <a:pt x="146" y="488"/>
                  </a:lnTo>
                  <a:lnTo>
                    <a:pt x="144" y="528"/>
                  </a:lnTo>
                  <a:lnTo>
                    <a:pt x="146" y="568"/>
                  </a:lnTo>
                  <a:lnTo>
                    <a:pt x="153" y="607"/>
                  </a:lnTo>
                  <a:lnTo>
                    <a:pt x="163" y="645"/>
                  </a:lnTo>
                  <a:lnTo>
                    <a:pt x="177" y="682"/>
                  </a:lnTo>
                  <a:lnTo>
                    <a:pt x="196" y="716"/>
                  </a:lnTo>
                  <a:lnTo>
                    <a:pt x="217" y="749"/>
                  </a:lnTo>
                  <a:lnTo>
                    <a:pt x="242" y="780"/>
                  </a:lnTo>
                  <a:lnTo>
                    <a:pt x="270" y="808"/>
                  </a:lnTo>
                  <a:lnTo>
                    <a:pt x="300" y="833"/>
                  </a:lnTo>
                  <a:lnTo>
                    <a:pt x="333" y="856"/>
                  </a:lnTo>
                  <a:lnTo>
                    <a:pt x="369" y="875"/>
                  </a:lnTo>
                  <a:lnTo>
                    <a:pt x="406" y="893"/>
                  </a:lnTo>
                  <a:lnTo>
                    <a:pt x="446" y="906"/>
                  </a:lnTo>
                  <a:lnTo>
                    <a:pt x="487" y="916"/>
                  </a:lnTo>
                  <a:lnTo>
                    <a:pt x="529" y="922"/>
                  </a:lnTo>
                  <a:lnTo>
                    <a:pt x="573" y="924"/>
                  </a:lnTo>
                  <a:lnTo>
                    <a:pt x="616" y="922"/>
                  </a:lnTo>
                  <a:lnTo>
                    <a:pt x="658" y="916"/>
                  </a:lnTo>
                  <a:lnTo>
                    <a:pt x="700" y="906"/>
                  </a:lnTo>
                  <a:lnTo>
                    <a:pt x="740" y="893"/>
                  </a:lnTo>
                  <a:lnTo>
                    <a:pt x="776" y="875"/>
                  </a:lnTo>
                  <a:lnTo>
                    <a:pt x="812" y="856"/>
                  </a:lnTo>
                  <a:lnTo>
                    <a:pt x="846" y="833"/>
                  </a:lnTo>
                  <a:lnTo>
                    <a:pt x="876" y="808"/>
                  </a:lnTo>
                  <a:lnTo>
                    <a:pt x="903" y="780"/>
                  </a:lnTo>
                  <a:lnTo>
                    <a:pt x="928" y="749"/>
                  </a:lnTo>
                  <a:lnTo>
                    <a:pt x="949" y="716"/>
                  </a:lnTo>
                  <a:lnTo>
                    <a:pt x="968" y="682"/>
                  </a:lnTo>
                  <a:lnTo>
                    <a:pt x="983" y="645"/>
                  </a:lnTo>
                  <a:lnTo>
                    <a:pt x="993" y="607"/>
                  </a:lnTo>
                  <a:lnTo>
                    <a:pt x="999" y="568"/>
                  </a:lnTo>
                  <a:lnTo>
                    <a:pt x="1001" y="528"/>
                  </a:lnTo>
                  <a:lnTo>
                    <a:pt x="1145" y="528"/>
                  </a:lnTo>
                  <a:close/>
                </a:path>
              </a:pathLst>
            </a:custGeom>
            <a:solidFill>
              <a:srgbClr val="DEF5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8" name="Freeform 24"/>
            <p:cNvSpPr>
              <a:spLocks/>
            </p:cNvSpPr>
            <p:nvPr/>
          </p:nvSpPr>
          <p:spPr bwMode="auto">
            <a:xfrm>
              <a:off x="2844" y="2105"/>
              <a:ext cx="286" cy="265"/>
            </a:xfrm>
            <a:custGeom>
              <a:avLst/>
              <a:gdLst/>
              <a:ahLst/>
              <a:cxnLst>
                <a:cxn ang="0">
                  <a:pos x="851" y="317"/>
                </a:cxn>
                <a:cxn ang="0">
                  <a:pos x="807" y="208"/>
                </a:cxn>
                <a:cxn ang="0">
                  <a:pos x="734" y="117"/>
                </a:cxn>
                <a:cxn ang="0">
                  <a:pos x="635" y="49"/>
                </a:cxn>
                <a:cxn ang="0">
                  <a:pos x="517" y="9"/>
                </a:cxn>
                <a:cxn ang="0">
                  <a:pos x="386" y="2"/>
                </a:cxn>
                <a:cxn ang="0">
                  <a:pos x="263" y="31"/>
                </a:cxn>
                <a:cxn ang="0">
                  <a:pos x="157" y="91"/>
                </a:cxn>
                <a:cxn ang="0">
                  <a:pos x="73" y="175"/>
                </a:cxn>
                <a:cxn ang="0">
                  <a:pos x="19" y="279"/>
                </a:cxn>
                <a:cxn ang="0">
                  <a:pos x="0" y="397"/>
                </a:cxn>
                <a:cxn ang="0">
                  <a:pos x="19" y="515"/>
                </a:cxn>
                <a:cxn ang="0">
                  <a:pos x="73" y="619"/>
                </a:cxn>
                <a:cxn ang="0">
                  <a:pos x="157" y="703"/>
                </a:cxn>
                <a:cxn ang="0">
                  <a:pos x="263" y="763"/>
                </a:cxn>
                <a:cxn ang="0">
                  <a:pos x="386" y="792"/>
                </a:cxn>
                <a:cxn ang="0">
                  <a:pos x="517" y="786"/>
                </a:cxn>
                <a:cxn ang="0">
                  <a:pos x="635" y="746"/>
                </a:cxn>
                <a:cxn ang="0">
                  <a:pos x="734" y="678"/>
                </a:cxn>
                <a:cxn ang="0">
                  <a:pos x="807" y="586"/>
                </a:cxn>
                <a:cxn ang="0">
                  <a:pos x="851" y="477"/>
                </a:cxn>
                <a:cxn ang="0">
                  <a:pos x="716" y="397"/>
                </a:cxn>
                <a:cxn ang="0">
                  <a:pos x="703" y="319"/>
                </a:cxn>
                <a:cxn ang="0">
                  <a:pos x="667" y="250"/>
                </a:cxn>
                <a:cxn ang="0">
                  <a:pos x="611" y="194"/>
                </a:cxn>
                <a:cxn ang="0">
                  <a:pos x="541" y="154"/>
                </a:cxn>
                <a:cxn ang="0">
                  <a:pos x="459" y="134"/>
                </a:cxn>
                <a:cxn ang="0">
                  <a:pos x="372" y="138"/>
                </a:cxn>
                <a:cxn ang="0">
                  <a:pos x="294" y="165"/>
                </a:cxn>
                <a:cxn ang="0">
                  <a:pos x="228" y="211"/>
                </a:cxn>
                <a:cxn ang="0">
                  <a:pos x="178" y="272"/>
                </a:cxn>
                <a:cxn ang="0">
                  <a:pos x="149" y="344"/>
                </a:cxn>
                <a:cxn ang="0">
                  <a:pos x="145" y="424"/>
                </a:cxn>
                <a:cxn ang="0">
                  <a:pos x="166" y="500"/>
                </a:cxn>
                <a:cxn ang="0">
                  <a:pos x="209" y="565"/>
                </a:cxn>
                <a:cxn ang="0">
                  <a:pos x="270" y="616"/>
                </a:cxn>
                <a:cxn ang="0">
                  <a:pos x="345" y="649"/>
                </a:cxn>
                <a:cxn ang="0">
                  <a:pos x="430" y="661"/>
                </a:cxn>
                <a:cxn ang="0">
                  <a:pos x="514" y="649"/>
                </a:cxn>
                <a:cxn ang="0">
                  <a:pos x="589" y="616"/>
                </a:cxn>
                <a:cxn ang="0">
                  <a:pos x="650" y="565"/>
                </a:cxn>
                <a:cxn ang="0">
                  <a:pos x="694" y="500"/>
                </a:cxn>
                <a:cxn ang="0">
                  <a:pos x="715" y="424"/>
                </a:cxn>
              </a:cxnLst>
              <a:rect l="0" t="0" r="r" b="b"/>
              <a:pathLst>
                <a:path w="860" h="794">
                  <a:moveTo>
                    <a:pt x="860" y="397"/>
                  </a:moveTo>
                  <a:lnTo>
                    <a:pt x="857" y="357"/>
                  </a:lnTo>
                  <a:lnTo>
                    <a:pt x="851" y="317"/>
                  </a:lnTo>
                  <a:lnTo>
                    <a:pt x="841" y="279"/>
                  </a:lnTo>
                  <a:lnTo>
                    <a:pt x="826" y="243"/>
                  </a:lnTo>
                  <a:lnTo>
                    <a:pt x="807" y="208"/>
                  </a:lnTo>
                  <a:lnTo>
                    <a:pt x="786" y="175"/>
                  </a:lnTo>
                  <a:lnTo>
                    <a:pt x="762" y="145"/>
                  </a:lnTo>
                  <a:lnTo>
                    <a:pt x="734" y="117"/>
                  </a:lnTo>
                  <a:lnTo>
                    <a:pt x="703" y="91"/>
                  </a:lnTo>
                  <a:lnTo>
                    <a:pt x="670" y="68"/>
                  </a:lnTo>
                  <a:lnTo>
                    <a:pt x="635" y="49"/>
                  </a:lnTo>
                  <a:lnTo>
                    <a:pt x="597" y="31"/>
                  </a:lnTo>
                  <a:lnTo>
                    <a:pt x="558" y="18"/>
                  </a:lnTo>
                  <a:lnTo>
                    <a:pt x="517" y="9"/>
                  </a:lnTo>
                  <a:lnTo>
                    <a:pt x="473" y="2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3" y="9"/>
                  </a:lnTo>
                  <a:lnTo>
                    <a:pt x="302" y="18"/>
                  </a:lnTo>
                  <a:lnTo>
                    <a:pt x="263" y="31"/>
                  </a:lnTo>
                  <a:lnTo>
                    <a:pt x="225" y="49"/>
                  </a:lnTo>
                  <a:lnTo>
                    <a:pt x="189" y="68"/>
                  </a:lnTo>
                  <a:lnTo>
                    <a:pt x="157" y="91"/>
                  </a:lnTo>
                  <a:lnTo>
                    <a:pt x="126" y="117"/>
                  </a:lnTo>
                  <a:lnTo>
                    <a:pt x="98" y="145"/>
                  </a:lnTo>
                  <a:lnTo>
                    <a:pt x="73" y="175"/>
                  </a:lnTo>
                  <a:lnTo>
                    <a:pt x="52" y="208"/>
                  </a:lnTo>
                  <a:lnTo>
                    <a:pt x="33" y="243"/>
                  </a:lnTo>
                  <a:lnTo>
                    <a:pt x="19" y="279"/>
                  </a:lnTo>
                  <a:lnTo>
                    <a:pt x="9" y="317"/>
                  </a:lnTo>
                  <a:lnTo>
                    <a:pt x="2" y="357"/>
                  </a:lnTo>
                  <a:lnTo>
                    <a:pt x="0" y="397"/>
                  </a:lnTo>
                  <a:lnTo>
                    <a:pt x="2" y="437"/>
                  </a:lnTo>
                  <a:lnTo>
                    <a:pt x="9" y="477"/>
                  </a:lnTo>
                  <a:lnTo>
                    <a:pt x="19" y="515"/>
                  </a:lnTo>
                  <a:lnTo>
                    <a:pt x="33" y="551"/>
                  </a:lnTo>
                  <a:lnTo>
                    <a:pt x="52" y="586"/>
                  </a:lnTo>
                  <a:lnTo>
                    <a:pt x="73" y="619"/>
                  </a:lnTo>
                  <a:lnTo>
                    <a:pt x="98" y="649"/>
                  </a:lnTo>
                  <a:lnTo>
                    <a:pt x="126" y="678"/>
                  </a:lnTo>
                  <a:lnTo>
                    <a:pt x="157" y="703"/>
                  </a:lnTo>
                  <a:lnTo>
                    <a:pt x="189" y="726"/>
                  </a:lnTo>
                  <a:lnTo>
                    <a:pt x="225" y="746"/>
                  </a:lnTo>
                  <a:lnTo>
                    <a:pt x="263" y="763"/>
                  </a:lnTo>
                  <a:lnTo>
                    <a:pt x="302" y="776"/>
                  </a:lnTo>
                  <a:lnTo>
                    <a:pt x="343" y="786"/>
                  </a:lnTo>
                  <a:lnTo>
                    <a:pt x="386" y="792"/>
                  </a:lnTo>
                  <a:lnTo>
                    <a:pt x="430" y="794"/>
                  </a:lnTo>
                  <a:lnTo>
                    <a:pt x="473" y="792"/>
                  </a:lnTo>
                  <a:lnTo>
                    <a:pt x="517" y="786"/>
                  </a:lnTo>
                  <a:lnTo>
                    <a:pt x="558" y="776"/>
                  </a:lnTo>
                  <a:lnTo>
                    <a:pt x="597" y="763"/>
                  </a:lnTo>
                  <a:lnTo>
                    <a:pt x="635" y="746"/>
                  </a:lnTo>
                  <a:lnTo>
                    <a:pt x="670" y="726"/>
                  </a:lnTo>
                  <a:lnTo>
                    <a:pt x="703" y="703"/>
                  </a:lnTo>
                  <a:lnTo>
                    <a:pt x="734" y="678"/>
                  </a:lnTo>
                  <a:lnTo>
                    <a:pt x="762" y="649"/>
                  </a:lnTo>
                  <a:lnTo>
                    <a:pt x="786" y="619"/>
                  </a:lnTo>
                  <a:lnTo>
                    <a:pt x="807" y="586"/>
                  </a:lnTo>
                  <a:lnTo>
                    <a:pt x="826" y="551"/>
                  </a:lnTo>
                  <a:lnTo>
                    <a:pt x="841" y="515"/>
                  </a:lnTo>
                  <a:lnTo>
                    <a:pt x="851" y="477"/>
                  </a:lnTo>
                  <a:lnTo>
                    <a:pt x="857" y="437"/>
                  </a:lnTo>
                  <a:lnTo>
                    <a:pt x="860" y="397"/>
                  </a:lnTo>
                  <a:lnTo>
                    <a:pt x="716" y="397"/>
                  </a:lnTo>
                  <a:lnTo>
                    <a:pt x="715" y="370"/>
                  </a:lnTo>
                  <a:lnTo>
                    <a:pt x="710" y="344"/>
                  </a:lnTo>
                  <a:lnTo>
                    <a:pt x="703" y="319"/>
                  </a:lnTo>
                  <a:lnTo>
                    <a:pt x="694" y="294"/>
                  </a:lnTo>
                  <a:lnTo>
                    <a:pt x="681" y="272"/>
                  </a:lnTo>
                  <a:lnTo>
                    <a:pt x="667" y="250"/>
                  </a:lnTo>
                  <a:lnTo>
                    <a:pt x="650" y="230"/>
                  </a:lnTo>
                  <a:lnTo>
                    <a:pt x="631" y="211"/>
                  </a:lnTo>
                  <a:lnTo>
                    <a:pt x="611" y="194"/>
                  </a:lnTo>
                  <a:lnTo>
                    <a:pt x="589" y="178"/>
                  </a:lnTo>
                  <a:lnTo>
                    <a:pt x="566" y="165"/>
                  </a:lnTo>
                  <a:lnTo>
                    <a:pt x="541" y="154"/>
                  </a:lnTo>
                  <a:lnTo>
                    <a:pt x="514" y="145"/>
                  </a:lnTo>
                  <a:lnTo>
                    <a:pt x="488" y="138"/>
                  </a:lnTo>
                  <a:lnTo>
                    <a:pt x="459" y="134"/>
                  </a:lnTo>
                  <a:lnTo>
                    <a:pt x="430" y="133"/>
                  </a:lnTo>
                  <a:lnTo>
                    <a:pt x="401" y="134"/>
                  </a:lnTo>
                  <a:lnTo>
                    <a:pt x="372" y="138"/>
                  </a:lnTo>
                  <a:lnTo>
                    <a:pt x="345" y="145"/>
                  </a:lnTo>
                  <a:lnTo>
                    <a:pt x="318" y="154"/>
                  </a:lnTo>
                  <a:lnTo>
                    <a:pt x="294" y="165"/>
                  </a:lnTo>
                  <a:lnTo>
                    <a:pt x="270" y="178"/>
                  </a:lnTo>
                  <a:lnTo>
                    <a:pt x="248" y="194"/>
                  </a:lnTo>
                  <a:lnTo>
                    <a:pt x="228" y="211"/>
                  </a:lnTo>
                  <a:lnTo>
                    <a:pt x="209" y="230"/>
                  </a:lnTo>
                  <a:lnTo>
                    <a:pt x="192" y="250"/>
                  </a:lnTo>
                  <a:lnTo>
                    <a:pt x="178" y="272"/>
                  </a:lnTo>
                  <a:lnTo>
                    <a:pt x="166" y="294"/>
                  </a:lnTo>
                  <a:lnTo>
                    <a:pt x="157" y="319"/>
                  </a:lnTo>
                  <a:lnTo>
                    <a:pt x="149" y="344"/>
                  </a:lnTo>
                  <a:lnTo>
                    <a:pt x="145" y="370"/>
                  </a:lnTo>
                  <a:lnTo>
                    <a:pt x="143" y="397"/>
                  </a:lnTo>
                  <a:lnTo>
                    <a:pt x="145" y="424"/>
                  </a:lnTo>
                  <a:lnTo>
                    <a:pt x="149" y="451"/>
                  </a:lnTo>
                  <a:lnTo>
                    <a:pt x="157" y="475"/>
                  </a:lnTo>
                  <a:lnTo>
                    <a:pt x="166" y="500"/>
                  </a:lnTo>
                  <a:lnTo>
                    <a:pt x="178" y="522"/>
                  </a:lnTo>
                  <a:lnTo>
                    <a:pt x="192" y="544"/>
                  </a:lnTo>
                  <a:lnTo>
                    <a:pt x="209" y="565"/>
                  </a:lnTo>
                  <a:lnTo>
                    <a:pt x="228" y="583"/>
                  </a:lnTo>
                  <a:lnTo>
                    <a:pt x="248" y="601"/>
                  </a:lnTo>
                  <a:lnTo>
                    <a:pt x="270" y="616"/>
                  </a:lnTo>
                  <a:lnTo>
                    <a:pt x="294" y="629"/>
                  </a:lnTo>
                  <a:lnTo>
                    <a:pt x="318" y="641"/>
                  </a:lnTo>
                  <a:lnTo>
                    <a:pt x="345" y="649"/>
                  </a:lnTo>
                  <a:lnTo>
                    <a:pt x="372" y="656"/>
                  </a:lnTo>
                  <a:lnTo>
                    <a:pt x="401" y="660"/>
                  </a:lnTo>
                  <a:lnTo>
                    <a:pt x="430" y="661"/>
                  </a:lnTo>
                  <a:lnTo>
                    <a:pt x="459" y="660"/>
                  </a:lnTo>
                  <a:lnTo>
                    <a:pt x="488" y="656"/>
                  </a:lnTo>
                  <a:lnTo>
                    <a:pt x="514" y="649"/>
                  </a:lnTo>
                  <a:lnTo>
                    <a:pt x="541" y="641"/>
                  </a:lnTo>
                  <a:lnTo>
                    <a:pt x="566" y="629"/>
                  </a:lnTo>
                  <a:lnTo>
                    <a:pt x="589" y="616"/>
                  </a:lnTo>
                  <a:lnTo>
                    <a:pt x="611" y="601"/>
                  </a:lnTo>
                  <a:lnTo>
                    <a:pt x="631" y="583"/>
                  </a:lnTo>
                  <a:lnTo>
                    <a:pt x="650" y="565"/>
                  </a:lnTo>
                  <a:lnTo>
                    <a:pt x="667" y="544"/>
                  </a:lnTo>
                  <a:lnTo>
                    <a:pt x="681" y="522"/>
                  </a:lnTo>
                  <a:lnTo>
                    <a:pt x="694" y="500"/>
                  </a:lnTo>
                  <a:lnTo>
                    <a:pt x="703" y="475"/>
                  </a:lnTo>
                  <a:lnTo>
                    <a:pt x="710" y="451"/>
                  </a:lnTo>
                  <a:lnTo>
                    <a:pt x="715" y="424"/>
                  </a:lnTo>
                  <a:lnTo>
                    <a:pt x="716" y="397"/>
                  </a:lnTo>
                  <a:lnTo>
                    <a:pt x="860" y="397"/>
                  </a:lnTo>
                  <a:close/>
                </a:path>
              </a:pathLst>
            </a:custGeom>
            <a:solidFill>
              <a:srgbClr val="EBFAF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89" name="Freeform 25"/>
            <p:cNvSpPr>
              <a:spLocks/>
            </p:cNvSpPr>
            <p:nvPr/>
          </p:nvSpPr>
          <p:spPr bwMode="auto">
            <a:xfrm>
              <a:off x="2891" y="2149"/>
              <a:ext cx="192" cy="177"/>
            </a:xfrm>
            <a:custGeom>
              <a:avLst/>
              <a:gdLst/>
              <a:ahLst/>
              <a:cxnLst>
                <a:cxn ang="0">
                  <a:pos x="574" y="238"/>
                </a:cxn>
                <a:cxn ang="0">
                  <a:pos x="562" y="186"/>
                </a:cxn>
                <a:cxn ang="0">
                  <a:pos x="540" y="139"/>
                </a:cxn>
                <a:cxn ang="0">
                  <a:pos x="509" y="97"/>
                </a:cxn>
                <a:cxn ang="0">
                  <a:pos x="470" y="61"/>
                </a:cxn>
                <a:cxn ang="0">
                  <a:pos x="425" y="32"/>
                </a:cxn>
                <a:cxn ang="0">
                  <a:pos x="373" y="12"/>
                </a:cxn>
                <a:cxn ang="0">
                  <a:pos x="317" y="1"/>
                </a:cxn>
                <a:cxn ang="0">
                  <a:pos x="259" y="1"/>
                </a:cxn>
                <a:cxn ang="0">
                  <a:pos x="202" y="12"/>
                </a:cxn>
                <a:cxn ang="0">
                  <a:pos x="151" y="32"/>
                </a:cxn>
                <a:cxn ang="0">
                  <a:pos x="105" y="61"/>
                </a:cxn>
                <a:cxn ang="0">
                  <a:pos x="66" y="97"/>
                </a:cxn>
                <a:cxn ang="0">
                  <a:pos x="35" y="139"/>
                </a:cxn>
                <a:cxn ang="0">
                  <a:pos x="14" y="186"/>
                </a:cxn>
                <a:cxn ang="0">
                  <a:pos x="1" y="238"/>
                </a:cxn>
                <a:cxn ang="0">
                  <a:pos x="1" y="292"/>
                </a:cxn>
                <a:cxn ang="0">
                  <a:pos x="14" y="344"/>
                </a:cxn>
                <a:cxn ang="0">
                  <a:pos x="35" y="392"/>
                </a:cxn>
                <a:cxn ang="0">
                  <a:pos x="66" y="434"/>
                </a:cxn>
                <a:cxn ang="0">
                  <a:pos x="105" y="470"/>
                </a:cxn>
                <a:cxn ang="0">
                  <a:pos x="151" y="498"/>
                </a:cxn>
                <a:cxn ang="0">
                  <a:pos x="202" y="518"/>
                </a:cxn>
                <a:cxn ang="0">
                  <a:pos x="259" y="529"/>
                </a:cxn>
                <a:cxn ang="0">
                  <a:pos x="317" y="529"/>
                </a:cxn>
                <a:cxn ang="0">
                  <a:pos x="373" y="518"/>
                </a:cxn>
                <a:cxn ang="0">
                  <a:pos x="425" y="498"/>
                </a:cxn>
                <a:cxn ang="0">
                  <a:pos x="470" y="470"/>
                </a:cxn>
                <a:cxn ang="0">
                  <a:pos x="509" y="434"/>
                </a:cxn>
                <a:cxn ang="0">
                  <a:pos x="540" y="392"/>
                </a:cxn>
                <a:cxn ang="0">
                  <a:pos x="562" y="344"/>
                </a:cxn>
                <a:cxn ang="0">
                  <a:pos x="574" y="292"/>
                </a:cxn>
                <a:cxn ang="0">
                  <a:pos x="575" y="265"/>
                </a:cxn>
              </a:cxnLst>
              <a:rect l="0" t="0" r="r" b="b"/>
              <a:pathLst>
                <a:path w="575" h="530">
                  <a:moveTo>
                    <a:pt x="575" y="265"/>
                  </a:moveTo>
                  <a:lnTo>
                    <a:pt x="574" y="238"/>
                  </a:lnTo>
                  <a:lnTo>
                    <a:pt x="569" y="212"/>
                  </a:lnTo>
                  <a:lnTo>
                    <a:pt x="562" y="186"/>
                  </a:lnTo>
                  <a:lnTo>
                    <a:pt x="553" y="162"/>
                  </a:lnTo>
                  <a:lnTo>
                    <a:pt x="540" y="139"/>
                  </a:lnTo>
                  <a:lnTo>
                    <a:pt x="526" y="117"/>
                  </a:lnTo>
                  <a:lnTo>
                    <a:pt x="509" y="97"/>
                  </a:lnTo>
                  <a:lnTo>
                    <a:pt x="490" y="78"/>
                  </a:lnTo>
                  <a:lnTo>
                    <a:pt x="470" y="61"/>
                  </a:lnTo>
                  <a:lnTo>
                    <a:pt x="448" y="45"/>
                  </a:lnTo>
                  <a:lnTo>
                    <a:pt x="425" y="32"/>
                  </a:lnTo>
                  <a:lnTo>
                    <a:pt x="399" y="21"/>
                  </a:lnTo>
                  <a:lnTo>
                    <a:pt x="373" y="12"/>
                  </a:lnTo>
                  <a:lnTo>
                    <a:pt x="346" y="5"/>
                  </a:lnTo>
                  <a:lnTo>
                    <a:pt x="317" y="1"/>
                  </a:lnTo>
                  <a:lnTo>
                    <a:pt x="288" y="0"/>
                  </a:lnTo>
                  <a:lnTo>
                    <a:pt x="259" y="1"/>
                  </a:lnTo>
                  <a:lnTo>
                    <a:pt x="230" y="5"/>
                  </a:lnTo>
                  <a:lnTo>
                    <a:pt x="202" y="12"/>
                  </a:lnTo>
                  <a:lnTo>
                    <a:pt x="176" y="21"/>
                  </a:lnTo>
                  <a:lnTo>
                    <a:pt x="151" y="32"/>
                  </a:lnTo>
                  <a:lnTo>
                    <a:pt x="127" y="45"/>
                  </a:lnTo>
                  <a:lnTo>
                    <a:pt x="105" y="61"/>
                  </a:lnTo>
                  <a:lnTo>
                    <a:pt x="85" y="78"/>
                  </a:lnTo>
                  <a:lnTo>
                    <a:pt x="66" y="97"/>
                  </a:lnTo>
                  <a:lnTo>
                    <a:pt x="49" y="117"/>
                  </a:lnTo>
                  <a:lnTo>
                    <a:pt x="35" y="139"/>
                  </a:lnTo>
                  <a:lnTo>
                    <a:pt x="23" y="162"/>
                  </a:lnTo>
                  <a:lnTo>
                    <a:pt x="14" y="186"/>
                  </a:lnTo>
                  <a:lnTo>
                    <a:pt x="6" y="212"/>
                  </a:lnTo>
                  <a:lnTo>
                    <a:pt x="1" y="238"/>
                  </a:lnTo>
                  <a:lnTo>
                    <a:pt x="0" y="265"/>
                  </a:lnTo>
                  <a:lnTo>
                    <a:pt x="1" y="292"/>
                  </a:lnTo>
                  <a:lnTo>
                    <a:pt x="6" y="319"/>
                  </a:lnTo>
                  <a:lnTo>
                    <a:pt x="14" y="344"/>
                  </a:lnTo>
                  <a:lnTo>
                    <a:pt x="23" y="368"/>
                  </a:lnTo>
                  <a:lnTo>
                    <a:pt x="35" y="392"/>
                  </a:lnTo>
                  <a:lnTo>
                    <a:pt x="49" y="413"/>
                  </a:lnTo>
                  <a:lnTo>
                    <a:pt x="66" y="434"/>
                  </a:lnTo>
                  <a:lnTo>
                    <a:pt x="85" y="452"/>
                  </a:lnTo>
                  <a:lnTo>
                    <a:pt x="105" y="470"/>
                  </a:lnTo>
                  <a:lnTo>
                    <a:pt x="127" y="485"/>
                  </a:lnTo>
                  <a:lnTo>
                    <a:pt x="151" y="498"/>
                  </a:lnTo>
                  <a:lnTo>
                    <a:pt x="176" y="510"/>
                  </a:lnTo>
                  <a:lnTo>
                    <a:pt x="202" y="518"/>
                  </a:lnTo>
                  <a:lnTo>
                    <a:pt x="230" y="525"/>
                  </a:lnTo>
                  <a:lnTo>
                    <a:pt x="259" y="529"/>
                  </a:lnTo>
                  <a:lnTo>
                    <a:pt x="288" y="530"/>
                  </a:lnTo>
                  <a:lnTo>
                    <a:pt x="317" y="529"/>
                  </a:lnTo>
                  <a:lnTo>
                    <a:pt x="346" y="525"/>
                  </a:lnTo>
                  <a:lnTo>
                    <a:pt x="373" y="518"/>
                  </a:lnTo>
                  <a:lnTo>
                    <a:pt x="399" y="510"/>
                  </a:lnTo>
                  <a:lnTo>
                    <a:pt x="425" y="498"/>
                  </a:lnTo>
                  <a:lnTo>
                    <a:pt x="448" y="485"/>
                  </a:lnTo>
                  <a:lnTo>
                    <a:pt x="470" y="470"/>
                  </a:lnTo>
                  <a:lnTo>
                    <a:pt x="490" y="452"/>
                  </a:lnTo>
                  <a:lnTo>
                    <a:pt x="509" y="434"/>
                  </a:lnTo>
                  <a:lnTo>
                    <a:pt x="526" y="413"/>
                  </a:lnTo>
                  <a:lnTo>
                    <a:pt x="540" y="392"/>
                  </a:lnTo>
                  <a:lnTo>
                    <a:pt x="553" y="368"/>
                  </a:lnTo>
                  <a:lnTo>
                    <a:pt x="562" y="344"/>
                  </a:lnTo>
                  <a:lnTo>
                    <a:pt x="569" y="319"/>
                  </a:lnTo>
                  <a:lnTo>
                    <a:pt x="574" y="292"/>
                  </a:lnTo>
                  <a:lnTo>
                    <a:pt x="575" y="265"/>
                  </a:lnTo>
                  <a:lnTo>
                    <a:pt x="575" y="265"/>
                  </a:lnTo>
                  <a:close/>
                </a:path>
              </a:pathLst>
            </a:custGeom>
            <a:solidFill>
              <a:srgbClr val="F4FCF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0" name="Freeform 26"/>
            <p:cNvSpPr>
              <a:spLocks/>
            </p:cNvSpPr>
            <p:nvPr/>
          </p:nvSpPr>
          <p:spPr bwMode="auto">
            <a:xfrm>
              <a:off x="2938" y="2193"/>
              <a:ext cx="94" cy="89"/>
            </a:xfrm>
            <a:custGeom>
              <a:avLst/>
              <a:gdLst/>
              <a:ahLst/>
              <a:cxnLst>
                <a:cxn ang="0">
                  <a:pos x="289" y="134"/>
                </a:cxn>
                <a:cxn ang="0">
                  <a:pos x="286" y="107"/>
                </a:cxn>
                <a:cxn ang="0">
                  <a:pos x="278" y="83"/>
                </a:cxn>
                <a:cxn ang="0">
                  <a:pos x="265" y="60"/>
                </a:cxn>
                <a:cxn ang="0">
                  <a:pos x="247" y="40"/>
                </a:cxn>
                <a:cxn ang="0">
                  <a:pos x="225" y="23"/>
                </a:cxn>
                <a:cxn ang="0">
                  <a:pos x="200" y="11"/>
                </a:cxn>
                <a:cxn ang="0">
                  <a:pos x="174" y="4"/>
                </a:cxn>
                <a:cxn ang="0">
                  <a:pos x="145" y="0"/>
                </a:cxn>
                <a:cxn ang="0">
                  <a:pos x="116" y="4"/>
                </a:cxn>
                <a:cxn ang="0">
                  <a:pos x="89" y="11"/>
                </a:cxn>
                <a:cxn ang="0">
                  <a:pos x="64" y="23"/>
                </a:cxn>
                <a:cxn ang="0">
                  <a:pos x="42" y="40"/>
                </a:cxn>
                <a:cxn ang="0">
                  <a:pos x="24" y="60"/>
                </a:cxn>
                <a:cxn ang="0">
                  <a:pos x="11" y="83"/>
                </a:cxn>
                <a:cxn ang="0">
                  <a:pos x="3" y="107"/>
                </a:cxn>
                <a:cxn ang="0">
                  <a:pos x="0" y="134"/>
                </a:cxn>
                <a:cxn ang="0">
                  <a:pos x="3" y="161"/>
                </a:cxn>
                <a:cxn ang="0">
                  <a:pos x="11" y="185"/>
                </a:cxn>
                <a:cxn ang="0">
                  <a:pos x="24" y="208"/>
                </a:cxn>
                <a:cxn ang="0">
                  <a:pos x="42" y="229"/>
                </a:cxn>
                <a:cxn ang="0">
                  <a:pos x="64" y="245"/>
                </a:cxn>
                <a:cxn ang="0">
                  <a:pos x="89" y="257"/>
                </a:cxn>
                <a:cxn ang="0">
                  <a:pos x="116" y="265"/>
                </a:cxn>
                <a:cxn ang="0">
                  <a:pos x="145" y="268"/>
                </a:cxn>
                <a:cxn ang="0">
                  <a:pos x="174" y="265"/>
                </a:cxn>
                <a:cxn ang="0">
                  <a:pos x="200" y="257"/>
                </a:cxn>
                <a:cxn ang="0">
                  <a:pos x="225" y="245"/>
                </a:cxn>
                <a:cxn ang="0">
                  <a:pos x="247" y="229"/>
                </a:cxn>
                <a:cxn ang="0">
                  <a:pos x="265" y="208"/>
                </a:cxn>
                <a:cxn ang="0">
                  <a:pos x="278" y="185"/>
                </a:cxn>
                <a:cxn ang="0">
                  <a:pos x="286" y="161"/>
                </a:cxn>
                <a:cxn ang="0">
                  <a:pos x="289" y="134"/>
                </a:cxn>
                <a:cxn ang="0">
                  <a:pos x="289" y="134"/>
                </a:cxn>
              </a:cxnLst>
              <a:rect l="0" t="0" r="r" b="b"/>
              <a:pathLst>
                <a:path w="289" h="268">
                  <a:moveTo>
                    <a:pt x="289" y="134"/>
                  </a:moveTo>
                  <a:lnTo>
                    <a:pt x="286" y="107"/>
                  </a:lnTo>
                  <a:lnTo>
                    <a:pt x="278" y="83"/>
                  </a:lnTo>
                  <a:lnTo>
                    <a:pt x="265" y="60"/>
                  </a:lnTo>
                  <a:lnTo>
                    <a:pt x="247" y="40"/>
                  </a:lnTo>
                  <a:lnTo>
                    <a:pt x="225" y="23"/>
                  </a:lnTo>
                  <a:lnTo>
                    <a:pt x="200" y="11"/>
                  </a:lnTo>
                  <a:lnTo>
                    <a:pt x="174" y="4"/>
                  </a:lnTo>
                  <a:lnTo>
                    <a:pt x="145" y="0"/>
                  </a:lnTo>
                  <a:lnTo>
                    <a:pt x="116" y="4"/>
                  </a:lnTo>
                  <a:lnTo>
                    <a:pt x="89" y="11"/>
                  </a:lnTo>
                  <a:lnTo>
                    <a:pt x="64" y="23"/>
                  </a:lnTo>
                  <a:lnTo>
                    <a:pt x="42" y="40"/>
                  </a:lnTo>
                  <a:lnTo>
                    <a:pt x="24" y="60"/>
                  </a:lnTo>
                  <a:lnTo>
                    <a:pt x="11" y="83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3" y="161"/>
                  </a:lnTo>
                  <a:lnTo>
                    <a:pt x="11" y="185"/>
                  </a:lnTo>
                  <a:lnTo>
                    <a:pt x="24" y="208"/>
                  </a:lnTo>
                  <a:lnTo>
                    <a:pt x="42" y="229"/>
                  </a:lnTo>
                  <a:lnTo>
                    <a:pt x="64" y="245"/>
                  </a:lnTo>
                  <a:lnTo>
                    <a:pt x="89" y="257"/>
                  </a:lnTo>
                  <a:lnTo>
                    <a:pt x="116" y="265"/>
                  </a:lnTo>
                  <a:lnTo>
                    <a:pt x="145" y="268"/>
                  </a:lnTo>
                  <a:lnTo>
                    <a:pt x="174" y="265"/>
                  </a:lnTo>
                  <a:lnTo>
                    <a:pt x="200" y="257"/>
                  </a:lnTo>
                  <a:lnTo>
                    <a:pt x="225" y="245"/>
                  </a:lnTo>
                  <a:lnTo>
                    <a:pt x="247" y="229"/>
                  </a:lnTo>
                  <a:lnTo>
                    <a:pt x="265" y="208"/>
                  </a:lnTo>
                  <a:lnTo>
                    <a:pt x="278" y="185"/>
                  </a:lnTo>
                  <a:lnTo>
                    <a:pt x="286" y="161"/>
                  </a:lnTo>
                  <a:lnTo>
                    <a:pt x="289" y="134"/>
                  </a:lnTo>
                  <a:lnTo>
                    <a:pt x="289" y="13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1" name="Freeform 27"/>
            <p:cNvSpPr>
              <a:spLocks/>
            </p:cNvSpPr>
            <p:nvPr/>
          </p:nvSpPr>
          <p:spPr bwMode="auto">
            <a:xfrm>
              <a:off x="2337" y="1595"/>
              <a:ext cx="1300" cy="1285"/>
            </a:xfrm>
            <a:custGeom>
              <a:avLst/>
              <a:gdLst/>
              <a:ahLst/>
              <a:cxnLst>
                <a:cxn ang="0">
                  <a:pos x="1809" y="0"/>
                </a:cxn>
                <a:cxn ang="0">
                  <a:pos x="0" y="3854"/>
                </a:cxn>
                <a:cxn ang="0">
                  <a:pos x="3898" y="2313"/>
                </a:cxn>
                <a:cxn ang="0">
                  <a:pos x="1809" y="0"/>
                </a:cxn>
              </a:cxnLst>
              <a:rect l="0" t="0" r="r" b="b"/>
              <a:pathLst>
                <a:path w="3898" h="3854">
                  <a:moveTo>
                    <a:pt x="1809" y="0"/>
                  </a:moveTo>
                  <a:lnTo>
                    <a:pt x="0" y="3854"/>
                  </a:lnTo>
                  <a:lnTo>
                    <a:pt x="3898" y="2313"/>
                  </a:lnTo>
                  <a:lnTo>
                    <a:pt x="180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2" name="Line 28"/>
            <p:cNvSpPr>
              <a:spLocks noChangeShapeType="1"/>
            </p:cNvSpPr>
            <p:nvPr/>
          </p:nvSpPr>
          <p:spPr bwMode="auto">
            <a:xfrm>
              <a:off x="1966" y="2066"/>
              <a:ext cx="19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3" name="Freeform 29"/>
            <p:cNvSpPr>
              <a:spLocks/>
            </p:cNvSpPr>
            <p:nvPr/>
          </p:nvSpPr>
          <p:spPr bwMode="auto">
            <a:xfrm>
              <a:off x="2980" y="1438"/>
              <a:ext cx="158" cy="116"/>
            </a:xfrm>
            <a:custGeom>
              <a:avLst/>
              <a:gdLst/>
              <a:ahLst/>
              <a:cxnLst>
                <a:cxn ang="0">
                  <a:pos x="334" y="230"/>
                </a:cxn>
                <a:cxn ang="0">
                  <a:pos x="387" y="57"/>
                </a:cxn>
                <a:cxn ang="0">
                  <a:pos x="389" y="44"/>
                </a:cxn>
                <a:cxn ang="0">
                  <a:pos x="389" y="32"/>
                </a:cxn>
                <a:cxn ang="0">
                  <a:pos x="386" y="23"/>
                </a:cxn>
                <a:cxn ang="0">
                  <a:pos x="377" y="15"/>
                </a:cxn>
                <a:cxn ang="0">
                  <a:pos x="362" y="10"/>
                </a:cxn>
                <a:cxn ang="0">
                  <a:pos x="356" y="0"/>
                </a:cxn>
                <a:cxn ang="0">
                  <a:pos x="469" y="8"/>
                </a:cxn>
                <a:cxn ang="0">
                  <a:pos x="458" y="10"/>
                </a:cxn>
                <a:cxn ang="0">
                  <a:pos x="448" y="13"/>
                </a:cxn>
                <a:cxn ang="0">
                  <a:pos x="440" y="17"/>
                </a:cxn>
                <a:cxn ang="0">
                  <a:pos x="433" y="21"/>
                </a:cxn>
                <a:cxn ang="0">
                  <a:pos x="425" y="27"/>
                </a:cxn>
                <a:cxn ang="0">
                  <a:pos x="420" y="36"/>
                </a:cxn>
                <a:cxn ang="0">
                  <a:pos x="413" y="50"/>
                </a:cxn>
                <a:cxn ang="0">
                  <a:pos x="408" y="64"/>
                </a:cxn>
                <a:cxn ang="0">
                  <a:pos x="311" y="348"/>
                </a:cxn>
                <a:cxn ang="0">
                  <a:pos x="86" y="284"/>
                </a:cxn>
                <a:cxn ang="0">
                  <a:pos x="83" y="295"/>
                </a:cxn>
                <a:cxn ang="0">
                  <a:pos x="82" y="305"/>
                </a:cxn>
                <a:cxn ang="0">
                  <a:pos x="85" y="316"/>
                </a:cxn>
                <a:cxn ang="0">
                  <a:pos x="93" y="327"/>
                </a:cxn>
                <a:cxn ang="0">
                  <a:pos x="107" y="332"/>
                </a:cxn>
                <a:cxn ang="0">
                  <a:pos x="125" y="334"/>
                </a:cxn>
                <a:cxn ang="0">
                  <a:pos x="0" y="344"/>
                </a:cxn>
                <a:cxn ang="0">
                  <a:pos x="11" y="334"/>
                </a:cxn>
                <a:cxn ang="0">
                  <a:pos x="22" y="332"/>
                </a:cxn>
                <a:cxn ang="0">
                  <a:pos x="31" y="330"/>
                </a:cxn>
                <a:cxn ang="0">
                  <a:pos x="42" y="323"/>
                </a:cxn>
                <a:cxn ang="0">
                  <a:pos x="51" y="315"/>
                </a:cxn>
                <a:cxn ang="0">
                  <a:pos x="55" y="307"/>
                </a:cxn>
                <a:cxn ang="0">
                  <a:pos x="60" y="298"/>
                </a:cxn>
                <a:cxn ang="0">
                  <a:pos x="64" y="289"/>
                </a:cxn>
                <a:cxn ang="0">
                  <a:pos x="143" y="34"/>
                </a:cxn>
                <a:cxn ang="0">
                  <a:pos x="131" y="21"/>
                </a:cxn>
                <a:cxn ang="0">
                  <a:pos x="121" y="14"/>
                </a:cxn>
                <a:cxn ang="0">
                  <a:pos x="109" y="10"/>
                </a:cxn>
                <a:cxn ang="0">
                  <a:pos x="93" y="8"/>
                </a:cxn>
                <a:cxn ang="0">
                  <a:pos x="216" y="0"/>
                </a:cxn>
              </a:cxnLst>
              <a:rect l="0" t="0" r="r" b="b"/>
              <a:pathLst>
                <a:path w="473" h="348">
                  <a:moveTo>
                    <a:pt x="216" y="0"/>
                  </a:moveTo>
                  <a:lnTo>
                    <a:pt x="334" y="230"/>
                  </a:lnTo>
                  <a:lnTo>
                    <a:pt x="386" y="64"/>
                  </a:lnTo>
                  <a:lnTo>
                    <a:pt x="387" y="57"/>
                  </a:lnTo>
                  <a:lnTo>
                    <a:pt x="388" y="51"/>
                  </a:lnTo>
                  <a:lnTo>
                    <a:pt x="389" y="44"/>
                  </a:lnTo>
                  <a:lnTo>
                    <a:pt x="389" y="37"/>
                  </a:lnTo>
                  <a:lnTo>
                    <a:pt x="389" y="32"/>
                  </a:lnTo>
                  <a:lnTo>
                    <a:pt x="388" y="27"/>
                  </a:lnTo>
                  <a:lnTo>
                    <a:pt x="386" y="23"/>
                  </a:lnTo>
                  <a:lnTo>
                    <a:pt x="382" y="19"/>
                  </a:lnTo>
                  <a:lnTo>
                    <a:pt x="377" y="15"/>
                  </a:lnTo>
                  <a:lnTo>
                    <a:pt x="371" y="12"/>
                  </a:lnTo>
                  <a:lnTo>
                    <a:pt x="362" y="10"/>
                  </a:lnTo>
                  <a:lnTo>
                    <a:pt x="352" y="8"/>
                  </a:lnTo>
                  <a:lnTo>
                    <a:pt x="356" y="0"/>
                  </a:lnTo>
                  <a:lnTo>
                    <a:pt x="473" y="0"/>
                  </a:lnTo>
                  <a:lnTo>
                    <a:pt x="469" y="8"/>
                  </a:lnTo>
                  <a:lnTo>
                    <a:pt x="463" y="9"/>
                  </a:lnTo>
                  <a:lnTo>
                    <a:pt x="458" y="10"/>
                  </a:lnTo>
                  <a:lnTo>
                    <a:pt x="453" y="12"/>
                  </a:lnTo>
                  <a:lnTo>
                    <a:pt x="448" y="13"/>
                  </a:lnTo>
                  <a:lnTo>
                    <a:pt x="444" y="15"/>
                  </a:lnTo>
                  <a:lnTo>
                    <a:pt x="440" y="17"/>
                  </a:lnTo>
                  <a:lnTo>
                    <a:pt x="436" y="19"/>
                  </a:lnTo>
                  <a:lnTo>
                    <a:pt x="433" y="21"/>
                  </a:lnTo>
                  <a:lnTo>
                    <a:pt x="430" y="23"/>
                  </a:lnTo>
                  <a:lnTo>
                    <a:pt x="425" y="27"/>
                  </a:lnTo>
                  <a:lnTo>
                    <a:pt x="422" y="31"/>
                  </a:lnTo>
                  <a:lnTo>
                    <a:pt x="420" y="36"/>
                  </a:lnTo>
                  <a:lnTo>
                    <a:pt x="416" y="42"/>
                  </a:lnTo>
                  <a:lnTo>
                    <a:pt x="413" y="50"/>
                  </a:lnTo>
                  <a:lnTo>
                    <a:pt x="411" y="57"/>
                  </a:lnTo>
                  <a:lnTo>
                    <a:pt x="408" y="64"/>
                  </a:lnTo>
                  <a:lnTo>
                    <a:pt x="319" y="348"/>
                  </a:lnTo>
                  <a:lnTo>
                    <a:pt x="311" y="348"/>
                  </a:lnTo>
                  <a:lnTo>
                    <a:pt x="158" y="55"/>
                  </a:lnTo>
                  <a:lnTo>
                    <a:pt x="86" y="284"/>
                  </a:lnTo>
                  <a:lnTo>
                    <a:pt x="85" y="289"/>
                  </a:lnTo>
                  <a:lnTo>
                    <a:pt x="83" y="295"/>
                  </a:lnTo>
                  <a:lnTo>
                    <a:pt x="82" y="300"/>
                  </a:lnTo>
                  <a:lnTo>
                    <a:pt x="82" y="305"/>
                  </a:lnTo>
                  <a:lnTo>
                    <a:pt x="83" y="311"/>
                  </a:lnTo>
                  <a:lnTo>
                    <a:pt x="85" y="316"/>
                  </a:lnTo>
                  <a:lnTo>
                    <a:pt x="89" y="322"/>
                  </a:lnTo>
                  <a:lnTo>
                    <a:pt x="93" y="327"/>
                  </a:lnTo>
                  <a:lnTo>
                    <a:pt x="99" y="329"/>
                  </a:lnTo>
                  <a:lnTo>
                    <a:pt x="107" y="332"/>
                  </a:lnTo>
                  <a:lnTo>
                    <a:pt x="115" y="333"/>
                  </a:lnTo>
                  <a:lnTo>
                    <a:pt x="125" y="334"/>
                  </a:lnTo>
                  <a:lnTo>
                    <a:pt x="121" y="344"/>
                  </a:lnTo>
                  <a:lnTo>
                    <a:pt x="0" y="344"/>
                  </a:lnTo>
                  <a:lnTo>
                    <a:pt x="4" y="334"/>
                  </a:lnTo>
                  <a:lnTo>
                    <a:pt x="11" y="334"/>
                  </a:lnTo>
                  <a:lnTo>
                    <a:pt x="17" y="333"/>
                  </a:lnTo>
                  <a:lnTo>
                    <a:pt x="22" y="332"/>
                  </a:lnTo>
                  <a:lnTo>
                    <a:pt x="26" y="332"/>
                  </a:lnTo>
                  <a:lnTo>
                    <a:pt x="31" y="330"/>
                  </a:lnTo>
                  <a:lnTo>
                    <a:pt x="36" y="327"/>
                  </a:lnTo>
                  <a:lnTo>
                    <a:pt x="42" y="323"/>
                  </a:lnTo>
                  <a:lnTo>
                    <a:pt x="49" y="318"/>
                  </a:lnTo>
                  <a:lnTo>
                    <a:pt x="51" y="315"/>
                  </a:lnTo>
                  <a:lnTo>
                    <a:pt x="53" y="311"/>
                  </a:lnTo>
                  <a:lnTo>
                    <a:pt x="55" y="307"/>
                  </a:lnTo>
                  <a:lnTo>
                    <a:pt x="58" y="303"/>
                  </a:lnTo>
                  <a:lnTo>
                    <a:pt x="60" y="298"/>
                  </a:lnTo>
                  <a:lnTo>
                    <a:pt x="62" y="294"/>
                  </a:lnTo>
                  <a:lnTo>
                    <a:pt x="64" y="289"/>
                  </a:lnTo>
                  <a:lnTo>
                    <a:pt x="66" y="284"/>
                  </a:lnTo>
                  <a:lnTo>
                    <a:pt x="143" y="34"/>
                  </a:lnTo>
                  <a:lnTo>
                    <a:pt x="138" y="27"/>
                  </a:lnTo>
                  <a:lnTo>
                    <a:pt x="131" y="21"/>
                  </a:lnTo>
                  <a:lnTo>
                    <a:pt x="125" y="16"/>
                  </a:lnTo>
                  <a:lnTo>
                    <a:pt x="121" y="14"/>
                  </a:lnTo>
                  <a:lnTo>
                    <a:pt x="115" y="12"/>
                  </a:lnTo>
                  <a:lnTo>
                    <a:pt x="109" y="10"/>
                  </a:lnTo>
                  <a:lnTo>
                    <a:pt x="101" y="9"/>
                  </a:lnTo>
                  <a:lnTo>
                    <a:pt x="93" y="8"/>
                  </a:lnTo>
                  <a:lnTo>
                    <a:pt x="94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4" name="Freeform 30"/>
            <p:cNvSpPr>
              <a:spLocks/>
            </p:cNvSpPr>
            <p:nvPr/>
          </p:nvSpPr>
          <p:spPr bwMode="auto">
            <a:xfrm>
              <a:off x="3125" y="1528"/>
              <a:ext cx="39" cy="59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72" y="146"/>
                </a:cxn>
                <a:cxn ang="0">
                  <a:pos x="70" y="150"/>
                </a:cxn>
                <a:cxn ang="0">
                  <a:pos x="69" y="154"/>
                </a:cxn>
                <a:cxn ang="0">
                  <a:pos x="68" y="157"/>
                </a:cxn>
                <a:cxn ang="0">
                  <a:pos x="68" y="159"/>
                </a:cxn>
                <a:cxn ang="0">
                  <a:pos x="68" y="160"/>
                </a:cxn>
                <a:cxn ang="0">
                  <a:pos x="68" y="161"/>
                </a:cxn>
                <a:cxn ang="0">
                  <a:pos x="69" y="163"/>
                </a:cxn>
                <a:cxn ang="0">
                  <a:pos x="70" y="166"/>
                </a:cxn>
                <a:cxn ang="0">
                  <a:pos x="72" y="167"/>
                </a:cxn>
                <a:cxn ang="0">
                  <a:pos x="73" y="169"/>
                </a:cxn>
                <a:cxn ang="0">
                  <a:pos x="76" y="170"/>
                </a:cxn>
                <a:cxn ang="0">
                  <a:pos x="77" y="170"/>
                </a:cxn>
                <a:cxn ang="0">
                  <a:pos x="79" y="170"/>
                </a:cxn>
                <a:cxn ang="0">
                  <a:pos x="82" y="170"/>
                </a:cxn>
                <a:cxn ang="0">
                  <a:pos x="88" y="171"/>
                </a:cxn>
                <a:cxn ang="0">
                  <a:pos x="95" y="171"/>
                </a:cxn>
                <a:cxn ang="0">
                  <a:pos x="92" y="175"/>
                </a:cxn>
                <a:cxn ang="0">
                  <a:pos x="0" y="175"/>
                </a:cxn>
                <a:cxn ang="0">
                  <a:pos x="1" y="171"/>
                </a:cxn>
                <a:cxn ang="0">
                  <a:pos x="8" y="171"/>
                </a:cxn>
                <a:cxn ang="0">
                  <a:pos x="13" y="170"/>
                </a:cxn>
                <a:cxn ang="0">
                  <a:pos x="18" y="170"/>
                </a:cxn>
                <a:cxn ang="0">
                  <a:pos x="20" y="170"/>
                </a:cxn>
                <a:cxn ang="0">
                  <a:pos x="22" y="168"/>
                </a:cxn>
                <a:cxn ang="0">
                  <a:pos x="25" y="167"/>
                </a:cxn>
                <a:cxn ang="0">
                  <a:pos x="28" y="165"/>
                </a:cxn>
                <a:cxn ang="0">
                  <a:pos x="30" y="162"/>
                </a:cxn>
                <a:cxn ang="0">
                  <a:pos x="31" y="160"/>
                </a:cxn>
                <a:cxn ang="0">
                  <a:pos x="33" y="157"/>
                </a:cxn>
                <a:cxn ang="0">
                  <a:pos x="34" y="152"/>
                </a:cxn>
                <a:cxn ang="0">
                  <a:pos x="36" y="146"/>
                </a:cxn>
                <a:cxn ang="0">
                  <a:pos x="64" y="59"/>
                </a:cxn>
                <a:cxn ang="0">
                  <a:pos x="67" y="51"/>
                </a:cxn>
                <a:cxn ang="0">
                  <a:pos x="70" y="44"/>
                </a:cxn>
                <a:cxn ang="0">
                  <a:pos x="71" y="40"/>
                </a:cxn>
                <a:cxn ang="0">
                  <a:pos x="72" y="39"/>
                </a:cxn>
                <a:cxn ang="0">
                  <a:pos x="72" y="38"/>
                </a:cxn>
                <a:cxn ang="0">
                  <a:pos x="72" y="37"/>
                </a:cxn>
                <a:cxn ang="0">
                  <a:pos x="72" y="35"/>
                </a:cxn>
                <a:cxn ang="0">
                  <a:pos x="72" y="34"/>
                </a:cxn>
                <a:cxn ang="0">
                  <a:pos x="72" y="30"/>
                </a:cxn>
                <a:cxn ang="0">
                  <a:pos x="72" y="28"/>
                </a:cxn>
                <a:cxn ang="0">
                  <a:pos x="70" y="26"/>
                </a:cxn>
                <a:cxn ang="0">
                  <a:pos x="68" y="24"/>
                </a:cxn>
                <a:cxn ang="0">
                  <a:pos x="67" y="23"/>
                </a:cxn>
                <a:cxn ang="0">
                  <a:pos x="64" y="21"/>
                </a:cxn>
                <a:cxn ang="0">
                  <a:pos x="61" y="20"/>
                </a:cxn>
                <a:cxn ang="0">
                  <a:pos x="58" y="20"/>
                </a:cxn>
                <a:cxn ang="0">
                  <a:pos x="56" y="20"/>
                </a:cxn>
                <a:cxn ang="0">
                  <a:pos x="53" y="20"/>
                </a:cxn>
                <a:cxn ang="0">
                  <a:pos x="50" y="20"/>
                </a:cxn>
                <a:cxn ang="0">
                  <a:pos x="44" y="20"/>
                </a:cxn>
                <a:cxn ang="0">
                  <a:pos x="44" y="17"/>
                </a:cxn>
                <a:cxn ang="0">
                  <a:pos x="110" y="0"/>
                </a:cxn>
                <a:cxn ang="0">
                  <a:pos x="119" y="0"/>
                </a:cxn>
              </a:cxnLst>
              <a:rect l="0" t="0" r="r" b="b"/>
              <a:pathLst>
                <a:path w="119" h="175">
                  <a:moveTo>
                    <a:pt x="119" y="0"/>
                  </a:moveTo>
                  <a:lnTo>
                    <a:pt x="72" y="146"/>
                  </a:lnTo>
                  <a:lnTo>
                    <a:pt x="70" y="150"/>
                  </a:lnTo>
                  <a:lnTo>
                    <a:pt x="69" y="154"/>
                  </a:lnTo>
                  <a:lnTo>
                    <a:pt x="68" y="157"/>
                  </a:lnTo>
                  <a:lnTo>
                    <a:pt x="68" y="159"/>
                  </a:lnTo>
                  <a:lnTo>
                    <a:pt x="68" y="160"/>
                  </a:lnTo>
                  <a:lnTo>
                    <a:pt x="68" y="161"/>
                  </a:lnTo>
                  <a:lnTo>
                    <a:pt x="69" y="163"/>
                  </a:lnTo>
                  <a:lnTo>
                    <a:pt x="70" y="166"/>
                  </a:lnTo>
                  <a:lnTo>
                    <a:pt x="72" y="167"/>
                  </a:lnTo>
                  <a:lnTo>
                    <a:pt x="73" y="169"/>
                  </a:lnTo>
                  <a:lnTo>
                    <a:pt x="76" y="170"/>
                  </a:lnTo>
                  <a:lnTo>
                    <a:pt x="77" y="170"/>
                  </a:lnTo>
                  <a:lnTo>
                    <a:pt x="79" y="170"/>
                  </a:lnTo>
                  <a:lnTo>
                    <a:pt x="82" y="170"/>
                  </a:lnTo>
                  <a:lnTo>
                    <a:pt x="88" y="171"/>
                  </a:lnTo>
                  <a:lnTo>
                    <a:pt x="95" y="171"/>
                  </a:lnTo>
                  <a:lnTo>
                    <a:pt x="92" y="175"/>
                  </a:lnTo>
                  <a:lnTo>
                    <a:pt x="0" y="175"/>
                  </a:lnTo>
                  <a:lnTo>
                    <a:pt x="1" y="171"/>
                  </a:lnTo>
                  <a:lnTo>
                    <a:pt x="8" y="171"/>
                  </a:lnTo>
                  <a:lnTo>
                    <a:pt x="13" y="170"/>
                  </a:lnTo>
                  <a:lnTo>
                    <a:pt x="18" y="170"/>
                  </a:lnTo>
                  <a:lnTo>
                    <a:pt x="20" y="170"/>
                  </a:lnTo>
                  <a:lnTo>
                    <a:pt x="22" y="168"/>
                  </a:lnTo>
                  <a:lnTo>
                    <a:pt x="25" y="167"/>
                  </a:lnTo>
                  <a:lnTo>
                    <a:pt x="28" y="165"/>
                  </a:lnTo>
                  <a:lnTo>
                    <a:pt x="30" y="162"/>
                  </a:lnTo>
                  <a:lnTo>
                    <a:pt x="31" y="160"/>
                  </a:lnTo>
                  <a:lnTo>
                    <a:pt x="33" y="157"/>
                  </a:lnTo>
                  <a:lnTo>
                    <a:pt x="34" y="152"/>
                  </a:lnTo>
                  <a:lnTo>
                    <a:pt x="36" y="146"/>
                  </a:lnTo>
                  <a:lnTo>
                    <a:pt x="64" y="59"/>
                  </a:lnTo>
                  <a:lnTo>
                    <a:pt x="67" y="51"/>
                  </a:lnTo>
                  <a:lnTo>
                    <a:pt x="70" y="44"/>
                  </a:lnTo>
                  <a:lnTo>
                    <a:pt x="71" y="40"/>
                  </a:lnTo>
                  <a:lnTo>
                    <a:pt x="72" y="39"/>
                  </a:lnTo>
                  <a:lnTo>
                    <a:pt x="72" y="38"/>
                  </a:lnTo>
                  <a:lnTo>
                    <a:pt x="72" y="37"/>
                  </a:lnTo>
                  <a:lnTo>
                    <a:pt x="72" y="35"/>
                  </a:lnTo>
                  <a:lnTo>
                    <a:pt x="72" y="34"/>
                  </a:lnTo>
                  <a:lnTo>
                    <a:pt x="72" y="30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4"/>
                  </a:lnTo>
                  <a:lnTo>
                    <a:pt x="67" y="23"/>
                  </a:lnTo>
                  <a:lnTo>
                    <a:pt x="64" y="21"/>
                  </a:lnTo>
                  <a:lnTo>
                    <a:pt x="61" y="20"/>
                  </a:lnTo>
                  <a:lnTo>
                    <a:pt x="58" y="20"/>
                  </a:lnTo>
                  <a:lnTo>
                    <a:pt x="56" y="20"/>
                  </a:lnTo>
                  <a:lnTo>
                    <a:pt x="53" y="20"/>
                  </a:lnTo>
                  <a:lnTo>
                    <a:pt x="50" y="20"/>
                  </a:lnTo>
                  <a:lnTo>
                    <a:pt x="44" y="20"/>
                  </a:lnTo>
                  <a:lnTo>
                    <a:pt x="44" y="17"/>
                  </a:lnTo>
                  <a:lnTo>
                    <a:pt x="110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5" name="Freeform 31"/>
            <p:cNvSpPr>
              <a:spLocks/>
            </p:cNvSpPr>
            <p:nvPr/>
          </p:nvSpPr>
          <p:spPr bwMode="auto">
            <a:xfrm>
              <a:off x="2099" y="2552"/>
              <a:ext cx="157" cy="115"/>
            </a:xfrm>
            <a:custGeom>
              <a:avLst/>
              <a:gdLst/>
              <a:ahLst/>
              <a:cxnLst>
                <a:cxn ang="0">
                  <a:pos x="334" y="229"/>
                </a:cxn>
                <a:cxn ang="0">
                  <a:pos x="387" y="56"/>
                </a:cxn>
                <a:cxn ang="0">
                  <a:pos x="389" y="43"/>
                </a:cxn>
                <a:cxn ang="0">
                  <a:pos x="389" y="31"/>
                </a:cxn>
                <a:cxn ang="0">
                  <a:pos x="386" y="22"/>
                </a:cxn>
                <a:cxn ang="0">
                  <a:pos x="377" y="14"/>
                </a:cxn>
                <a:cxn ang="0">
                  <a:pos x="361" y="9"/>
                </a:cxn>
                <a:cxn ang="0">
                  <a:pos x="356" y="0"/>
                </a:cxn>
                <a:cxn ang="0">
                  <a:pos x="468" y="7"/>
                </a:cxn>
                <a:cxn ang="0">
                  <a:pos x="458" y="9"/>
                </a:cxn>
                <a:cxn ang="0">
                  <a:pos x="448" y="12"/>
                </a:cxn>
                <a:cxn ang="0">
                  <a:pos x="439" y="16"/>
                </a:cxn>
                <a:cxn ang="0">
                  <a:pos x="433" y="20"/>
                </a:cxn>
                <a:cxn ang="0">
                  <a:pos x="425" y="26"/>
                </a:cxn>
                <a:cxn ang="0">
                  <a:pos x="419" y="35"/>
                </a:cxn>
                <a:cxn ang="0">
                  <a:pos x="413" y="49"/>
                </a:cxn>
                <a:cxn ang="0">
                  <a:pos x="408" y="63"/>
                </a:cxn>
                <a:cxn ang="0">
                  <a:pos x="311" y="347"/>
                </a:cxn>
                <a:cxn ang="0">
                  <a:pos x="86" y="283"/>
                </a:cxn>
                <a:cxn ang="0">
                  <a:pos x="83" y="294"/>
                </a:cxn>
                <a:cxn ang="0">
                  <a:pos x="82" y="304"/>
                </a:cxn>
                <a:cxn ang="0">
                  <a:pos x="85" y="315"/>
                </a:cxn>
                <a:cxn ang="0">
                  <a:pos x="93" y="326"/>
                </a:cxn>
                <a:cxn ang="0">
                  <a:pos x="106" y="331"/>
                </a:cxn>
                <a:cxn ang="0">
                  <a:pos x="125" y="334"/>
                </a:cxn>
                <a:cxn ang="0">
                  <a:pos x="0" y="343"/>
                </a:cxn>
                <a:cxn ang="0">
                  <a:pos x="11" y="334"/>
                </a:cxn>
                <a:cxn ang="0">
                  <a:pos x="22" y="331"/>
                </a:cxn>
                <a:cxn ang="0">
                  <a:pos x="31" y="329"/>
                </a:cxn>
                <a:cxn ang="0">
                  <a:pos x="42" y="322"/>
                </a:cxn>
                <a:cxn ang="0">
                  <a:pos x="51" y="314"/>
                </a:cxn>
                <a:cxn ang="0">
                  <a:pos x="55" y="306"/>
                </a:cxn>
                <a:cxn ang="0">
                  <a:pos x="60" y="298"/>
                </a:cxn>
                <a:cxn ang="0">
                  <a:pos x="64" y="288"/>
                </a:cxn>
                <a:cxn ang="0">
                  <a:pos x="143" y="33"/>
                </a:cxn>
                <a:cxn ang="0">
                  <a:pos x="131" y="20"/>
                </a:cxn>
                <a:cxn ang="0">
                  <a:pos x="121" y="13"/>
                </a:cxn>
                <a:cxn ang="0">
                  <a:pos x="109" y="9"/>
                </a:cxn>
                <a:cxn ang="0">
                  <a:pos x="93" y="7"/>
                </a:cxn>
                <a:cxn ang="0">
                  <a:pos x="216" y="0"/>
                </a:cxn>
              </a:cxnLst>
              <a:rect l="0" t="0" r="r" b="b"/>
              <a:pathLst>
                <a:path w="473" h="347">
                  <a:moveTo>
                    <a:pt x="216" y="0"/>
                  </a:moveTo>
                  <a:lnTo>
                    <a:pt x="334" y="229"/>
                  </a:lnTo>
                  <a:lnTo>
                    <a:pt x="386" y="63"/>
                  </a:lnTo>
                  <a:lnTo>
                    <a:pt x="387" y="56"/>
                  </a:lnTo>
                  <a:lnTo>
                    <a:pt x="388" y="50"/>
                  </a:lnTo>
                  <a:lnTo>
                    <a:pt x="389" y="43"/>
                  </a:lnTo>
                  <a:lnTo>
                    <a:pt x="389" y="37"/>
                  </a:lnTo>
                  <a:lnTo>
                    <a:pt x="389" y="31"/>
                  </a:lnTo>
                  <a:lnTo>
                    <a:pt x="388" y="26"/>
                  </a:lnTo>
                  <a:lnTo>
                    <a:pt x="386" y="22"/>
                  </a:lnTo>
                  <a:lnTo>
                    <a:pt x="382" y="18"/>
                  </a:lnTo>
                  <a:lnTo>
                    <a:pt x="377" y="14"/>
                  </a:lnTo>
                  <a:lnTo>
                    <a:pt x="370" y="11"/>
                  </a:lnTo>
                  <a:lnTo>
                    <a:pt x="361" y="9"/>
                  </a:lnTo>
                  <a:lnTo>
                    <a:pt x="351" y="7"/>
                  </a:lnTo>
                  <a:lnTo>
                    <a:pt x="356" y="0"/>
                  </a:lnTo>
                  <a:lnTo>
                    <a:pt x="473" y="0"/>
                  </a:lnTo>
                  <a:lnTo>
                    <a:pt x="468" y="7"/>
                  </a:lnTo>
                  <a:lnTo>
                    <a:pt x="463" y="8"/>
                  </a:lnTo>
                  <a:lnTo>
                    <a:pt x="458" y="9"/>
                  </a:lnTo>
                  <a:lnTo>
                    <a:pt x="453" y="11"/>
                  </a:lnTo>
                  <a:lnTo>
                    <a:pt x="448" y="12"/>
                  </a:lnTo>
                  <a:lnTo>
                    <a:pt x="444" y="14"/>
                  </a:lnTo>
                  <a:lnTo>
                    <a:pt x="439" y="16"/>
                  </a:lnTo>
                  <a:lnTo>
                    <a:pt x="436" y="18"/>
                  </a:lnTo>
                  <a:lnTo>
                    <a:pt x="433" y="20"/>
                  </a:lnTo>
                  <a:lnTo>
                    <a:pt x="429" y="22"/>
                  </a:lnTo>
                  <a:lnTo>
                    <a:pt x="425" y="26"/>
                  </a:lnTo>
                  <a:lnTo>
                    <a:pt x="422" y="30"/>
                  </a:lnTo>
                  <a:lnTo>
                    <a:pt x="419" y="35"/>
                  </a:lnTo>
                  <a:lnTo>
                    <a:pt x="416" y="42"/>
                  </a:lnTo>
                  <a:lnTo>
                    <a:pt x="413" y="49"/>
                  </a:lnTo>
                  <a:lnTo>
                    <a:pt x="410" y="56"/>
                  </a:lnTo>
                  <a:lnTo>
                    <a:pt x="408" y="63"/>
                  </a:lnTo>
                  <a:lnTo>
                    <a:pt x="319" y="347"/>
                  </a:lnTo>
                  <a:lnTo>
                    <a:pt x="311" y="347"/>
                  </a:lnTo>
                  <a:lnTo>
                    <a:pt x="158" y="54"/>
                  </a:lnTo>
                  <a:lnTo>
                    <a:pt x="86" y="283"/>
                  </a:lnTo>
                  <a:lnTo>
                    <a:pt x="85" y="288"/>
                  </a:lnTo>
                  <a:lnTo>
                    <a:pt x="83" y="294"/>
                  </a:lnTo>
                  <a:lnTo>
                    <a:pt x="82" y="300"/>
                  </a:lnTo>
                  <a:lnTo>
                    <a:pt x="82" y="304"/>
                  </a:lnTo>
                  <a:lnTo>
                    <a:pt x="83" y="310"/>
                  </a:lnTo>
                  <a:lnTo>
                    <a:pt x="85" y="315"/>
                  </a:lnTo>
                  <a:lnTo>
                    <a:pt x="89" y="321"/>
                  </a:lnTo>
                  <a:lnTo>
                    <a:pt x="93" y="326"/>
                  </a:lnTo>
                  <a:lnTo>
                    <a:pt x="99" y="328"/>
                  </a:lnTo>
                  <a:lnTo>
                    <a:pt x="106" y="331"/>
                  </a:lnTo>
                  <a:lnTo>
                    <a:pt x="115" y="333"/>
                  </a:lnTo>
                  <a:lnTo>
                    <a:pt x="125" y="334"/>
                  </a:lnTo>
                  <a:lnTo>
                    <a:pt x="121" y="343"/>
                  </a:lnTo>
                  <a:lnTo>
                    <a:pt x="0" y="343"/>
                  </a:lnTo>
                  <a:lnTo>
                    <a:pt x="4" y="334"/>
                  </a:lnTo>
                  <a:lnTo>
                    <a:pt x="11" y="334"/>
                  </a:lnTo>
                  <a:lnTo>
                    <a:pt x="17" y="333"/>
                  </a:lnTo>
                  <a:lnTo>
                    <a:pt x="22" y="331"/>
                  </a:lnTo>
                  <a:lnTo>
                    <a:pt x="26" y="331"/>
                  </a:lnTo>
                  <a:lnTo>
                    <a:pt x="31" y="329"/>
                  </a:lnTo>
                  <a:lnTo>
                    <a:pt x="36" y="326"/>
                  </a:lnTo>
                  <a:lnTo>
                    <a:pt x="42" y="322"/>
                  </a:lnTo>
                  <a:lnTo>
                    <a:pt x="49" y="317"/>
                  </a:lnTo>
                  <a:lnTo>
                    <a:pt x="51" y="314"/>
                  </a:lnTo>
                  <a:lnTo>
                    <a:pt x="53" y="310"/>
                  </a:lnTo>
                  <a:lnTo>
                    <a:pt x="55" y="306"/>
                  </a:lnTo>
                  <a:lnTo>
                    <a:pt x="57" y="302"/>
                  </a:lnTo>
                  <a:lnTo>
                    <a:pt x="60" y="298"/>
                  </a:lnTo>
                  <a:lnTo>
                    <a:pt x="62" y="293"/>
                  </a:lnTo>
                  <a:lnTo>
                    <a:pt x="64" y="288"/>
                  </a:lnTo>
                  <a:lnTo>
                    <a:pt x="66" y="283"/>
                  </a:lnTo>
                  <a:lnTo>
                    <a:pt x="143" y="33"/>
                  </a:lnTo>
                  <a:lnTo>
                    <a:pt x="138" y="26"/>
                  </a:lnTo>
                  <a:lnTo>
                    <a:pt x="131" y="20"/>
                  </a:lnTo>
                  <a:lnTo>
                    <a:pt x="125" y="15"/>
                  </a:lnTo>
                  <a:lnTo>
                    <a:pt x="121" y="13"/>
                  </a:lnTo>
                  <a:lnTo>
                    <a:pt x="115" y="11"/>
                  </a:lnTo>
                  <a:lnTo>
                    <a:pt x="109" y="9"/>
                  </a:lnTo>
                  <a:lnTo>
                    <a:pt x="101" y="8"/>
                  </a:lnTo>
                  <a:lnTo>
                    <a:pt x="93" y="7"/>
                  </a:lnTo>
                  <a:lnTo>
                    <a:pt x="94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6" name="Freeform 32"/>
            <p:cNvSpPr>
              <a:spLocks/>
            </p:cNvSpPr>
            <p:nvPr/>
          </p:nvSpPr>
          <p:spPr bwMode="auto">
            <a:xfrm>
              <a:off x="2241" y="2642"/>
              <a:ext cx="45" cy="58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9" y="163"/>
                </a:cxn>
                <a:cxn ang="0">
                  <a:pos x="27" y="148"/>
                </a:cxn>
                <a:cxn ang="0">
                  <a:pos x="43" y="132"/>
                </a:cxn>
                <a:cxn ang="0">
                  <a:pos x="56" y="117"/>
                </a:cxn>
                <a:cxn ang="0">
                  <a:pos x="68" y="105"/>
                </a:cxn>
                <a:cxn ang="0">
                  <a:pos x="78" y="95"/>
                </a:cxn>
                <a:cxn ang="0">
                  <a:pos x="86" y="87"/>
                </a:cxn>
                <a:cxn ang="0">
                  <a:pos x="91" y="80"/>
                </a:cxn>
                <a:cxn ang="0">
                  <a:pos x="94" y="71"/>
                </a:cxn>
                <a:cxn ang="0">
                  <a:pos x="98" y="58"/>
                </a:cxn>
                <a:cxn ang="0">
                  <a:pos x="98" y="47"/>
                </a:cxn>
                <a:cxn ang="0">
                  <a:pos x="94" y="38"/>
                </a:cxn>
                <a:cxn ang="0">
                  <a:pos x="86" y="31"/>
                </a:cxn>
                <a:cxn ang="0">
                  <a:pos x="76" y="27"/>
                </a:cxn>
                <a:cxn ang="0">
                  <a:pos x="66" y="27"/>
                </a:cxn>
                <a:cxn ang="0">
                  <a:pos x="57" y="30"/>
                </a:cxn>
                <a:cxn ang="0">
                  <a:pos x="48" y="34"/>
                </a:cxn>
                <a:cxn ang="0">
                  <a:pos x="40" y="41"/>
                </a:cxn>
                <a:cxn ang="0">
                  <a:pos x="33" y="43"/>
                </a:cxn>
                <a:cxn ang="0">
                  <a:pos x="42" y="26"/>
                </a:cxn>
                <a:cxn ang="0">
                  <a:pos x="50" y="15"/>
                </a:cxn>
                <a:cxn ang="0">
                  <a:pos x="58" y="9"/>
                </a:cxn>
                <a:cxn ang="0">
                  <a:pos x="67" y="4"/>
                </a:cxn>
                <a:cxn ang="0">
                  <a:pos x="77" y="1"/>
                </a:cxn>
                <a:cxn ang="0">
                  <a:pos x="87" y="0"/>
                </a:cxn>
                <a:cxn ang="0">
                  <a:pos x="97" y="1"/>
                </a:cxn>
                <a:cxn ang="0">
                  <a:pos x="106" y="4"/>
                </a:cxn>
                <a:cxn ang="0">
                  <a:pos x="114" y="8"/>
                </a:cxn>
                <a:cxn ang="0">
                  <a:pos x="122" y="13"/>
                </a:cxn>
                <a:cxn ang="0">
                  <a:pos x="131" y="24"/>
                </a:cxn>
                <a:cxn ang="0">
                  <a:pos x="134" y="39"/>
                </a:cxn>
                <a:cxn ang="0">
                  <a:pos x="133" y="51"/>
                </a:cxn>
                <a:cxn ang="0">
                  <a:pos x="127" y="64"/>
                </a:cxn>
                <a:cxn ang="0">
                  <a:pos x="124" y="70"/>
                </a:cxn>
                <a:cxn ang="0">
                  <a:pos x="118" y="78"/>
                </a:cxn>
                <a:cxn ang="0">
                  <a:pos x="111" y="86"/>
                </a:cxn>
                <a:cxn ang="0">
                  <a:pos x="102" y="95"/>
                </a:cxn>
                <a:cxn ang="0">
                  <a:pos x="92" y="105"/>
                </a:cxn>
                <a:cxn ang="0">
                  <a:pos x="78" y="117"/>
                </a:cxn>
                <a:cxn ang="0">
                  <a:pos x="59" y="130"/>
                </a:cxn>
                <a:cxn ang="0">
                  <a:pos x="38" y="148"/>
                </a:cxn>
                <a:cxn ang="0">
                  <a:pos x="84" y="148"/>
                </a:cxn>
                <a:cxn ang="0">
                  <a:pos x="95" y="145"/>
                </a:cxn>
                <a:cxn ang="0">
                  <a:pos x="103" y="142"/>
                </a:cxn>
                <a:cxn ang="0">
                  <a:pos x="111" y="133"/>
                </a:cxn>
                <a:cxn ang="0">
                  <a:pos x="119" y="127"/>
                </a:cxn>
              </a:cxnLst>
              <a:rect l="0" t="0" r="r" b="b"/>
              <a:pathLst>
                <a:path w="134" h="176">
                  <a:moveTo>
                    <a:pt x="99" y="176"/>
                  </a:moveTo>
                  <a:lnTo>
                    <a:pt x="0" y="176"/>
                  </a:lnTo>
                  <a:lnTo>
                    <a:pt x="0" y="171"/>
                  </a:lnTo>
                  <a:lnTo>
                    <a:pt x="9" y="163"/>
                  </a:lnTo>
                  <a:lnTo>
                    <a:pt x="18" y="155"/>
                  </a:lnTo>
                  <a:lnTo>
                    <a:pt x="27" y="148"/>
                  </a:lnTo>
                  <a:lnTo>
                    <a:pt x="35" y="140"/>
                  </a:lnTo>
                  <a:lnTo>
                    <a:pt x="43" y="132"/>
                  </a:lnTo>
                  <a:lnTo>
                    <a:pt x="49" y="124"/>
                  </a:lnTo>
                  <a:lnTo>
                    <a:pt x="56" y="117"/>
                  </a:lnTo>
                  <a:lnTo>
                    <a:pt x="63" y="110"/>
                  </a:lnTo>
                  <a:lnTo>
                    <a:pt x="68" y="105"/>
                  </a:lnTo>
                  <a:lnTo>
                    <a:pt x="74" y="101"/>
                  </a:lnTo>
                  <a:lnTo>
                    <a:pt x="78" y="95"/>
                  </a:lnTo>
                  <a:lnTo>
                    <a:pt x="83" y="91"/>
                  </a:lnTo>
                  <a:lnTo>
                    <a:pt x="86" y="87"/>
                  </a:lnTo>
                  <a:lnTo>
                    <a:pt x="88" y="83"/>
                  </a:lnTo>
                  <a:lnTo>
                    <a:pt x="91" y="80"/>
                  </a:lnTo>
                  <a:lnTo>
                    <a:pt x="92" y="77"/>
                  </a:lnTo>
                  <a:lnTo>
                    <a:pt x="94" y="71"/>
                  </a:lnTo>
                  <a:lnTo>
                    <a:pt x="97" y="65"/>
                  </a:lnTo>
                  <a:lnTo>
                    <a:pt x="98" y="58"/>
                  </a:lnTo>
                  <a:lnTo>
                    <a:pt x="99" y="52"/>
                  </a:lnTo>
                  <a:lnTo>
                    <a:pt x="98" y="47"/>
                  </a:lnTo>
                  <a:lnTo>
                    <a:pt x="97" y="42"/>
                  </a:lnTo>
                  <a:lnTo>
                    <a:pt x="94" y="38"/>
                  </a:lnTo>
                  <a:lnTo>
                    <a:pt x="92" y="34"/>
                  </a:lnTo>
                  <a:lnTo>
                    <a:pt x="86" y="31"/>
                  </a:lnTo>
                  <a:lnTo>
                    <a:pt x="82" y="29"/>
                  </a:lnTo>
                  <a:lnTo>
                    <a:pt x="76" y="27"/>
                  </a:lnTo>
                  <a:lnTo>
                    <a:pt x="72" y="27"/>
                  </a:lnTo>
                  <a:lnTo>
                    <a:pt x="66" y="27"/>
                  </a:lnTo>
                  <a:lnTo>
                    <a:pt x="62" y="28"/>
                  </a:lnTo>
                  <a:lnTo>
                    <a:pt x="57" y="30"/>
                  </a:lnTo>
                  <a:lnTo>
                    <a:pt x="53" y="32"/>
                  </a:lnTo>
                  <a:lnTo>
                    <a:pt x="48" y="34"/>
                  </a:lnTo>
                  <a:lnTo>
                    <a:pt x="45" y="38"/>
                  </a:lnTo>
                  <a:lnTo>
                    <a:pt x="40" y="41"/>
                  </a:lnTo>
                  <a:lnTo>
                    <a:pt x="37" y="45"/>
                  </a:lnTo>
                  <a:lnTo>
                    <a:pt x="33" y="43"/>
                  </a:lnTo>
                  <a:lnTo>
                    <a:pt x="36" y="34"/>
                  </a:lnTo>
                  <a:lnTo>
                    <a:pt x="42" y="26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4" y="12"/>
                  </a:lnTo>
                  <a:lnTo>
                    <a:pt x="58" y="9"/>
                  </a:lnTo>
                  <a:lnTo>
                    <a:pt x="63" y="6"/>
                  </a:lnTo>
                  <a:lnTo>
                    <a:pt x="67" y="4"/>
                  </a:lnTo>
                  <a:lnTo>
                    <a:pt x="72" y="2"/>
                  </a:lnTo>
                  <a:lnTo>
                    <a:pt x="77" y="1"/>
                  </a:lnTo>
                  <a:lnTo>
                    <a:pt x="82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7" y="1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11" y="6"/>
                  </a:lnTo>
                  <a:lnTo>
                    <a:pt x="114" y="8"/>
                  </a:lnTo>
                  <a:lnTo>
                    <a:pt x="118" y="10"/>
                  </a:lnTo>
                  <a:lnTo>
                    <a:pt x="122" y="13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3" y="32"/>
                  </a:lnTo>
                  <a:lnTo>
                    <a:pt x="134" y="39"/>
                  </a:lnTo>
                  <a:lnTo>
                    <a:pt x="134" y="45"/>
                  </a:lnTo>
                  <a:lnTo>
                    <a:pt x="133" y="51"/>
                  </a:lnTo>
                  <a:lnTo>
                    <a:pt x="131" y="57"/>
                  </a:lnTo>
                  <a:lnTo>
                    <a:pt x="127" y="64"/>
                  </a:lnTo>
                  <a:lnTo>
                    <a:pt x="126" y="67"/>
                  </a:lnTo>
                  <a:lnTo>
                    <a:pt x="124" y="70"/>
                  </a:lnTo>
                  <a:lnTo>
                    <a:pt x="121" y="74"/>
                  </a:lnTo>
                  <a:lnTo>
                    <a:pt x="118" y="78"/>
                  </a:lnTo>
                  <a:lnTo>
                    <a:pt x="114" y="82"/>
                  </a:lnTo>
                  <a:lnTo>
                    <a:pt x="111" y="86"/>
                  </a:lnTo>
                  <a:lnTo>
                    <a:pt x="106" y="91"/>
                  </a:lnTo>
                  <a:lnTo>
                    <a:pt x="102" y="95"/>
                  </a:lnTo>
                  <a:lnTo>
                    <a:pt x="97" y="100"/>
                  </a:lnTo>
                  <a:lnTo>
                    <a:pt x="92" y="105"/>
                  </a:lnTo>
                  <a:lnTo>
                    <a:pt x="85" y="111"/>
                  </a:lnTo>
                  <a:lnTo>
                    <a:pt x="78" y="117"/>
                  </a:lnTo>
                  <a:lnTo>
                    <a:pt x="69" y="123"/>
                  </a:lnTo>
                  <a:lnTo>
                    <a:pt x="59" y="130"/>
                  </a:lnTo>
                  <a:lnTo>
                    <a:pt x="49" y="139"/>
                  </a:lnTo>
                  <a:lnTo>
                    <a:pt x="38" y="148"/>
                  </a:lnTo>
                  <a:lnTo>
                    <a:pt x="77" y="148"/>
                  </a:lnTo>
                  <a:lnTo>
                    <a:pt x="84" y="148"/>
                  </a:lnTo>
                  <a:lnTo>
                    <a:pt x="91" y="147"/>
                  </a:lnTo>
                  <a:lnTo>
                    <a:pt x="95" y="145"/>
                  </a:lnTo>
                  <a:lnTo>
                    <a:pt x="99" y="144"/>
                  </a:lnTo>
                  <a:lnTo>
                    <a:pt x="103" y="142"/>
                  </a:lnTo>
                  <a:lnTo>
                    <a:pt x="107" y="139"/>
                  </a:lnTo>
                  <a:lnTo>
                    <a:pt x="111" y="133"/>
                  </a:lnTo>
                  <a:lnTo>
                    <a:pt x="114" y="127"/>
                  </a:lnTo>
                  <a:lnTo>
                    <a:pt x="119" y="127"/>
                  </a:lnTo>
                  <a:lnTo>
                    <a:pt x="99" y="1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7" name="Freeform 33"/>
            <p:cNvSpPr>
              <a:spLocks/>
            </p:cNvSpPr>
            <p:nvPr/>
          </p:nvSpPr>
          <p:spPr bwMode="auto">
            <a:xfrm>
              <a:off x="2238" y="1866"/>
              <a:ext cx="158" cy="116"/>
            </a:xfrm>
            <a:custGeom>
              <a:avLst/>
              <a:gdLst/>
              <a:ahLst/>
              <a:cxnLst>
                <a:cxn ang="0">
                  <a:pos x="334" y="229"/>
                </a:cxn>
                <a:cxn ang="0">
                  <a:pos x="388" y="57"/>
                </a:cxn>
                <a:cxn ang="0">
                  <a:pos x="390" y="43"/>
                </a:cxn>
                <a:cxn ang="0">
                  <a:pos x="390" y="32"/>
                </a:cxn>
                <a:cxn ang="0">
                  <a:pos x="387" y="23"/>
                </a:cxn>
                <a:cxn ang="0">
                  <a:pos x="378" y="14"/>
                </a:cxn>
                <a:cxn ang="0">
                  <a:pos x="362" y="9"/>
                </a:cxn>
                <a:cxn ang="0">
                  <a:pos x="357" y="0"/>
                </a:cxn>
                <a:cxn ang="0">
                  <a:pos x="469" y="7"/>
                </a:cxn>
                <a:cxn ang="0">
                  <a:pos x="459" y="9"/>
                </a:cxn>
                <a:cxn ang="0">
                  <a:pos x="449" y="12"/>
                </a:cxn>
                <a:cxn ang="0">
                  <a:pos x="440" y="16"/>
                </a:cxn>
                <a:cxn ang="0">
                  <a:pos x="433" y="21"/>
                </a:cxn>
                <a:cxn ang="0">
                  <a:pos x="426" y="27"/>
                </a:cxn>
                <a:cxn ang="0">
                  <a:pos x="420" y="36"/>
                </a:cxn>
                <a:cxn ang="0">
                  <a:pos x="413" y="49"/>
                </a:cxn>
                <a:cxn ang="0">
                  <a:pos x="409" y="64"/>
                </a:cxn>
                <a:cxn ang="0">
                  <a:pos x="312" y="347"/>
                </a:cxn>
                <a:cxn ang="0">
                  <a:pos x="87" y="284"/>
                </a:cxn>
                <a:cxn ang="0">
                  <a:pos x="84" y="295"/>
                </a:cxn>
                <a:cxn ang="0">
                  <a:pos x="83" y="304"/>
                </a:cxn>
                <a:cxn ang="0">
                  <a:pos x="86" y="316"/>
                </a:cxn>
                <a:cxn ang="0">
                  <a:pos x="94" y="327"/>
                </a:cxn>
                <a:cxn ang="0">
                  <a:pos x="107" y="332"/>
                </a:cxn>
                <a:cxn ang="0">
                  <a:pos x="126" y="334"/>
                </a:cxn>
                <a:cxn ang="0">
                  <a:pos x="0" y="343"/>
                </a:cxn>
                <a:cxn ang="0">
                  <a:pos x="11" y="334"/>
                </a:cxn>
                <a:cxn ang="0">
                  <a:pos x="22" y="332"/>
                </a:cxn>
                <a:cxn ang="0">
                  <a:pos x="31" y="330"/>
                </a:cxn>
                <a:cxn ang="0">
                  <a:pos x="42" y="323"/>
                </a:cxn>
                <a:cxn ang="0">
                  <a:pos x="51" y="315"/>
                </a:cxn>
                <a:cxn ang="0">
                  <a:pos x="56" y="306"/>
                </a:cxn>
                <a:cxn ang="0">
                  <a:pos x="60" y="298"/>
                </a:cxn>
                <a:cxn ang="0">
                  <a:pos x="65" y="289"/>
                </a:cxn>
                <a:cxn ang="0">
                  <a:pos x="144" y="34"/>
                </a:cxn>
                <a:cxn ang="0">
                  <a:pos x="132" y="21"/>
                </a:cxn>
                <a:cxn ang="0">
                  <a:pos x="122" y="13"/>
                </a:cxn>
                <a:cxn ang="0">
                  <a:pos x="109" y="9"/>
                </a:cxn>
                <a:cxn ang="0">
                  <a:pos x="94" y="7"/>
                </a:cxn>
                <a:cxn ang="0">
                  <a:pos x="216" y="0"/>
                </a:cxn>
              </a:cxnLst>
              <a:rect l="0" t="0" r="r" b="b"/>
              <a:pathLst>
                <a:path w="474" h="347">
                  <a:moveTo>
                    <a:pt x="216" y="0"/>
                  </a:moveTo>
                  <a:lnTo>
                    <a:pt x="334" y="229"/>
                  </a:lnTo>
                  <a:lnTo>
                    <a:pt x="387" y="64"/>
                  </a:lnTo>
                  <a:lnTo>
                    <a:pt x="388" y="57"/>
                  </a:lnTo>
                  <a:lnTo>
                    <a:pt x="389" y="50"/>
                  </a:lnTo>
                  <a:lnTo>
                    <a:pt x="390" y="43"/>
                  </a:lnTo>
                  <a:lnTo>
                    <a:pt x="390" y="37"/>
                  </a:lnTo>
                  <a:lnTo>
                    <a:pt x="390" y="32"/>
                  </a:lnTo>
                  <a:lnTo>
                    <a:pt x="389" y="27"/>
                  </a:lnTo>
                  <a:lnTo>
                    <a:pt x="387" y="23"/>
                  </a:lnTo>
                  <a:lnTo>
                    <a:pt x="382" y="19"/>
                  </a:lnTo>
                  <a:lnTo>
                    <a:pt x="378" y="14"/>
                  </a:lnTo>
                  <a:lnTo>
                    <a:pt x="371" y="11"/>
                  </a:lnTo>
                  <a:lnTo>
                    <a:pt x="362" y="9"/>
                  </a:lnTo>
                  <a:lnTo>
                    <a:pt x="352" y="7"/>
                  </a:lnTo>
                  <a:lnTo>
                    <a:pt x="357" y="0"/>
                  </a:lnTo>
                  <a:lnTo>
                    <a:pt x="474" y="0"/>
                  </a:lnTo>
                  <a:lnTo>
                    <a:pt x="469" y="7"/>
                  </a:lnTo>
                  <a:lnTo>
                    <a:pt x="463" y="8"/>
                  </a:lnTo>
                  <a:lnTo>
                    <a:pt x="459" y="9"/>
                  </a:lnTo>
                  <a:lnTo>
                    <a:pt x="453" y="11"/>
                  </a:lnTo>
                  <a:lnTo>
                    <a:pt x="449" y="12"/>
                  </a:lnTo>
                  <a:lnTo>
                    <a:pt x="445" y="14"/>
                  </a:lnTo>
                  <a:lnTo>
                    <a:pt x="440" y="16"/>
                  </a:lnTo>
                  <a:lnTo>
                    <a:pt x="437" y="19"/>
                  </a:lnTo>
                  <a:lnTo>
                    <a:pt x="433" y="21"/>
                  </a:lnTo>
                  <a:lnTo>
                    <a:pt x="430" y="23"/>
                  </a:lnTo>
                  <a:lnTo>
                    <a:pt x="426" y="27"/>
                  </a:lnTo>
                  <a:lnTo>
                    <a:pt x="422" y="31"/>
                  </a:lnTo>
                  <a:lnTo>
                    <a:pt x="420" y="36"/>
                  </a:lnTo>
                  <a:lnTo>
                    <a:pt x="417" y="42"/>
                  </a:lnTo>
                  <a:lnTo>
                    <a:pt x="413" y="49"/>
                  </a:lnTo>
                  <a:lnTo>
                    <a:pt x="411" y="57"/>
                  </a:lnTo>
                  <a:lnTo>
                    <a:pt x="409" y="64"/>
                  </a:lnTo>
                  <a:lnTo>
                    <a:pt x="320" y="347"/>
                  </a:lnTo>
                  <a:lnTo>
                    <a:pt x="312" y="347"/>
                  </a:lnTo>
                  <a:lnTo>
                    <a:pt x="158" y="55"/>
                  </a:lnTo>
                  <a:lnTo>
                    <a:pt x="87" y="284"/>
                  </a:lnTo>
                  <a:lnTo>
                    <a:pt x="86" y="289"/>
                  </a:lnTo>
                  <a:lnTo>
                    <a:pt x="84" y="295"/>
                  </a:lnTo>
                  <a:lnTo>
                    <a:pt x="83" y="300"/>
                  </a:lnTo>
                  <a:lnTo>
                    <a:pt x="83" y="304"/>
                  </a:lnTo>
                  <a:lnTo>
                    <a:pt x="84" y="310"/>
                  </a:lnTo>
                  <a:lnTo>
                    <a:pt x="86" y="316"/>
                  </a:lnTo>
                  <a:lnTo>
                    <a:pt x="89" y="322"/>
                  </a:lnTo>
                  <a:lnTo>
                    <a:pt x="94" y="327"/>
                  </a:lnTo>
                  <a:lnTo>
                    <a:pt x="99" y="329"/>
                  </a:lnTo>
                  <a:lnTo>
                    <a:pt x="107" y="332"/>
                  </a:lnTo>
                  <a:lnTo>
                    <a:pt x="116" y="333"/>
                  </a:lnTo>
                  <a:lnTo>
                    <a:pt x="126" y="334"/>
                  </a:lnTo>
                  <a:lnTo>
                    <a:pt x="122" y="343"/>
                  </a:lnTo>
                  <a:lnTo>
                    <a:pt x="0" y="343"/>
                  </a:lnTo>
                  <a:lnTo>
                    <a:pt x="5" y="334"/>
                  </a:lnTo>
                  <a:lnTo>
                    <a:pt x="11" y="334"/>
                  </a:lnTo>
                  <a:lnTo>
                    <a:pt x="18" y="333"/>
                  </a:lnTo>
                  <a:lnTo>
                    <a:pt x="22" y="332"/>
                  </a:lnTo>
                  <a:lnTo>
                    <a:pt x="27" y="332"/>
                  </a:lnTo>
                  <a:lnTo>
                    <a:pt x="31" y="330"/>
                  </a:lnTo>
                  <a:lnTo>
                    <a:pt x="37" y="327"/>
                  </a:lnTo>
                  <a:lnTo>
                    <a:pt x="42" y="323"/>
                  </a:lnTo>
                  <a:lnTo>
                    <a:pt x="49" y="318"/>
                  </a:lnTo>
                  <a:lnTo>
                    <a:pt x="51" y="315"/>
                  </a:lnTo>
                  <a:lnTo>
                    <a:pt x="54" y="310"/>
                  </a:lnTo>
                  <a:lnTo>
                    <a:pt x="56" y="306"/>
                  </a:lnTo>
                  <a:lnTo>
                    <a:pt x="58" y="302"/>
                  </a:lnTo>
                  <a:lnTo>
                    <a:pt x="60" y="298"/>
                  </a:lnTo>
                  <a:lnTo>
                    <a:pt x="63" y="294"/>
                  </a:lnTo>
                  <a:lnTo>
                    <a:pt x="65" y="289"/>
                  </a:lnTo>
                  <a:lnTo>
                    <a:pt x="67" y="284"/>
                  </a:lnTo>
                  <a:lnTo>
                    <a:pt x="144" y="34"/>
                  </a:lnTo>
                  <a:lnTo>
                    <a:pt x="138" y="27"/>
                  </a:lnTo>
                  <a:lnTo>
                    <a:pt x="132" y="21"/>
                  </a:lnTo>
                  <a:lnTo>
                    <a:pt x="126" y="15"/>
                  </a:lnTo>
                  <a:lnTo>
                    <a:pt x="122" y="13"/>
                  </a:lnTo>
                  <a:lnTo>
                    <a:pt x="116" y="11"/>
                  </a:lnTo>
                  <a:lnTo>
                    <a:pt x="109" y="9"/>
                  </a:lnTo>
                  <a:lnTo>
                    <a:pt x="102" y="8"/>
                  </a:lnTo>
                  <a:lnTo>
                    <a:pt x="94" y="7"/>
                  </a:lnTo>
                  <a:lnTo>
                    <a:pt x="95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8" name="Freeform 34"/>
            <p:cNvSpPr>
              <a:spLocks noEditPoints="1"/>
            </p:cNvSpPr>
            <p:nvPr/>
          </p:nvSpPr>
          <p:spPr bwMode="auto">
            <a:xfrm>
              <a:off x="2382" y="1976"/>
              <a:ext cx="43" cy="40"/>
            </a:xfrm>
            <a:custGeom>
              <a:avLst/>
              <a:gdLst/>
              <a:ahLst/>
              <a:cxnLst>
                <a:cxn ang="0">
                  <a:pos x="100" y="97"/>
                </a:cxn>
                <a:cxn ang="0">
                  <a:pos x="100" y="99"/>
                </a:cxn>
                <a:cxn ang="0">
                  <a:pos x="101" y="101"/>
                </a:cxn>
                <a:cxn ang="0">
                  <a:pos x="101" y="102"/>
                </a:cxn>
                <a:cxn ang="0">
                  <a:pos x="103" y="102"/>
                </a:cxn>
                <a:cxn ang="0">
                  <a:pos x="110" y="100"/>
                </a:cxn>
                <a:cxn ang="0">
                  <a:pos x="115" y="94"/>
                </a:cxn>
                <a:cxn ang="0">
                  <a:pos x="123" y="89"/>
                </a:cxn>
                <a:cxn ang="0">
                  <a:pos x="110" y="110"/>
                </a:cxn>
                <a:cxn ang="0">
                  <a:pos x="93" y="118"/>
                </a:cxn>
                <a:cxn ang="0">
                  <a:pos x="78" y="121"/>
                </a:cxn>
                <a:cxn ang="0">
                  <a:pos x="68" y="117"/>
                </a:cxn>
                <a:cxn ang="0">
                  <a:pos x="65" y="111"/>
                </a:cxn>
                <a:cxn ang="0">
                  <a:pos x="66" y="101"/>
                </a:cxn>
                <a:cxn ang="0">
                  <a:pos x="73" y="80"/>
                </a:cxn>
                <a:cxn ang="0">
                  <a:pos x="62" y="97"/>
                </a:cxn>
                <a:cxn ang="0">
                  <a:pos x="51" y="110"/>
                </a:cxn>
                <a:cxn ang="0">
                  <a:pos x="38" y="118"/>
                </a:cxn>
                <a:cxn ang="0">
                  <a:pos x="24" y="121"/>
                </a:cxn>
                <a:cxn ang="0">
                  <a:pos x="9" y="116"/>
                </a:cxn>
                <a:cxn ang="0">
                  <a:pos x="2" y="101"/>
                </a:cxn>
                <a:cxn ang="0">
                  <a:pos x="0" y="85"/>
                </a:cxn>
                <a:cxn ang="0">
                  <a:pos x="4" y="70"/>
                </a:cxn>
                <a:cxn ang="0">
                  <a:pos x="10" y="55"/>
                </a:cxn>
                <a:cxn ang="0">
                  <a:pos x="19" y="38"/>
                </a:cxn>
                <a:cxn ang="0">
                  <a:pos x="29" y="24"/>
                </a:cxn>
                <a:cxn ang="0">
                  <a:pos x="43" y="12"/>
                </a:cxn>
                <a:cxn ang="0">
                  <a:pos x="66" y="1"/>
                </a:cxn>
                <a:cxn ang="0">
                  <a:pos x="79" y="1"/>
                </a:cxn>
                <a:cxn ang="0">
                  <a:pos x="88" y="6"/>
                </a:cxn>
                <a:cxn ang="0">
                  <a:pos x="93" y="20"/>
                </a:cxn>
                <a:cxn ang="0">
                  <a:pos x="87" y="26"/>
                </a:cxn>
                <a:cxn ang="0">
                  <a:pos x="84" y="14"/>
                </a:cxn>
                <a:cxn ang="0">
                  <a:pos x="79" y="10"/>
                </a:cxn>
                <a:cxn ang="0">
                  <a:pos x="73" y="9"/>
                </a:cxn>
                <a:cxn ang="0">
                  <a:pos x="67" y="12"/>
                </a:cxn>
                <a:cxn ang="0">
                  <a:pos x="59" y="21"/>
                </a:cxn>
                <a:cxn ang="0">
                  <a:pos x="53" y="34"/>
                </a:cxn>
                <a:cxn ang="0">
                  <a:pos x="44" y="50"/>
                </a:cxn>
                <a:cxn ang="0">
                  <a:pos x="39" y="66"/>
                </a:cxn>
                <a:cxn ang="0">
                  <a:pos x="36" y="79"/>
                </a:cxn>
                <a:cxn ang="0">
                  <a:pos x="36" y="90"/>
                </a:cxn>
                <a:cxn ang="0">
                  <a:pos x="41" y="94"/>
                </a:cxn>
                <a:cxn ang="0">
                  <a:pos x="45" y="97"/>
                </a:cxn>
                <a:cxn ang="0">
                  <a:pos x="53" y="93"/>
                </a:cxn>
                <a:cxn ang="0">
                  <a:pos x="65" y="80"/>
                </a:cxn>
                <a:cxn ang="0">
                  <a:pos x="76" y="63"/>
                </a:cxn>
                <a:cxn ang="0">
                  <a:pos x="84" y="46"/>
                </a:cxn>
                <a:cxn ang="0">
                  <a:pos x="87" y="32"/>
                </a:cxn>
              </a:cxnLst>
              <a:rect l="0" t="0" r="r" b="b"/>
              <a:pathLst>
                <a:path w="130" h="121">
                  <a:moveTo>
                    <a:pt x="130" y="1"/>
                  </a:moveTo>
                  <a:lnTo>
                    <a:pt x="103" y="85"/>
                  </a:lnTo>
                  <a:lnTo>
                    <a:pt x="100" y="97"/>
                  </a:lnTo>
                  <a:lnTo>
                    <a:pt x="100" y="97"/>
                  </a:lnTo>
                  <a:lnTo>
                    <a:pt x="100" y="98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100" y="100"/>
                  </a:lnTo>
                  <a:lnTo>
                    <a:pt x="101" y="101"/>
                  </a:lnTo>
                  <a:lnTo>
                    <a:pt x="101" y="102"/>
                  </a:lnTo>
                  <a:lnTo>
                    <a:pt x="101" y="102"/>
                  </a:lnTo>
                  <a:lnTo>
                    <a:pt x="101" y="102"/>
                  </a:lnTo>
                  <a:lnTo>
                    <a:pt x="102" y="102"/>
                  </a:lnTo>
                  <a:lnTo>
                    <a:pt x="103" y="102"/>
                  </a:lnTo>
                  <a:lnTo>
                    <a:pt x="103" y="102"/>
                  </a:lnTo>
                  <a:lnTo>
                    <a:pt x="105" y="102"/>
                  </a:lnTo>
                  <a:lnTo>
                    <a:pt x="107" y="101"/>
                  </a:lnTo>
                  <a:lnTo>
                    <a:pt x="110" y="100"/>
                  </a:lnTo>
                  <a:lnTo>
                    <a:pt x="111" y="99"/>
                  </a:lnTo>
                  <a:lnTo>
                    <a:pt x="112" y="98"/>
                  </a:lnTo>
                  <a:lnTo>
                    <a:pt x="115" y="94"/>
                  </a:lnTo>
                  <a:lnTo>
                    <a:pt x="118" y="91"/>
                  </a:lnTo>
                  <a:lnTo>
                    <a:pt x="122" y="87"/>
                  </a:lnTo>
                  <a:lnTo>
                    <a:pt x="123" y="89"/>
                  </a:lnTo>
                  <a:lnTo>
                    <a:pt x="118" y="98"/>
                  </a:lnTo>
                  <a:lnTo>
                    <a:pt x="114" y="104"/>
                  </a:lnTo>
                  <a:lnTo>
                    <a:pt x="110" y="110"/>
                  </a:lnTo>
                  <a:lnTo>
                    <a:pt x="105" y="113"/>
                  </a:lnTo>
                  <a:lnTo>
                    <a:pt x="100" y="116"/>
                  </a:lnTo>
                  <a:lnTo>
                    <a:pt x="93" y="118"/>
                  </a:lnTo>
                  <a:lnTo>
                    <a:pt x="87" y="120"/>
                  </a:lnTo>
                  <a:lnTo>
                    <a:pt x="81" y="121"/>
                  </a:lnTo>
                  <a:lnTo>
                    <a:pt x="78" y="121"/>
                  </a:lnTo>
                  <a:lnTo>
                    <a:pt x="75" y="120"/>
                  </a:lnTo>
                  <a:lnTo>
                    <a:pt x="72" y="118"/>
                  </a:lnTo>
                  <a:lnTo>
                    <a:pt x="68" y="117"/>
                  </a:lnTo>
                  <a:lnTo>
                    <a:pt x="67" y="115"/>
                  </a:lnTo>
                  <a:lnTo>
                    <a:pt x="66" y="113"/>
                  </a:lnTo>
                  <a:lnTo>
                    <a:pt x="65" y="111"/>
                  </a:lnTo>
                  <a:lnTo>
                    <a:pt x="65" y="108"/>
                  </a:lnTo>
                  <a:lnTo>
                    <a:pt x="65" y="105"/>
                  </a:lnTo>
                  <a:lnTo>
                    <a:pt x="66" y="101"/>
                  </a:lnTo>
                  <a:lnTo>
                    <a:pt x="67" y="95"/>
                  </a:lnTo>
                  <a:lnTo>
                    <a:pt x="68" y="89"/>
                  </a:lnTo>
                  <a:lnTo>
                    <a:pt x="73" y="80"/>
                  </a:lnTo>
                  <a:lnTo>
                    <a:pt x="69" y="86"/>
                  </a:lnTo>
                  <a:lnTo>
                    <a:pt x="65" y="91"/>
                  </a:lnTo>
                  <a:lnTo>
                    <a:pt x="62" y="97"/>
                  </a:lnTo>
                  <a:lnTo>
                    <a:pt x="58" y="102"/>
                  </a:lnTo>
                  <a:lnTo>
                    <a:pt x="54" y="106"/>
                  </a:lnTo>
                  <a:lnTo>
                    <a:pt x="51" y="110"/>
                  </a:lnTo>
                  <a:lnTo>
                    <a:pt x="46" y="113"/>
                  </a:lnTo>
                  <a:lnTo>
                    <a:pt x="43" y="115"/>
                  </a:lnTo>
                  <a:lnTo>
                    <a:pt x="38" y="118"/>
                  </a:lnTo>
                  <a:lnTo>
                    <a:pt x="34" y="119"/>
                  </a:lnTo>
                  <a:lnTo>
                    <a:pt x="28" y="121"/>
                  </a:lnTo>
                  <a:lnTo>
                    <a:pt x="24" y="121"/>
                  </a:lnTo>
                  <a:lnTo>
                    <a:pt x="18" y="120"/>
                  </a:lnTo>
                  <a:lnTo>
                    <a:pt x="14" y="118"/>
                  </a:lnTo>
                  <a:lnTo>
                    <a:pt x="9" y="116"/>
                  </a:lnTo>
                  <a:lnTo>
                    <a:pt x="6" y="112"/>
                  </a:lnTo>
                  <a:lnTo>
                    <a:pt x="4" y="106"/>
                  </a:lnTo>
                  <a:lnTo>
                    <a:pt x="2" y="101"/>
                  </a:lnTo>
                  <a:lnTo>
                    <a:pt x="0" y="95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2" y="80"/>
                  </a:lnTo>
                  <a:lnTo>
                    <a:pt x="3" y="75"/>
                  </a:lnTo>
                  <a:lnTo>
                    <a:pt x="4" y="70"/>
                  </a:lnTo>
                  <a:lnTo>
                    <a:pt x="6" y="65"/>
                  </a:lnTo>
                  <a:lnTo>
                    <a:pt x="8" y="60"/>
                  </a:lnTo>
                  <a:lnTo>
                    <a:pt x="10" y="55"/>
                  </a:lnTo>
                  <a:lnTo>
                    <a:pt x="13" y="50"/>
                  </a:lnTo>
                  <a:lnTo>
                    <a:pt x="16" y="44"/>
                  </a:lnTo>
                  <a:lnTo>
                    <a:pt x="19" y="38"/>
                  </a:lnTo>
                  <a:lnTo>
                    <a:pt x="23" y="33"/>
                  </a:lnTo>
                  <a:lnTo>
                    <a:pt x="26" y="28"/>
                  </a:lnTo>
                  <a:lnTo>
                    <a:pt x="29" y="24"/>
                  </a:lnTo>
                  <a:lnTo>
                    <a:pt x="34" y="19"/>
                  </a:lnTo>
                  <a:lnTo>
                    <a:pt x="38" y="15"/>
                  </a:lnTo>
                  <a:lnTo>
                    <a:pt x="43" y="12"/>
                  </a:lnTo>
                  <a:lnTo>
                    <a:pt x="52" y="6"/>
                  </a:lnTo>
                  <a:lnTo>
                    <a:pt x="59" y="3"/>
                  </a:lnTo>
                  <a:lnTo>
                    <a:pt x="66" y="1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79" y="1"/>
                  </a:lnTo>
                  <a:lnTo>
                    <a:pt x="83" y="2"/>
                  </a:lnTo>
                  <a:lnTo>
                    <a:pt x="85" y="3"/>
                  </a:lnTo>
                  <a:lnTo>
                    <a:pt x="88" y="6"/>
                  </a:lnTo>
                  <a:lnTo>
                    <a:pt x="90" y="10"/>
                  </a:lnTo>
                  <a:lnTo>
                    <a:pt x="92" y="15"/>
                  </a:lnTo>
                  <a:lnTo>
                    <a:pt x="93" y="20"/>
                  </a:lnTo>
                  <a:lnTo>
                    <a:pt x="97" y="1"/>
                  </a:lnTo>
                  <a:lnTo>
                    <a:pt x="130" y="1"/>
                  </a:lnTo>
                  <a:close/>
                  <a:moveTo>
                    <a:pt x="87" y="26"/>
                  </a:moveTo>
                  <a:lnTo>
                    <a:pt x="87" y="21"/>
                  </a:lnTo>
                  <a:lnTo>
                    <a:pt x="86" y="17"/>
                  </a:lnTo>
                  <a:lnTo>
                    <a:pt x="84" y="14"/>
                  </a:lnTo>
                  <a:lnTo>
                    <a:pt x="83" y="12"/>
                  </a:lnTo>
                  <a:lnTo>
                    <a:pt x="81" y="11"/>
                  </a:lnTo>
                  <a:lnTo>
                    <a:pt x="79" y="10"/>
                  </a:lnTo>
                  <a:lnTo>
                    <a:pt x="77" y="9"/>
                  </a:lnTo>
                  <a:lnTo>
                    <a:pt x="75" y="9"/>
                  </a:lnTo>
                  <a:lnTo>
                    <a:pt x="73" y="9"/>
                  </a:lnTo>
                  <a:lnTo>
                    <a:pt x="71" y="10"/>
                  </a:lnTo>
                  <a:lnTo>
                    <a:pt x="68" y="11"/>
                  </a:lnTo>
                  <a:lnTo>
                    <a:pt x="67" y="12"/>
                  </a:lnTo>
                  <a:lnTo>
                    <a:pt x="65" y="14"/>
                  </a:lnTo>
                  <a:lnTo>
                    <a:pt x="63" y="17"/>
                  </a:lnTo>
                  <a:lnTo>
                    <a:pt x="59" y="21"/>
                  </a:lnTo>
                  <a:lnTo>
                    <a:pt x="57" y="25"/>
                  </a:lnTo>
                  <a:lnTo>
                    <a:pt x="55" y="30"/>
                  </a:lnTo>
                  <a:lnTo>
                    <a:pt x="53" y="34"/>
                  </a:lnTo>
                  <a:lnTo>
                    <a:pt x="49" y="39"/>
                  </a:lnTo>
                  <a:lnTo>
                    <a:pt x="46" y="44"/>
                  </a:lnTo>
                  <a:lnTo>
                    <a:pt x="44" y="50"/>
                  </a:lnTo>
                  <a:lnTo>
                    <a:pt x="42" y="55"/>
                  </a:lnTo>
                  <a:lnTo>
                    <a:pt x="41" y="61"/>
                  </a:lnTo>
                  <a:lnTo>
                    <a:pt x="39" y="66"/>
                  </a:lnTo>
                  <a:lnTo>
                    <a:pt x="38" y="71"/>
                  </a:lnTo>
                  <a:lnTo>
                    <a:pt x="37" y="75"/>
                  </a:lnTo>
                  <a:lnTo>
                    <a:pt x="36" y="79"/>
                  </a:lnTo>
                  <a:lnTo>
                    <a:pt x="36" y="83"/>
                  </a:lnTo>
                  <a:lnTo>
                    <a:pt x="36" y="87"/>
                  </a:lnTo>
                  <a:lnTo>
                    <a:pt x="36" y="90"/>
                  </a:lnTo>
                  <a:lnTo>
                    <a:pt x="37" y="91"/>
                  </a:lnTo>
                  <a:lnTo>
                    <a:pt x="38" y="92"/>
                  </a:lnTo>
                  <a:lnTo>
                    <a:pt x="41" y="94"/>
                  </a:lnTo>
                  <a:lnTo>
                    <a:pt x="42" y="95"/>
                  </a:lnTo>
                  <a:lnTo>
                    <a:pt x="44" y="97"/>
                  </a:lnTo>
                  <a:lnTo>
                    <a:pt x="45" y="97"/>
                  </a:lnTo>
                  <a:lnTo>
                    <a:pt x="47" y="97"/>
                  </a:lnTo>
                  <a:lnTo>
                    <a:pt x="49" y="95"/>
                  </a:lnTo>
                  <a:lnTo>
                    <a:pt x="53" y="93"/>
                  </a:lnTo>
                  <a:lnTo>
                    <a:pt x="56" y="91"/>
                  </a:lnTo>
                  <a:lnTo>
                    <a:pt x="61" y="85"/>
                  </a:lnTo>
                  <a:lnTo>
                    <a:pt x="65" y="80"/>
                  </a:lnTo>
                  <a:lnTo>
                    <a:pt x="69" y="74"/>
                  </a:lnTo>
                  <a:lnTo>
                    <a:pt x="73" y="69"/>
                  </a:lnTo>
                  <a:lnTo>
                    <a:pt x="76" y="63"/>
                  </a:lnTo>
                  <a:lnTo>
                    <a:pt x="79" y="56"/>
                  </a:lnTo>
                  <a:lnTo>
                    <a:pt x="82" y="51"/>
                  </a:lnTo>
                  <a:lnTo>
                    <a:pt x="84" y="46"/>
                  </a:lnTo>
                  <a:lnTo>
                    <a:pt x="85" y="41"/>
                  </a:lnTo>
                  <a:lnTo>
                    <a:pt x="86" y="36"/>
                  </a:lnTo>
                  <a:lnTo>
                    <a:pt x="87" y="32"/>
                  </a:lnTo>
                  <a:lnTo>
                    <a:pt x="87" y="28"/>
                  </a:lnTo>
                  <a:lnTo>
                    <a:pt x="87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699" name="Freeform 35"/>
            <p:cNvSpPr>
              <a:spLocks/>
            </p:cNvSpPr>
            <p:nvPr/>
          </p:nvSpPr>
          <p:spPr bwMode="auto">
            <a:xfrm>
              <a:off x="3027" y="1909"/>
              <a:ext cx="157" cy="116"/>
            </a:xfrm>
            <a:custGeom>
              <a:avLst/>
              <a:gdLst/>
              <a:ahLst/>
              <a:cxnLst>
                <a:cxn ang="0">
                  <a:pos x="334" y="229"/>
                </a:cxn>
                <a:cxn ang="0">
                  <a:pos x="387" y="56"/>
                </a:cxn>
                <a:cxn ang="0">
                  <a:pos x="390" y="43"/>
                </a:cxn>
                <a:cxn ang="0">
                  <a:pos x="390" y="31"/>
                </a:cxn>
                <a:cxn ang="0">
                  <a:pos x="386" y="22"/>
                </a:cxn>
                <a:cxn ang="0">
                  <a:pos x="377" y="14"/>
                </a:cxn>
                <a:cxn ang="0">
                  <a:pos x="362" y="9"/>
                </a:cxn>
                <a:cxn ang="0">
                  <a:pos x="356" y="0"/>
                </a:cxn>
                <a:cxn ang="0">
                  <a:pos x="469" y="7"/>
                </a:cxn>
                <a:cxn ang="0">
                  <a:pos x="459" y="9"/>
                </a:cxn>
                <a:cxn ang="0">
                  <a:pos x="449" y="12"/>
                </a:cxn>
                <a:cxn ang="0">
                  <a:pos x="440" y="16"/>
                </a:cxn>
                <a:cxn ang="0">
                  <a:pos x="433" y="20"/>
                </a:cxn>
                <a:cxn ang="0">
                  <a:pos x="425" y="26"/>
                </a:cxn>
                <a:cxn ang="0">
                  <a:pos x="420" y="35"/>
                </a:cxn>
                <a:cxn ang="0">
                  <a:pos x="413" y="49"/>
                </a:cxn>
                <a:cxn ang="0">
                  <a:pos x="409" y="63"/>
                </a:cxn>
                <a:cxn ang="0">
                  <a:pos x="312" y="347"/>
                </a:cxn>
                <a:cxn ang="0">
                  <a:pos x="87" y="283"/>
                </a:cxn>
                <a:cxn ang="0">
                  <a:pos x="83" y="294"/>
                </a:cxn>
                <a:cxn ang="0">
                  <a:pos x="82" y="304"/>
                </a:cxn>
                <a:cxn ang="0">
                  <a:pos x="86" y="315"/>
                </a:cxn>
                <a:cxn ang="0">
                  <a:pos x="93" y="326"/>
                </a:cxn>
                <a:cxn ang="0">
                  <a:pos x="107" y="331"/>
                </a:cxn>
                <a:cxn ang="0">
                  <a:pos x="126" y="334"/>
                </a:cxn>
                <a:cxn ang="0">
                  <a:pos x="0" y="343"/>
                </a:cxn>
                <a:cxn ang="0">
                  <a:pos x="11" y="334"/>
                </a:cxn>
                <a:cxn ang="0">
                  <a:pos x="22" y="331"/>
                </a:cxn>
                <a:cxn ang="0">
                  <a:pos x="31" y="329"/>
                </a:cxn>
                <a:cxn ang="0">
                  <a:pos x="42" y="322"/>
                </a:cxn>
                <a:cxn ang="0">
                  <a:pos x="51" y="314"/>
                </a:cxn>
                <a:cxn ang="0">
                  <a:pos x="56" y="306"/>
                </a:cxn>
                <a:cxn ang="0">
                  <a:pos x="60" y="298"/>
                </a:cxn>
                <a:cxn ang="0">
                  <a:pos x="64" y="288"/>
                </a:cxn>
                <a:cxn ang="0">
                  <a:pos x="144" y="33"/>
                </a:cxn>
                <a:cxn ang="0">
                  <a:pos x="131" y="20"/>
                </a:cxn>
                <a:cxn ang="0">
                  <a:pos x="121" y="13"/>
                </a:cxn>
                <a:cxn ang="0">
                  <a:pos x="109" y="9"/>
                </a:cxn>
                <a:cxn ang="0">
                  <a:pos x="93" y="7"/>
                </a:cxn>
                <a:cxn ang="0">
                  <a:pos x="216" y="0"/>
                </a:cxn>
              </a:cxnLst>
              <a:rect l="0" t="0" r="r" b="b"/>
              <a:pathLst>
                <a:path w="473" h="347">
                  <a:moveTo>
                    <a:pt x="216" y="0"/>
                  </a:moveTo>
                  <a:lnTo>
                    <a:pt x="334" y="229"/>
                  </a:lnTo>
                  <a:lnTo>
                    <a:pt x="386" y="63"/>
                  </a:lnTo>
                  <a:lnTo>
                    <a:pt x="387" y="56"/>
                  </a:lnTo>
                  <a:lnTo>
                    <a:pt x="389" y="50"/>
                  </a:lnTo>
                  <a:lnTo>
                    <a:pt x="390" y="43"/>
                  </a:lnTo>
                  <a:lnTo>
                    <a:pt x="390" y="36"/>
                  </a:lnTo>
                  <a:lnTo>
                    <a:pt x="390" y="31"/>
                  </a:lnTo>
                  <a:lnTo>
                    <a:pt x="389" y="26"/>
                  </a:lnTo>
                  <a:lnTo>
                    <a:pt x="386" y="22"/>
                  </a:lnTo>
                  <a:lnTo>
                    <a:pt x="382" y="18"/>
                  </a:lnTo>
                  <a:lnTo>
                    <a:pt x="377" y="14"/>
                  </a:lnTo>
                  <a:lnTo>
                    <a:pt x="371" y="11"/>
                  </a:lnTo>
                  <a:lnTo>
                    <a:pt x="362" y="9"/>
                  </a:lnTo>
                  <a:lnTo>
                    <a:pt x="352" y="7"/>
                  </a:lnTo>
                  <a:lnTo>
                    <a:pt x="356" y="0"/>
                  </a:lnTo>
                  <a:lnTo>
                    <a:pt x="473" y="0"/>
                  </a:lnTo>
                  <a:lnTo>
                    <a:pt x="469" y="7"/>
                  </a:lnTo>
                  <a:lnTo>
                    <a:pt x="463" y="8"/>
                  </a:lnTo>
                  <a:lnTo>
                    <a:pt x="459" y="9"/>
                  </a:lnTo>
                  <a:lnTo>
                    <a:pt x="453" y="11"/>
                  </a:lnTo>
                  <a:lnTo>
                    <a:pt x="449" y="12"/>
                  </a:lnTo>
                  <a:lnTo>
                    <a:pt x="444" y="14"/>
                  </a:lnTo>
                  <a:lnTo>
                    <a:pt x="440" y="16"/>
                  </a:lnTo>
                  <a:lnTo>
                    <a:pt x="436" y="18"/>
                  </a:lnTo>
                  <a:lnTo>
                    <a:pt x="433" y="20"/>
                  </a:lnTo>
                  <a:lnTo>
                    <a:pt x="430" y="22"/>
                  </a:lnTo>
                  <a:lnTo>
                    <a:pt x="425" y="26"/>
                  </a:lnTo>
                  <a:lnTo>
                    <a:pt x="422" y="30"/>
                  </a:lnTo>
                  <a:lnTo>
                    <a:pt x="420" y="35"/>
                  </a:lnTo>
                  <a:lnTo>
                    <a:pt x="416" y="42"/>
                  </a:lnTo>
                  <a:lnTo>
                    <a:pt x="413" y="49"/>
                  </a:lnTo>
                  <a:lnTo>
                    <a:pt x="411" y="56"/>
                  </a:lnTo>
                  <a:lnTo>
                    <a:pt x="409" y="63"/>
                  </a:lnTo>
                  <a:lnTo>
                    <a:pt x="319" y="347"/>
                  </a:lnTo>
                  <a:lnTo>
                    <a:pt x="312" y="347"/>
                  </a:lnTo>
                  <a:lnTo>
                    <a:pt x="158" y="54"/>
                  </a:lnTo>
                  <a:lnTo>
                    <a:pt x="87" y="283"/>
                  </a:lnTo>
                  <a:lnTo>
                    <a:pt x="86" y="288"/>
                  </a:lnTo>
                  <a:lnTo>
                    <a:pt x="83" y="294"/>
                  </a:lnTo>
                  <a:lnTo>
                    <a:pt x="82" y="300"/>
                  </a:lnTo>
                  <a:lnTo>
                    <a:pt x="82" y="304"/>
                  </a:lnTo>
                  <a:lnTo>
                    <a:pt x="83" y="310"/>
                  </a:lnTo>
                  <a:lnTo>
                    <a:pt x="86" y="315"/>
                  </a:lnTo>
                  <a:lnTo>
                    <a:pt x="89" y="321"/>
                  </a:lnTo>
                  <a:lnTo>
                    <a:pt x="93" y="326"/>
                  </a:lnTo>
                  <a:lnTo>
                    <a:pt x="99" y="328"/>
                  </a:lnTo>
                  <a:lnTo>
                    <a:pt x="107" y="331"/>
                  </a:lnTo>
                  <a:lnTo>
                    <a:pt x="116" y="332"/>
                  </a:lnTo>
                  <a:lnTo>
                    <a:pt x="126" y="334"/>
                  </a:lnTo>
                  <a:lnTo>
                    <a:pt x="121" y="343"/>
                  </a:lnTo>
                  <a:lnTo>
                    <a:pt x="0" y="343"/>
                  </a:lnTo>
                  <a:lnTo>
                    <a:pt x="4" y="334"/>
                  </a:lnTo>
                  <a:lnTo>
                    <a:pt x="11" y="334"/>
                  </a:lnTo>
                  <a:lnTo>
                    <a:pt x="18" y="332"/>
                  </a:lnTo>
                  <a:lnTo>
                    <a:pt x="22" y="331"/>
                  </a:lnTo>
                  <a:lnTo>
                    <a:pt x="27" y="331"/>
                  </a:lnTo>
                  <a:lnTo>
                    <a:pt x="31" y="329"/>
                  </a:lnTo>
                  <a:lnTo>
                    <a:pt x="37" y="326"/>
                  </a:lnTo>
                  <a:lnTo>
                    <a:pt x="42" y="322"/>
                  </a:lnTo>
                  <a:lnTo>
                    <a:pt x="49" y="317"/>
                  </a:lnTo>
                  <a:lnTo>
                    <a:pt x="51" y="314"/>
                  </a:lnTo>
                  <a:lnTo>
                    <a:pt x="53" y="310"/>
                  </a:lnTo>
                  <a:lnTo>
                    <a:pt x="56" y="306"/>
                  </a:lnTo>
                  <a:lnTo>
                    <a:pt x="58" y="302"/>
                  </a:lnTo>
                  <a:lnTo>
                    <a:pt x="60" y="298"/>
                  </a:lnTo>
                  <a:lnTo>
                    <a:pt x="62" y="293"/>
                  </a:lnTo>
                  <a:lnTo>
                    <a:pt x="64" y="288"/>
                  </a:lnTo>
                  <a:lnTo>
                    <a:pt x="67" y="283"/>
                  </a:lnTo>
                  <a:lnTo>
                    <a:pt x="144" y="33"/>
                  </a:lnTo>
                  <a:lnTo>
                    <a:pt x="138" y="26"/>
                  </a:lnTo>
                  <a:lnTo>
                    <a:pt x="131" y="20"/>
                  </a:lnTo>
                  <a:lnTo>
                    <a:pt x="126" y="15"/>
                  </a:lnTo>
                  <a:lnTo>
                    <a:pt x="121" y="13"/>
                  </a:lnTo>
                  <a:lnTo>
                    <a:pt x="116" y="11"/>
                  </a:lnTo>
                  <a:lnTo>
                    <a:pt x="109" y="9"/>
                  </a:lnTo>
                  <a:lnTo>
                    <a:pt x="101" y="8"/>
                  </a:lnTo>
                  <a:lnTo>
                    <a:pt x="93" y="7"/>
                  </a:lnTo>
                  <a:lnTo>
                    <a:pt x="95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0" name="Freeform 36"/>
            <p:cNvSpPr>
              <a:spLocks/>
            </p:cNvSpPr>
            <p:nvPr/>
          </p:nvSpPr>
          <p:spPr bwMode="auto">
            <a:xfrm>
              <a:off x="3169" y="2019"/>
              <a:ext cx="34" cy="40"/>
            </a:xfrm>
            <a:custGeom>
              <a:avLst/>
              <a:gdLst/>
              <a:ahLst/>
              <a:cxnLst>
                <a:cxn ang="0">
                  <a:pos x="97" y="39"/>
                </a:cxn>
                <a:cxn ang="0">
                  <a:pos x="93" y="32"/>
                </a:cxn>
                <a:cxn ang="0">
                  <a:pos x="88" y="21"/>
                </a:cxn>
                <a:cxn ang="0">
                  <a:pos x="78" y="13"/>
                </a:cxn>
                <a:cxn ang="0">
                  <a:pos x="68" y="9"/>
                </a:cxn>
                <a:cxn ang="0">
                  <a:pos x="61" y="8"/>
                </a:cxn>
                <a:cxn ang="0">
                  <a:pos x="56" y="10"/>
                </a:cxn>
                <a:cxn ang="0">
                  <a:pos x="52" y="13"/>
                </a:cxn>
                <a:cxn ang="0">
                  <a:pos x="49" y="18"/>
                </a:cxn>
                <a:cxn ang="0">
                  <a:pos x="49" y="22"/>
                </a:cxn>
                <a:cxn ang="0">
                  <a:pos x="52" y="25"/>
                </a:cxn>
                <a:cxn ang="0">
                  <a:pos x="53" y="28"/>
                </a:cxn>
                <a:cxn ang="0">
                  <a:pos x="56" y="33"/>
                </a:cxn>
                <a:cxn ang="0">
                  <a:pos x="69" y="47"/>
                </a:cxn>
                <a:cxn ang="0">
                  <a:pos x="83" y="60"/>
                </a:cxn>
                <a:cxn ang="0">
                  <a:pos x="88" y="69"/>
                </a:cxn>
                <a:cxn ang="0">
                  <a:pos x="92" y="77"/>
                </a:cxn>
                <a:cxn ang="0">
                  <a:pos x="92" y="88"/>
                </a:cxn>
                <a:cxn ang="0">
                  <a:pos x="88" y="97"/>
                </a:cxn>
                <a:cxn ang="0">
                  <a:pos x="82" y="106"/>
                </a:cxn>
                <a:cxn ang="0">
                  <a:pos x="74" y="113"/>
                </a:cxn>
                <a:cxn ang="0">
                  <a:pos x="64" y="119"/>
                </a:cxn>
                <a:cxn ang="0">
                  <a:pos x="52" y="122"/>
                </a:cxn>
                <a:cxn ang="0">
                  <a:pos x="43" y="122"/>
                </a:cxn>
                <a:cxn ang="0">
                  <a:pos x="33" y="119"/>
                </a:cxn>
                <a:cxn ang="0">
                  <a:pos x="23" y="118"/>
                </a:cxn>
                <a:cxn ang="0">
                  <a:pos x="17" y="115"/>
                </a:cxn>
                <a:cxn ang="0">
                  <a:pos x="14" y="115"/>
                </a:cxn>
                <a:cxn ang="0">
                  <a:pos x="10" y="118"/>
                </a:cxn>
                <a:cxn ang="0">
                  <a:pos x="9" y="118"/>
                </a:cxn>
                <a:cxn ang="0">
                  <a:pos x="7" y="121"/>
                </a:cxn>
                <a:cxn ang="0">
                  <a:pos x="0" y="122"/>
                </a:cxn>
                <a:cxn ang="0">
                  <a:pos x="10" y="78"/>
                </a:cxn>
                <a:cxn ang="0">
                  <a:pos x="15" y="93"/>
                </a:cxn>
                <a:cxn ang="0">
                  <a:pos x="19" y="101"/>
                </a:cxn>
                <a:cxn ang="0">
                  <a:pos x="24" y="106"/>
                </a:cxn>
                <a:cxn ang="0">
                  <a:pos x="30" y="110"/>
                </a:cxn>
                <a:cxn ang="0">
                  <a:pos x="37" y="112"/>
                </a:cxn>
                <a:cxn ang="0">
                  <a:pos x="43" y="113"/>
                </a:cxn>
                <a:cxn ang="0">
                  <a:pos x="51" y="112"/>
                </a:cxn>
                <a:cxn ang="0">
                  <a:pos x="57" y="110"/>
                </a:cxn>
                <a:cxn ang="0">
                  <a:pos x="62" y="105"/>
                </a:cxn>
                <a:cxn ang="0">
                  <a:pos x="63" y="99"/>
                </a:cxn>
                <a:cxn ang="0">
                  <a:pos x="62" y="94"/>
                </a:cxn>
                <a:cxn ang="0">
                  <a:pos x="59" y="90"/>
                </a:cxn>
                <a:cxn ang="0">
                  <a:pos x="54" y="81"/>
                </a:cxn>
                <a:cxn ang="0">
                  <a:pos x="43" y="71"/>
                </a:cxn>
                <a:cxn ang="0">
                  <a:pos x="29" y="57"/>
                </a:cxn>
                <a:cxn ang="0">
                  <a:pos x="23" y="47"/>
                </a:cxn>
                <a:cxn ang="0">
                  <a:pos x="20" y="39"/>
                </a:cxn>
                <a:cxn ang="0">
                  <a:pos x="19" y="31"/>
                </a:cxn>
                <a:cxn ang="0">
                  <a:pos x="22" y="20"/>
                </a:cxn>
                <a:cxn ang="0">
                  <a:pos x="29" y="10"/>
                </a:cxn>
                <a:cxn ang="0">
                  <a:pos x="43" y="2"/>
                </a:cxn>
                <a:cxn ang="0">
                  <a:pos x="59" y="0"/>
                </a:cxn>
                <a:cxn ang="0">
                  <a:pos x="69" y="1"/>
                </a:cxn>
                <a:cxn ang="0">
                  <a:pos x="82" y="3"/>
                </a:cxn>
                <a:cxn ang="0">
                  <a:pos x="87" y="4"/>
                </a:cxn>
                <a:cxn ang="0">
                  <a:pos x="92" y="6"/>
                </a:cxn>
                <a:cxn ang="0">
                  <a:pos x="96" y="4"/>
                </a:cxn>
                <a:cxn ang="0">
                  <a:pos x="100" y="0"/>
                </a:cxn>
              </a:cxnLst>
              <a:rect l="0" t="0" r="r" b="b"/>
              <a:pathLst>
                <a:path w="104" h="122">
                  <a:moveTo>
                    <a:pt x="104" y="0"/>
                  </a:moveTo>
                  <a:lnTo>
                    <a:pt x="97" y="39"/>
                  </a:lnTo>
                  <a:lnTo>
                    <a:pt x="94" y="39"/>
                  </a:lnTo>
                  <a:lnTo>
                    <a:pt x="93" y="32"/>
                  </a:lnTo>
                  <a:lnTo>
                    <a:pt x="91" y="26"/>
                  </a:lnTo>
                  <a:lnTo>
                    <a:pt x="88" y="21"/>
                  </a:lnTo>
                  <a:lnTo>
                    <a:pt x="84" y="17"/>
                  </a:lnTo>
                  <a:lnTo>
                    <a:pt x="78" y="13"/>
                  </a:lnTo>
                  <a:lnTo>
                    <a:pt x="74" y="10"/>
                  </a:lnTo>
                  <a:lnTo>
                    <a:pt x="68" y="9"/>
                  </a:lnTo>
                  <a:lnTo>
                    <a:pt x="63" y="8"/>
                  </a:lnTo>
                  <a:lnTo>
                    <a:pt x="61" y="8"/>
                  </a:lnTo>
                  <a:lnTo>
                    <a:pt x="58" y="9"/>
                  </a:lnTo>
                  <a:lnTo>
                    <a:pt x="56" y="10"/>
                  </a:lnTo>
                  <a:lnTo>
                    <a:pt x="53" y="11"/>
                  </a:lnTo>
                  <a:lnTo>
                    <a:pt x="52" y="13"/>
                  </a:lnTo>
                  <a:lnTo>
                    <a:pt x="51" y="15"/>
                  </a:lnTo>
                  <a:lnTo>
                    <a:pt x="49" y="18"/>
                  </a:lnTo>
                  <a:lnTo>
                    <a:pt x="49" y="21"/>
                  </a:lnTo>
                  <a:lnTo>
                    <a:pt x="49" y="22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2" y="26"/>
                  </a:lnTo>
                  <a:lnTo>
                    <a:pt x="53" y="28"/>
                  </a:lnTo>
                  <a:lnTo>
                    <a:pt x="54" y="30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69" y="47"/>
                  </a:lnTo>
                  <a:lnTo>
                    <a:pt x="77" y="54"/>
                  </a:lnTo>
                  <a:lnTo>
                    <a:pt x="83" y="60"/>
                  </a:lnTo>
                  <a:lnTo>
                    <a:pt x="85" y="65"/>
                  </a:lnTo>
                  <a:lnTo>
                    <a:pt x="88" y="69"/>
                  </a:lnTo>
                  <a:lnTo>
                    <a:pt x="91" y="73"/>
                  </a:lnTo>
                  <a:lnTo>
                    <a:pt x="92" y="77"/>
                  </a:lnTo>
                  <a:lnTo>
                    <a:pt x="92" y="82"/>
                  </a:lnTo>
                  <a:lnTo>
                    <a:pt x="92" y="88"/>
                  </a:lnTo>
                  <a:lnTo>
                    <a:pt x="91" y="93"/>
                  </a:lnTo>
                  <a:lnTo>
                    <a:pt x="88" y="97"/>
                  </a:lnTo>
                  <a:lnTo>
                    <a:pt x="85" y="101"/>
                  </a:lnTo>
                  <a:lnTo>
                    <a:pt x="82" y="106"/>
                  </a:lnTo>
                  <a:lnTo>
                    <a:pt x="78" y="109"/>
                  </a:lnTo>
                  <a:lnTo>
                    <a:pt x="74" y="113"/>
                  </a:lnTo>
                  <a:lnTo>
                    <a:pt x="69" y="115"/>
                  </a:lnTo>
                  <a:lnTo>
                    <a:pt x="64" y="119"/>
                  </a:lnTo>
                  <a:lnTo>
                    <a:pt x="57" y="120"/>
                  </a:lnTo>
                  <a:lnTo>
                    <a:pt x="52" y="122"/>
                  </a:lnTo>
                  <a:lnTo>
                    <a:pt x="47" y="122"/>
                  </a:lnTo>
                  <a:lnTo>
                    <a:pt x="43" y="122"/>
                  </a:lnTo>
                  <a:lnTo>
                    <a:pt x="37" y="121"/>
                  </a:lnTo>
                  <a:lnTo>
                    <a:pt x="33" y="119"/>
                  </a:lnTo>
                  <a:lnTo>
                    <a:pt x="27" y="118"/>
                  </a:lnTo>
                  <a:lnTo>
                    <a:pt x="23" y="118"/>
                  </a:lnTo>
                  <a:lnTo>
                    <a:pt x="19" y="117"/>
                  </a:lnTo>
                  <a:lnTo>
                    <a:pt x="17" y="115"/>
                  </a:lnTo>
                  <a:lnTo>
                    <a:pt x="15" y="115"/>
                  </a:lnTo>
                  <a:lnTo>
                    <a:pt x="14" y="115"/>
                  </a:lnTo>
                  <a:lnTo>
                    <a:pt x="12" y="117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9" y="118"/>
                  </a:lnTo>
                  <a:lnTo>
                    <a:pt x="8" y="119"/>
                  </a:lnTo>
                  <a:lnTo>
                    <a:pt x="7" y="121"/>
                  </a:lnTo>
                  <a:lnTo>
                    <a:pt x="7" y="122"/>
                  </a:lnTo>
                  <a:lnTo>
                    <a:pt x="0" y="122"/>
                  </a:lnTo>
                  <a:lnTo>
                    <a:pt x="7" y="78"/>
                  </a:lnTo>
                  <a:lnTo>
                    <a:pt x="10" y="78"/>
                  </a:lnTo>
                  <a:lnTo>
                    <a:pt x="13" y="87"/>
                  </a:lnTo>
                  <a:lnTo>
                    <a:pt x="15" y="93"/>
                  </a:lnTo>
                  <a:lnTo>
                    <a:pt x="17" y="97"/>
                  </a:lnTo>
                  <a:lnTo>
                    <a:pt x="19" y="101"/>
                  </a:lnTo>
                  <a:lnTo>
                    <a:pt x="22" y="103"/>
                  </a:lnTo>
                  <a:lnTo>
                    <a:pt x="24" y="106"/>
                  </a:lnTo>
                  <a:lnTo>
                    <a:pt x="27" y="108"/>
                  </a:lnTo>
                  <a:lnTo>
                    <a:pt x="30" y="110"/>
                  </a:lnTo>
                  <a:lnTo>
                    <a:pt x="34" y="111"/>
                  </a:lnTo>
                  <a:lnTo>
                    <a:pt x="37" y="112"/>
                  </a:lnTo>
                  <a:lnTo>
                    <a:pt x="40" y="113"/>
                  </a:lnTo>
                  <a:lnTo>
                    <a:pt x="43" y="113"/>
                  </a:lnTo>
                  <a:lnTo>
                    <a:pt x="47" y="113"/>
                  </a:lnTo>
                  <a:lnTo>
                    <a:pt x="51" y="112"/>
                  </a:lnTo>
                  <a:lnTo>
                    <a:pt x="54" y="111"/>
                  </a:lnTo>
                  <a:lnTo>
                    <a:pt x="57" y="110"/>
                  </a:lnTo>
                  <a:lnTo>
                    <a:pt x="59" y="108"/>
                  </a:lnTo>
                  <a:lnTo>
                    <a:pt x="62" y="105"/>
                  </a:lnTo>
                  <a:lnTo>
                    <a:pt x="63" y="102"/>
                  </a:lnTo>
                  <a:lnTo>
                    <a:pt x="63" y="99"/>
                  </a:lnTo>
                  <a:lnTo>
                    <a:pt x="63" y="97"/>
                  </a:lnTo>
                  <a:lnTo>
                    <a:pt x="62" y="94"/>
                  </a:lnTo>
                  <a:lnTo>
                    <a:pt x="61" y="92"/>
                  </a:lnTo>
                  <a:lnTo>
                    <a:pt x="59" y="90"/>
                  </a:lnTo>
                  <a:lnTo>
                    <a:pt x="57" y="86"/>
                  </a:lnTo>
                  <a:lnTo>
                    <a:pt x="54" y="81"/>
                  </a:lnTo>
                  <a:lnTo>
                    <a:pt x="48" y="76"/>
                  </a:lnTo>
                  <a:lnTo>
                    <a:pt x="43" y="71"/>
                  </a:lnTo>
                  <a:lnTo>
                    <a:pt x="36" y="64"/>
                  </a:lnTo>
                  <a:lnTo>
                    <a:pt x="29" y="57"/>
                  </a:lnTo>
                  <a:lnTo>
                    <a:pt x="25" y="52"/>
                  </a:lnTo>
                  <a:lnTo>
                    <a:pt x="23" y="47"/>
                  </a:lnTo>
                  <a:lnTo>
                    <a:pt x="22" y="44"/>
                  </a:lnTo>
                  <a:lnTo>
                    <a:pt x="20" y="39"/>
                  </a:lnTo>
                  <a:lnTo>
                    <a:pt x="19" y="35"/>
                  </a:lnTo>
                  <a:lnTo>
                    <a:pt x="19" y="31"/>
                  </a:lnTo>
                  <a:lnTo>
                    <a:pt x="20" y="26"/>
                  </a:lnTo>
                  <a:lnTo>
                    <a:pt x="22" y="20"/>
                  </a:lnTo>
                  <a:lnTo>
                    <a:pt x="25" y="15"/>
                  </a:lnTo>
                  <a:lnTo>
                    <a:pt x="29" y="10"/>
                  </a:lnTo>
                  <a:lnTo>
                    <a:pt x="36" y="6"/>
                  </a:lnTo>
                  <a:lnTo>
                    <a:pt x="43" y="2"/>
                  </a:lnTo>
                  <a:lnTo>
                    <a:pt x="51" y="1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9" y="1"/>
                  </a:lnTo>
                  <a:lnTo>
                    <a:pt x="76" y="2"/>
                  </a:lnTo>
                  <a:lnTo>
                    <a:pt x="82" y="3"/>
                  </a:lnTo>
                  <a:lnTo>
                    <a:pt x="84" y="3"/>
                  </a:lnTo>
                  <a:lnTo>
                    <a:pt x="87" y="4"/>
                  </a:lnTo>
                  <a:lnTo>
                    <a:pt x="90" y="6"/>
                  </a:lnTo>
                  <a:lnTo>
                    <a:pt x="92" y="6"/>
                  </a:lnTo>
                  <a:lnTo>
                    <a:pt x="94" y="6"/>
                  </a:lnTo>
                  <a:lnTo>
                    <a:pt x="96" y="4"/>
                  </a:lnTo>
                  <a:lnTo>
                    <a:pt x="97" y="2"/>
                  </a:lnTo>
                  <a:lnTo>
                    <a:pt x="10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1" name="Freeform 37"/>
            <p:cNvSpPr>
              <a:spLocks/>
            </p:cNvSpPr>
            <p:nvPr/>
          </p:nvSpPr>
          <p:spPr bwMode="auto">
            <a:xfrm>
              <a:off x="3816" y="1866"/>
              <a:ext cx="157" cy="116"/>
            </a:xfrm>
            <a:custGeom>
              <a:avLst/>
              <a:gdLst/>
              <a:ahLst/>
              <a:cxnLst>
                <a:cxn ang="0">
                  <a:pos x="334" y="229"/>
                </a:cxn>
                <a:cxn ang="0">
                  <a:pos x="387" y="57"/>
                </a:cxn>
                <a:cxn ang="0">
                  <a:pos x="389" y="43"/>
                </a:cxn>
                <a:cxn ang="0">
                  <a:pos x="389" y="32"/>
                </a:cxn>
                <a:cxn ang="0">
                  <a:pos x="386" y="23"/>
                </a:cxn>
                <a:cxn ang="0">
                  <a:pos x="377" y="14"/>
                </a:cxn>
                <a:cxn ang="0">
                  <a:pos x="361" y="9"/>
                </a:cxn>
                <a:cxn ang="0">
                  <a:pos x="356" y="0"/>
                </a:cxn>
                <a:cxn ang="0">
                  <a:pos x="468" y="7"/>
                </a:cxn>
                <a:cxn ang="0">
                  <a:pos x="458" y="9"/>
                </a:cxn>
                <a:cxn ang="0">
                  <a:pos x="448" y="12"/>
                </a:cxn>
                <a:cxn ang="0">
                  <a:pos x="439" y="16"/>
                </a:cxn>
                <a:cxn ang="0">
                  <a:pos x="433" y="21"/>
                </a:cxn>
                <a:cxn ang="0">
                  <a:pos x="425" y="27"/>
                </a:cxn>
                <a:cxn ang="0">
                  <a:pos x="419" y="36"/>
                </a:cxn>
                <a:cxn ang="0">
                  <a:pos x="413" y="49"/>
                </a:cxn>
                <a:cxn ang="0">
                  <a:pos x="408" y="64"/>
                </a:cxn>
                <a:cxn ang="0">
                  <a:pos x="311" y="347"/>
                </a:cxn>
                <a:cxn ang="0">
                  <a:pos x="86" y="284"/>
                </a:cxn>
                <a:cxn ang="0">
                  <a:pos x="83" y="295"/>
                </a:cxn>
                <a:cxn ang="0">
                  <a:pos x="82" y="304"/>
                </a:cxn>
                <a:cxn ang="0">
                  <a:pos x="85" y="316"/>
                </a:cxn>
                <a:cxn ang="0">
                  <a:pos x="93" y="327"/>
                </a:cxn>
                <a:cxn ang="0">
                  <a:pos x="106" y="332"/>
                </a:cxn>
                <a:cxn ang="0">
                  <a:pos x="125" y="334"/>
                </a:cxn>
                <a:cxn ang="0">
                  <a:pos x="0" y="343"/>
                </a:cxn>
                <a:cxn ang="0">
                  <a:pos x="11" y="334"/>
                </a:cxn>
                <a:cxn ang="0">
                  <a:pos x="22" y="332"/>
                </a:cxn>
                <a:cxn ang="0">
                  <a:pos x="31" y="330"/>
                </a:cxn>
                <a:cxn ang="0">
                  <a:pos x="42" y="323"/>
                </a:cxn>
                <a:cxn ang="0">
                  <a:pos x="51" y="315"/>
                </a:cxn>
                <a:cxn ang="0">
                  <a:pos x="55" y="306"/>
                </a:cxn>
                <a:cxn ang="0">
                  <a:pos x="60" y="298"/>
                </a:cxn>
                <a:cxn ang="0">
                  <a:pos x="64" y="289"/>
                </a:cxn>
                <a:cxn ang="0">
                  <a:pos x="143" y="34"/>
                </a:cxn>
                <a:cxn ang="0">
                  <a:pos x="131" y="21"/>
                </a:cxn>
                <a:cxn ang="0">
                  <a:pos x="121" y="13"/>
                </a:cxn>
                <a:cxn ang="0">
                  <a:pos x="109" y="9"/>
                </a:cxn>
                <a:cxn ang="0">
                  <a:pos x="93" y="7"/>
                </a:cxn>
                <a:cxn ang="0">
                  <a:pos x="216" y="0"/>
                </a:cxn>
              </a:cxnLst>
              <a:rect l="0" t="0" r="r" b="b"/>
              <a:pathLst>
                <a:path w="473" h="347">
                  <a:moveTo>
                    <a:pt x="216" y="0"/>
                  </a:moveTo>
                  <a:lnTo>
                    <a:pt x="334" y="229"/>
                  </a:lnTo>
                  <a:lnTo>
                    <a:pt x="386" y="64"/>
                  </a:lnTo>
                  <a:lnTo>
                    <a:pt x="387" y="57"/>
                  </a:lnTo>
                  <a:lnTo>
                    <a:pt x="388" y="50"/>
                  </a:lnTo>
                  <a:lnTo>
                    <a:pt x="389" y="43"/>
                  </a:lnTo>
                  <a:lnTo>
                    <a:pt x="389" y="37"/>
                  </a:lnTo>
                  <a:lnTo>
                    <a:pt x="389" y="32"/>
                  </a:lnTo>
                  <a:lnTo>
                    <a:pt x="388" y="27"/>
                  </a:lnTo>
                  <a:lnTo>
                    <a:pt x="386" y="23"/>
                  </a:lnTo>
                  <a:lnTo>
                    <a:pt x="382" y="19"/>
                  </a:lnTo>
                  <a:lnTo>
                    <a:pt x="377" y="14"/>
                  </a:lnTo>
                  <a:lnTo>
                    <a:pt x="370" y="11"/>
                  </a:lnTo>
                  <a:lnTo>
                    <a:pt x="361" y="9"/>
                  </a:lnTo>
                  <a:lnTo>
                    <a:pt x="351" y="7"/>
                  </a:lnTo>
                  <a:lnTo>
                    <a:pt x="356" y="0"/>
                  </a:lnTo>
                  <a:lnTo>
                    <a:pt x="473" y="0"/>
                  </a:lnTo>
                  <a:lnTo>
                    <a:pt x="468" y="7"/>
                  </a:lnTo>
                  <a:lnTo>
                    <a:pt x="463" y="8"/>
                  </a:lnTo>
                  <a:lnTo>
                    <a:pt x="458" y="9"/>
                  </a:lnTo>
                  <a:lnTo>
                    <a:pt x="453" y="11"/>
                  </a:lnTo>
                  <a:lnTo>
                    <a:pt x="448" y="12"/>
                  </a:lnTo>
                  <a:lnTo>
                    <a:pt x="444" y="14"/>
                  </a:lnTo>
                  <a:lnTo>
                    <a:pt x="439" y="16"/>
                  </a:lnTo>
                  <a:lnTo>
                    <a:pt x="436" y="19"/>
                  </a:lnTo>
                  <a:lnTo>
                    <a:pt x="433" y="21"/>
                  </a:lnTo>
                  <a:lnTo>
                    <a:pt x="429" y="23"/>
                  </a:lnTo>
                  <a:lnTo>
                    <a:pt x="425" y="27"/>
                  </a:lnTo>
                  <a:lnTo>
                    <a:pt x="422" y="31"/>
                  </a:lnTo>
                  <a:lnTo>
                    <a:pt x="419" y="36"/>
                  </a:lnTo>
                  <a:lnTo>
                    <a:pt x="416" y="42"/>
                  </a:lnTo>
                  <a:lnTo>
                    <a:pt x="413" y="49"/>
                  </a:lnTo>
                  <a:lnTo>
                    <a:pt x="410" y="57"/>
                  </a:lnTo>
                  <a:lnTo>
                    <a:pt x="408" y="64"/>
                  </a:lnTo>
                  <a:lnTo>
                    <a:pt x="319" y="347"/>
                  </a:lnTo>
                  <a:lnTo>
                    <a:pt x="311" y="347"/>
                  </a:lnTo>
                  <a:lnTo>
                    <a:pt x="158" y="55"/>
                  </a:lnTo>
                  <a:lnTo>
                    <a:pt x="86" y="284"/>
                  </a:lnTo>
                  <a:lnTo>
                    <a:pt x="85" y="289"/>
                  </a:lnTo>
                  <a:lnTo>
                    <a:pt x="83" y="295"/>
                  </a:lnTo>
                  <a:lnTo>
                    <a:pt x="82" y="300"/>
                  </a:lnTo>
                  <a:lnTo>
                    <a:pt x="82" y="304"/>
                  </a:lnTo>
                  <a:lnTo>
                    <a:pt x="83" y="310"/>
                  </a:lnTo>
                  <a:lnTo>
                    <a:pt x="85" y="316"/>
                  </a:lnTo>
                  <a:lnTo>
                    <a:pt x="89" y="322"/>
                  </a:lnTo>
                  <a:lnTo>
                    <a:pt x="93" y="327"/>
                  </a:lnTo>
                  <a:lnTo>
                    <a:pt x="99" y="329"/>
                  </a:lnTo>
                  <a:lnTo>
                    <a:pt x="106" y="332"/>
                  </a:lnTo>
                  <a:lnTo>
                    <a:pt x="115" y="333"/>
                  </a:lnTo>
                  <a:lnTo>
                    <a:pt x="125" y="334"/>
                  </a:lnTo>
                  <a:lnTo>
                    <a:pt x="121" y="343"/>
                  </a:lnTo>
                  <a:lnTo>
                    <a:pt x="0" y="343"/>
                  </a:lnTo>
                  <a:lnTo>
                    <a:pt x="4" y="334"/>
                  </a:lnTo>
                  <a:lnTo>
                    <a:pt x="11" y="334"/>
                  </a:lnTo>
                  <a:lnTo>
                    <a:pt x="17" y="333"/>
                  </a:lnTo>
                  <a:lnTo>
                    <a:pt x="22" y="332"/>
                  </a:lnTo>
                  <a:lnTo>
                    <a:pt x="26" y="332"/>
                  </a:lnTo>
                  <a:lnTo>
                    <a:pt x="31" y="330"/>
                  </a:lnTo>
                  <a:lnTo>
                    <a:pt x="36" y="327"/>
                  </a:lnTo>
                  <a:lnTo>
                    <a:pt x="42" y="323"/>
                  </a:lnTo>
                  <a:lnTo>
                    <a:pt x="49" y="318"/>
                  </a:lnTo>
                  <a:lnTo>
                    <a:pt x="51" y="315"/>
                  </a:lnTo>
                  <a:lnTo>
                    <a:pt x="53" y="310"/>
                  </a:lnTo>
                  <a:lnTo>
                    <a:pt x="55" y="306"/>
                  </a:lnTo>
                  <a:lnTo>
                    <a:pt x="57" y="302"/>
                  </a:lnTo>
                  <a:lnTo>
                    <a:pt x="60" y="298"/>
                  </a:lnTo>
                  <a:lnTo>
                    <a:pt x="62" y="294"/>
                  </a:lnTo>
                  <a:lnTo>
                    <a:pt x="64" y="289"/>
                  </a:lnTo>
                  <a:lnTo>
                    <a:pt x="66" y="284"/>
                  </a:lnTo>
                  <a:lnTo>
                    <a:pt x="143" y="34"/>
                  </a:lnTo>
                  <a:lnTo>
                    <a:pt x="138" y="27"/>
                  </a:lnTo>
                  <a:lnTo>
                    <a:pt x="131" y="21"/>
                  </a:lnTo>
                  <a:lnTo>
                    <a:pt x="125" y="15"/>
                  </a:lnTo>
                  <a:lnTo>
                    <a:pt x="121" y="13"/>
                  </a:lnTo>
                  <a:lnTo>
                    <a:pt x="115" y="11"/>
                  </a:lnTo>
                  <a:lnTo>
                    <a:pt x="109" y="9"/>
                  </a:lnTo>
                  <a:lnTo>
                    <a:pt x="101" y="8"/>
                  </a:lnTo>
                  <a:lnTo>
                    <a:pt x="93" y="7"/>
                  </a:lnTo>
                  <a:lnTo>
                    <a:pt x="94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2" name="Freeform 38"/>
            <p:cNvSpPr>
              <a:spLocks noEditPoints="1"/>
            </p:cNvSpPr>
            <p:nvPr/>
          </p:nvSpPr>
          <p:spPr bwMode="auto">
            <a:xfrm>
              <a:off x="3959" y="1956"/>
              <a:ext cx="42" cy="60"/>
            </a:xfrm>
            <a:custGeom>
              <a:avLst/>
              <a:gdLst/>
              <a:ahLst/>
              <a:cxnLst>
                <a:cxn ang="0">
                  <a:pos x="62" y="77"/>
                </a:cxn>
                <a:cxn ang="0">
                  <a:pos x="71" y="69"/>
                </a:cxn>
                <a:cxn ang="0">
                  <a:pos x="79" y="64"/>
                </a:cxn>
                <a:cxn ang="0">
                  <a:pos x="88" y="61"/>
                </a:cxn>
                <a:cxn ang="0">
                  <a:pos x="94" y="60"/>
                </a:cxn>
                <a:cxn ang="0">
                  <a:pos x="108" y="63"/>
                </a:cxn>
                <a:cxn ang="0">
                  <a:pos x="119" y="71"/>
                </a:cxn>
                <a:cxn ang="0">
                  <a:pos x="124" y="84"/>
                </a:cxn>
                <a:cxn ang="0">
                  <a:pos x="126" y="96"/>
                </a:cxn>
                <a:cxn ang="0">
                  <a:pos x="125" y="112"/>
                </a:cxn>
                <a:cxn ang="0">
                  <a:pos x="121" y="128"/>
                </a:cxn>
                <a:cxn ang="0">
                  <a:pos x="112" y="143"/>
                </a:cxn>
                <a:cxn ang="0">
                  <a:pos x="101" y="158"/>
                </a:cxn>
                <a:cxn ang="0">
                  <a:pos x="89" y="167"/>
                </a:cxn>
                <a:cxn ang="0">
                  <a:pos x="75" y="174"/>
                </a:cxn>
                <a:cxn ang="0">
                  <a:pos x="61" y="178"/>
                </a:cxn>
                <a:cxn ang="0">
                  <a:pos x="46" y="180"/>
                </a:cxn>
                <a:cxn ang="0">
                  <a:pos x="35" y="179"/>
                </a:cxn>
                <a:cxn ang="0">
                  <a:pos x="23" y="177"/>
                </a:cxn>
                <a:cxn ang="0">
                  <a:pos x="12" y="174"/>
                </a:cxn>
                <a:cxn ang="0">
                  <a:pos x="0" y="169"/>
                </a:cxn>
                <a:cxn ang="0">
                  <a:pos x="43" y="30"/>
                </a:cxn>
                <a:cxn ang="0">
                  <a:pos x="46" y="23"/>
                </a:cxn>
                <a:cxn ang="0">
                  <a:pos x="46" y="20"/>
                </a:cxn>
                <a:cxn ang="0">
                  <a:pos x="44" y="17"/>
                </a:cxn>
                <a:cxn ang="0">
                  <a:pos x="42" y="15"/>
                </a:cxn>
                <a:cxn ang="0">
                  <a:pos x="35" y="14"/>
                </a:cxn>
                <a:cxn ang="0">
                  <a:pos x="32" y="9"/>
                </a:cxn>
                <a:cxn ang="0">
                  <a:pos x="86" y="0"/>
                </a:cxn>
                <a:cxn ang="0">
                  <a:pos x="36" y="170"/>
                </a:cxn>
                <a:cxn ang="0">
                  <a:pos x="42" y="172"/>
                </a:cxn>
                <a:cxn ang="0">
                  <a:pos x="47" y="172"/>
                </a:cxn>
                <a:cxn ang="0">
                  <a:pos x="54" y="171"/>
                </a:cxn>
                <a:cxn ang="0">
                  <a:pos x="60" y="169"/>
                </a:cxn>
                <a:cxn ang="0">
                  <a:pos x="66" y="160"/>
                </a:cxn>
                <a:cxn ang="0">
                  <a:pos x="74" y="149"/>
                </a:cxn>
                <a:cxn ang="0">
                  <a:pos x="83" y="136"/>
                </a:cxn>
                <a:cxn ang="0">
                  <a:pos x="88" y="125"/>
                </a:cxn>
                <a:cxn ang="0">
                  <a:pos x="89" y="116"/>
                </a:cxn>
                <a:cxn ang="0">
                  <a:pos x="90" y="108"/>
                </a:cxn>
                <a:cxn ang="0">
                  <a:pos x="91" y="100"/>
                </a:cxn>
                <a:cxn ang="0">
                  <a:pos x="91" y="92"/>
                </a:cxn>
                <a:cxn ang="0">
                  <a:pos x="88" y="86"/>
                </a:cxn>
                <a:cxn ang="0">
                  <a:pos x="84" y="80"/>
                </a:cxn>
                <a:cxn ang="0">
                  <a:pos x="79" y="77"/>
                </a:cxn>
                <a:cxn ang="0">
                  <a:pos x="72" y="78"/>
                </a:cxn>
                <a:cxn ang="0">
                  <a:pos x="64" y="83"/>
                </a:cxn>
                <a:cxn ang="0">
                  <a:pos x="57" y="90"/>
                </a:cxn>
                <a:cxn ang="0">
                  <a:pos x="54" y="102"/>
                </a:cxn>
                <a:cxn ang="0">
                  <a:pos x="34" y="169"/>
                </a:cxn>
              </a:cxnLst>
              <a:rect l="0" t="0" r="r" b="b"/>
              <a:pathLst>
                <a:path w="126" h="180">
                  <a:moveTo>
                    <a:pt x="86" y="0"/>
                  </a:moveTo>
                  <a:lnTo>
                    <a:pt x="62" y="77"/>
                  </a:lnTo>
                  <a:lnTo>
                    <a:pt x="66" y="73"/>
                  </a:lnTo>
                  <a:lnTo>
                    <a:pt x="71" y="69"/>
                  </a:lnTo>
                  <a:lnTo>
                    <a:pt x="75" y="66"/>
                  </a:lnTo>
                  <a:lnTo>
                    <a:pt x="79" y="64"/>
                  </a:lnTo>
                  <a:lnTo>
                    <a:pt x="83" y="63"/>
                  </a:lnTo>
                  <a:lnTo>
                    <a:pt x="88" y="61"/>
                  </a:lnTo>
                  <a:lnTo>
                    <a:pt x="91" y="60"/>
                  </a:lnTo>
                  <a:lnTo>
                    <a:pt x="94" y="60"/>
                  </a:lnTo>
                  <a:lnTo>
                    <a:pt x="101" y="61"/>
                  </a:lnTo>
                  <a:lnTo>
                    <a:pt x="108" y="63"/>
                  </a:lnTo>
                  <a:lnTo>
                    <a:pt x="113" y="66"/>
                  </a:lnTo>
                  <a:lnTo>
                    <a:pt x="119" y="71"/>
                  </a:lnTo>
                  <a:lnTo>
                    <a:pt x="122" y="77"/>
                  </a:lnTo>
                  <a:lnTo>
                    <a:pt x="124" y="84"/>
                  </a:lnTo>
                  <a:lnTo>
                    <a:pt x="125" y="90"/>
                  </a:lnTo>
                  <a:lnTo>
                    <a:pt x="126" y="96"/>
                  </a:lnTo>
                  <a:lnTo>
                    <a:pt x="126" y="104"/>
                  </a:lnTo>
                  <a:lnTo>
                    <a:pt x="125" y="112"/>
                  </a:lnTo>
                  <a:lnTo>
                    <a:pt x="123" y="121"/>
                  </a:lnTo>
                  <a:lnTo>
                    <a:pt x="121" y="128"/>
                  </a:lnTo>
                  <a:lnTo>
                    <a:pt x="116" y="136"/>
                  </a:lnTo>
                  <a:lnTo>
                    <a:pt x="112" y="143"/>
                  </a:lnTo>
                  <a:lnTo>
                    <a:pt x="108" y="150"/>
                  </a:lnTo>
                  <a:lnTo>
                    <a:pt x="101" y="158"/>
                  </a:lnTo>
                  <a:lnTo>
                    <a:pt x="94" y="163"/>
                  </a:lnTo>
                  <a:lnTo>
                    <a:pt x="89" y="167"/>
                  </a:lnTo>
                  <a:lnTo>
                    <a:pt x="82" y="171"/>
                  </a:lnTo>
                  <a:lnTo>
                    <a:pt x="75" y="174"/>
                  </a:lnTo>
                  <a:lnTo>
                    <a:pt x="67" y="176"/>
                  </a:lnTo>
                  <a:lnTo>
                    <a:pt x="61" y="178"/>
                  </a:lnTo>
                  <a:lnTo>
                    <a:pt x="54" y="180"/>
                  </a:lnTo>
                  <a:lnTo>
                    <a:pt x="46" y="180"/>
                  </a:lnTo>
                  <a:lnTo>
                    <a:pt x="41" y="180"/>
                  </a:lnTo>
                  <a:lnTo>
                    <a:pt x="35" y="179"/>
                  </a:lnTo>
                  <a:lnTo>
                    <a:pt x="30" y="178"/>
                  </a:lnTo>
                  <a:lnTo>
                    <a:pt x="23" y="177"/>
                  </a:lnTo>
                  <a:lnTo>
                    <a:pt x="17" y="176"/>
                  </a:lnTo>
                  <a:lnTo>
                    <a:pt x="12" y="174"/>
                  </a:lnTo>
                  <a:lnTo>
                    <a:pt x="5" y="171"/>
                  </a:lnTo>
                  <a:lnTo>
                    <a:pt x="0" y="169"/>
                  </a:lnTo>
                  <a:lnTo>
                    <a:pt x="42" y="34"/>
                  </a:lnTo>
                  <a:lnTo>
                    <a:pt x="43" y="30"/>
                  </a:lnTo>
                  <a:lnTo>
                    <a:pt x="45" y="26"/>
                  </a:lnTo>
                  <a:lnTo>
                    <a:pt x="46" y="23"/>
                  </a:lnTo>
                  <a:lnTo>
                    <a:pt x="46" y="21"/>
                  </a:lnTo>
                  <a:lnTo>
                    <a:pt x="46" y="20"/>
                  </a:lnTo>
                  <a:lnTo>
                    <a:pt x="45" y="18"/>
                  </a:lnTo>
                  <a:lnTo>
                    <a:pt x="44" y="17"/>
                  </a:lnTo>
                  <a:lnTo>
                    <a:pt x="44" y="16"/>
                  </a:lnTo>
                  <a:lnTo>
                    <a:pt x="42" y="15"/>
                  </a:lnTo>
                  <a:lnTo>
                    <a:pt x="39" y="14"/>
                  </a:lnTo>
                  <a:lnTo>
                    <a:pt x="35" y="14"/>
                  </a:lnTo>
                  <a:lnTo>
                    <a:pt x="32" y="14"/>
                  </a:lnTo>
                  <a:lnTo>
                    <a:pt x="32" y="9"/>
                  </a:lnTo>
                  <a:lnTo>
                    <a:pt x="79" y="0"/>
                  </a:lnTo>
                  <a:lnTo>
                    <a:pt x="86" y="0"/>
                  </a:lnTo>
                  <a:close/>
                  <a:moveTo>
                    <a:pt x="34" y="169"/>
                  </a:moveTo>
                  <a:lnTo>
                    <a:pt x="36" y="170"/>
                  </a:lnTo>
                  <a:lnTo>
                    <a:pt x="39" y="171"/>
                  </a:lnTo>
                  <a:lnTo>
                    <a:pt x="42" y="172"/>
                  </a:lnTo>
                  <a:lnTo>
                    <a:pt x="44" y="172"/>
                  </a:lnTo>
                  <a:lnTo>
                    <a:pt x="47" y="172"/>
                  </a:lnTo>
                  <a:lnTo>
                    <a:pt x="51" y="171"/>
                  </a:lnTo>
                  <a:lnTo>
                    <a:pt x="54" y="171"/>
                  </a:lnTo>
                  <a:lnTo>
                    <a:pt x="56" y="171"/>
                  </a:lnTo>
                  <a:lnTo>
                    <a:pt x="60" y="169"/>
                  </a:lnTo>
                  <a:lnTo>
                    <a:pt x="63" y="165"/>
                  </a:lnTo>
                  <a:lnTo>
                    <a:pt x="66" y="160"/>
                  </a:lnTo>
                  <a:lnTo>
                    <a:pt x="70" y="156"/>
                  </a:lnTo>
                  <a:lnTo>
                    <a:pt x="74" y="149"/>
                  </a:lnTo>
                  <a:lnTo>
                    <a:pt x="79" y="143"/>
                  </a:lnTo>
                  <a:lnTo>
                    <a:pt x="83" y="136"/>
                  </a:lnTo>
                  <a:lnTo>
                    <a:pt x="86" y="128"/>
                  </a:lnTo>
                  <a:lnTo>
                    <a:pt x="88" y="125"/>
                  </a:lnTo>
                  <a:lnTo>
                    <a:pt x="88" y="121"/>
                  </a:lnTo>
                  <a:lnTo>
                    <a:pt x="89" y="116"/>
                  </a:lnTo>
                  <a:lnTo>
                    <a:pt x="90" y="112"/>
                  </a:lnTo>
                  <a:lnTo>
                    <a:pt x="90" y="108"/>
                  </a:lnTo>
                  <a:lnTo>
                    <a:pt x="91" y="104"/>
                  </a:lnTo>
                  <a:lnTo>
                    <a:pt x="91" y="100"/>
                  </a:lnTo>
                  <a:lnTo>
                    <a:pt x="91" y="96"/>
                  </a:lnTo>
                  <a:lnTo>
                    <a:pt x="91" y="92"/>
                  </a:lnTo>
                  <a:lnTo>
                    <a:pt x="90" y="89"/>
                  </a:lnTo>
                  <a:lnTo>
                    <a:pt x="88" y="86"/>
                  </a:lnTo>
                  <a:lnTo>
                    <a:pt x="86" y="83"/>
                  </a:lnTo>
                  <a:lnTo>
                    <a:pt x="84" y="80"/>
                  </a:lnTo>
                  <a:lnTo>
                    <a:pt x="82" y="78"/>
                  </a:lnTo>
                  <a:lnTo>
                    <a:pt x="79" y="77"/>
                  </a:lnTo>
                  <a:lnTo>
                    <a:pt x="76" y="77"/>
                  </a:lnTo>
                  <a:lnTo>
                    <a:pt x="72" y="78"/>
                  </a:lnTo>
                  <a:lnTo>
                    <a:pt x="69" y="79"/>
                  </a:lnTo>
                  <a:lnTo>
                    <a:pt x="64" y="83"/>
                  </a:lnTo>
                  <a:lnTo>
                    <a:pt x="60" y="87"/>
                  </a:lnTo>
                  <a:lnTo>
                    <a:pt x="57" y="90"/>
                  </a:lnTo>
                  <a:lnTo>
                    <a:pt x="56" y="95"/>
                  </a:lnTo>
                  <a:lnTo>
                    <a:pt x="54" y="102"/>
                  </a:lnTo>
                  <a:lnTo>
                    <a:pt x="52" y="110"/>
                  </a:lnTo>
                  <a:lnTo>
                    <a:pt x="3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3" name="Freeform 39"/>
            <p:cNvSpPr>
              <a:spLocks/>
            </p:cNvSpPr>
            <p:nvPr/>
          </p:nvSpPr>
          <p:spPr bwMode="auto">
            <a:xfrm>
              <a:off x="3676" y="2423"/>
              <a:ext cx="158" cy="116"/>
            </a:xfrm>
            <a:custGeom>
              <a:avLst/>
              <a:gdLst/>
              <a:ahLst/>
              <a:cxnLst>
                <a:cxn ang="0">
                  <a:pos x="334" y="229"/>
                </a:cxn>
                <a:cxn ang="0">
                  <a:pos x="387" y="57"/>
                </a:cxn>
                <a:cxn ang="0">
                  <a:pos x="390" y="43"/>
                </a:cxn>
                <a:cxn ang="0">
                  <a:pos x="390" y="32"/>
                </a:cxn>
                <a:cxn ang="0">
                  <a:pos x="386" y="23"/>
                </a:cxn>
                <a:cxn ang="0">
                  <a:pos x="377" y="14"/>
                </a:cxn>
                <a:cxn ang="0">
                  <a:pos x="362" y="9"/>
                </a:cxn>
                <a:cxn ang="0">
                  <a:pos x="356" y="0"/>
                </a:cxn>
                <a:cxn ang="0">
                  <a:pos x="469" y="7"/>
                </a:cxn>
                <a:cxn ang="0">
                  <a:pos x="459" y="9"/>
                </a:cxn>
                <a:cxn ang="0">
                  <a:pos x="449" y="12"/>
                </a:cxn>
                <a:cxn ang="0">
                  <a:pos x="440" y="17"/>
                </a:cxn>
                <a:cxn ang="0">
                  <a:pos x="433" y="21"/>
                </a:cxn>
                <a:cxn ang="0">
                  <a:pos x="425" y="27"/>
                </a:cxn>
                <a:cxn ang="0">
                  <a:pos x="420" y="36"/>
                </a:cxn>
                <a:cxn ang="0">
                  <a:pos x="413" y="49"/>
                </a:cxn>
                <a:cxn ang="0">
                  <a:pos x="409" y="64"/>
                </a:cxn>
                <a:cxn ang="0">
                  <a:pos x="312" y="347"/>
                </a:cxn>
                <a:cxn ang="0">
                  <a:pos x="87" y="284"/>
                </a:cxn>
                <a:cxn ang="0">
                  <a:pos x="83" y="295"/>
                </a:cxn>
                <a:cxn ang="0">
                  <a:pos x="82" y="304"/>
                </a:cxn>
                <a:cxn ang="0">
                  <a:pos x="86" y="316"/>
                </a:cxn>
                <a:cxn ang="0">
                  <a:pos x="93" y="327"/>
                </a:cxn>
                <a:cxn ang="0">
                  <a:pos x="107" y="332"/>
                </a:cxn>
                <a:cxn ang="0">
                  <a:pos x="126" y="334"/>
                </a:cxn>
                <a:cxn ang="0">
                  <a:pos x="0" y="343"/>
                </a:cxn>
                <a:cxn ang="0">
                  <a:pos x="11" y="334"/>
                </a:cxn>
                <a:cxn ang="0">
                  <a:pos x="22" y="332"/>
                </a:cxn>
                <a:cxn ang="0">
                  <a:pos x="31" y="330"/>
                </a:cxn>
                <a:cxn ang="0">
                  <a:pos x="42" y="323"/>
                </a:cxn>
                <a:cxn ang="0">
                  <a:pos x="51" y="315"/>
                </a:cxn>
                <a:cxn ang="0">
                  <a:pos x="56" y="306"/>
                </a:cxn>
                <a:cxn ang="0">
                  <a:pos x="60" y="298"/>
                </a:cxn>
                <a:cxn ang="0">
                  <a:pos x="64" y="289"/>
                </a:cxn>
                <a:cxn ang="0">
                  <a:pos x="144" y="34"/>
                </a:cxn>
                <a:cxn ang="0">
                  <a:pos x="131" y="21"/>
                </a:cxn>
                <a:cxn ang="0">
                  <a:pos x="121" y="13"/>
                </a:cxn>
                <a:cxn ang="0">
                  <a:pos x="109" y="9"/>
                </a:cxn>
                <a:cxn ang="0">
                  <a:pos x="93" y="7"/>
                </a:cxn>
                <a:cxn ang="0">
                  <a:pos x="216" y="0"/>
                </a:cxn>
              </a:cxnLst>
              <a:rect l="0" t="0" r="r" b="b"/>
              <a:pathLst>
                <a:path w="473" h="347">
                  <a:moveTo>
                    <a:pt x="216" y="0"/>
                  </a:moveTo>
                  <a:lnTo>
                    <a:pt x="334" y="229"/>
                  </a:lnTo>
                  <a:lnTo>
                    <a:pt x="386" y="64"/>
                  </a:lnTo>
                  <a:lnTo>
                    <a:pt x="387" y="57"/>
                  </a:lnTo>
                  <a:lnTo>
                    <a:pt x="389" y="50"/>
                  </a:lnTo>
                  <a:lnTo>
                    <a:pt x="390" y="43"/>
                  </a:lnTo>
                  <a:lnTo>
                    <a:pt x="390" y="37"/>
                  </a:lnTo>
                  <a:lnTo>
                    <a:pt x="390" y="32"/>
                  </a:lnTo>
                  <a:lnTo>
                    <a:pt x="389" y="27"/>
                  </a:lnTo>
                  <a:lnTo>
                    <a:pt x="386" y="23"/>
                  </a:lnTo>
                  <a:lnTo>
                    <a:pt x="382" y="19"/>
                  </a:lnTo>
                  <a:lnTo>
                    <a:pt x="377" y="14"/>
                  </a:lnTo>
                  <a:lnTo>
                    <a:pt x="371" y="11"/>
                  </a:lnTo>
                  <a:lnTo>
                    <a:pt x="362" y="9"/>
                  </a:lnTo>
                  <a:lnTo>
                    <a:pt x="352" y="7"/>
                  </a:lnTo>
                  <a:lnTo>
                    <a:pt x="356" y="0"/>
                  </a:lnTo>
                  <a:lnTo>
                    <a:pt x="473" y="0"/>
                  </a:lnTo>
                  <a:lnTo>
                    <a:pt x="469" y="7"/>
                  </a:lnTo>
                  <a:lnTo>
                    <a:pt x="463" y="8"/>
                  </a:lnTo>
                  <a:lnTo>
                    <a:pt x="459" y="9"/>
                  </a:lnTo>
                  <a:lnTo>
                    <a:pt x="453" y="11"/>
                  </a:lnTo>
                  <a:lnTo>
                    <a:pt x="449" y="12"/>
                  </a:lnTo>
                  <a:lnTo>
                    <a:pt x="444" y="14"/>
                  </a:lnTo>
                  <a:lnTo>
                    <a:pt x="440" y="17"/>
                  </a:lnTo>
                  <a:lnTo>
                    <a:pt x="436" y="19"/>
                  </a:lnTo>
                  <a:lnTo>
                    <a:pt x="433" y="21"/>
                  </a:lnTo>
                  <a:lnTo>
                    <a:pt x="430" y="23"/>
                  </a:lnTo>
                  <a:lnTo>
                    <a:pt x="425" y="27"/>
                  </a:lnTo>
                  <a:lnTo>
                    <a:pt x="422" y="31"/>
                  </a:lnTo>
                  <a:lnTo>
                    <a:pt x="420" y="36"/>
                  </a:lnTo>
                  <a:lnTo>
                    <a:pt x="416" y="42"/>
                  </a:lnTo>
                  <a:lnTo>
                    <a:pt x="413" y="49"/>
                  </a:lnTo>
                  <a:lnTo>
                    <a:pt x="411" y="57"/>
                  </a:lnTo>
                  <a:lnTo>
                    <a:pt x="409" y="64"/>
                  </a:lnTo>
                  <a:lnTo>
                    <a:pt x="320" y="347"/>
                  </a:lnTo>
                  <a:lnTo>
                    <a:pt x="312" y="347"/>
                  </a:lnTo>
                  <a:lnTo>
                    <a:pt x="158" y="55"/>
                  </a:lnTo>
                  <a:lnTo>
                    <a:pt x="87" y="284"/>
                  </a:lnTo>
                  <a:lnTo>
                    <a:pt x="86" y="289"/>
                  </a:lnTo>
                  <a:lnTo>
                    <a:pt x="83" y="295"/>
                  </a:lnTo>
                  <a:lnTo>
                    <a:pt x="82" y="300"/>
                  </a:lnTo>
                  <a:lnTo>
                    <a:pt x="82" y="304"/>
                  </a:lnTo>
                  <a:lnTo>
                    <a:pt x="83" y="310"/>
                  </a:lnTo>
                  <a:lnTo>
                    <a:pt x="86" y="316"/>
                  </a:lnTo>
                  <a:lnTo>
                    <a:pt x="89" y="322"/>
                  </a:lnTo>
                  <a:lnTo>
                    <a:pt x="93" y="327"/>
                  </a:lnTo>
                  <a:lnTo>
                    <a:pt x="99" y="329"/>
                  </a:lnTo>
                  <a:lnTo>
                    <a:pt x="107" y="332"/>
                  </a:lnTo>
                  <a:lnTo>
                    <a:pt x="116" y="333"/>
                  </a:lnTo>
                  <a:lnTo>
                    <a:pt x="126" y="334"/>
                  </a:lnTo>
                  <a:lnTo>
                    <a:pt x="121" y="343"/>
                  </a:lnTo>
                  <a:lnTo>
                    <a:pt x="0" y="343"/>
                  </a:lnTo>
                  <a:lnTo>
                    <a:pt x="4" y="334"/>
                  </a:lnTo>
                  <a:lnTo>
                    <a:pt x="11" y="334"/>
                  </a:lnTo>
                  <a:lnTo>
                    <a:pt x="18" y="333"/>
                  </a:lnTo>
                  <a:lnTo>
                    <a:pt x="22" y="332"/>
                  </a:lnTo>
                  <a:lnTo>
                    <a:pt x="27" y="332"/>
                  </a:lnTo>
                  <a:lnTo>
                    <a:pt x="31" y="330"/>
                  </a:lnTo>
                  <a:lnTo>
                    <a:pt x="37" y="327"/>
                  </a:lnTo>
                  <a:lnTo>
                    <a:pt x="42" y="323"/>
                  </a:lnTo>
                  <a:lnTo>
                    <a:pt x="49" y="318"/>
                  </a:lnTo>
                  <a:lnTo>
                    <a:pt x="51" y="315"/>
                  </a:lnTo>
                  <a:lnTo>
                    <a:pt x="53" y="310"/>
                  </a:lnTo>
                  <a:lnTo>
                    <a:pt x="56" y="306"/>
                  </a:lnTo>
                  <a:lnTo>
                    <a:pt x="58" y="302"/>
                  </a:lnTo>
                  <a:lnTo>
                    <a:pt x="60" y="298"/>
                  </a:lnTo>
                  <a:lnTo>
                    <a:pt x="62" y="294"/>
                  </a:lnTo>
                  <a:lnTo>
                    <a:pt x="64" y="289"/>
                  </a:lnTo>
                  <a:lnTo>
                    <a:pt x="67" y="284"/>
                  </a:lnTo>
                  <a:lnTo>
                    <a:pt x="144" y="34"/>
                  </a:lnTo>
                  <a:lnTo>
                    <a:pt x="138" y="27"/>
                  </a:lnTo>
                  <a:lnTo>
                    <a:pt x="131" y="21"/>
                  </a:lnTo>
                  <a:lnTo>
                    <a:pt x="126" y="16"/>
                  </a:lnTo>
                  <a:lnTo>
                    <a:pt x="121" y="13"/>
                  </a:lnTo>
                  <a:lnTo>
                    <a:pt x="116" y="11"/>
                  </a:lnTo>
                  <a:lnTo>
                    <a:pt x="109" y="9"/>
                  </a:lnTo>
                  <a:lnTo>
                    <a:pt x="101" y="8"/>
                  </a:lnTo>
                  <a:lnTo>
                    <a:pt x="93" y="7"/>
                  </a:lnTo>
                  <a:lnTo>
                    <a:pt x="95" y="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4" name="Freeform 40"/>
            <p:cNvSpPr>
              <a:spLocks/>
            </p:cNvSpPr>
            <p:nvPr/>
          </p:nvSpPr>
          <p:spPr bwMode="auto">
            <a:xfrm>
              <a:off x="3820" y="2513"/>
              <a:ext cx="42" cy="60"/>
            </a:xfrm>
            <a:custGeom>
              <a:avLst/>
              <a:gdLst/>
              <a:ahLst/>
              <a:cxnLst>
                <a:cxn ang="0">
                  <a:pos x="41" y="76"/>
                </a:cxn>
                <a:cxn ang="0">
                  <a:pos x="62" y="69"/>
                </a:cxn>
                <a:cxn ang="0">
                  <a:pos x="81" y="60"/>
                </a:cxn>
                <a:cxn ang="0">
                  <a:pos x="91" y="47"/>
                </a:cxn>
                <a:cxn ang="0">
                  <a:pos x="92" y="34"/>
                </a:cxn>
                <a:cxn ang="0">
                  <a:pos x="87" y="23"/>
                </a:cxn>
                <a:cxn ang="0">
                  <a:pos x="75" y="18"/>
                </a:cxn>
                <a:cxn ang="0">
                  <a:pos x="63" y="19"/>
                </a:cxn>
                <a:cxn ang="0">
                  <a:pos x="53" y="23"/>
                </a:cxn>
                <a:cxn ang="0">
                  <a:pos x="44" y="34"/>
                </a:cxn>
                <a:cxn ang="0">
                  <a:pos x="49" y="18"/>
                </a:cxn>
                <a:cxn ang="0">
                  <a:pos x="66" y="6"/>
                </a:cxn>
                <a:cxn ang="0">
                  <a:pos x="87" y="0"/>
                </a:cxn>
                <a:cxn ang="0">
                  <a:pos x="109" y="6"/>
                </a:cxn>
                <a:cxn ang="0">
                  <a:pos x="125" y="22"/>
                </a:cxn>
                <a:cxn ang="0">
                  <a:pos x="127" y="38"/>
                </a:cxn>
                <a:cxn ang="0">
                  <a:pos x="121" y="51"/>
                </a:cxn>
                <a:cxn ang="0">
                  <a:pos x="110" y="62"/>
                </a:cxn>
                <a:cxn ang="0">
                  <a:pos x="96" y="69"/>
                </a:cxn>
                <a:cxn ang="0">
                  <a:pos x="87" y="76"/>
                </a:cxn>
                <a:cxn ang="0">
                  <a:pos x="101" y="87"/>
                </a:cxn>
                <a:cxn ang="0">
                  <a:pos x="110" y="107"/>
                </a:cxn>
                <a:cxn ang="0">
                  <a:pos x="109" y="128"/>
                </a:cxn>
                <a:cxn ang="0">
                  <a:pos x="100" y="147"/>
                </a:cxn>
                <a:cxn ang="0">
                  <a:pos x="82" y="163"/>
                </a:cxn>
                <a:cxn ang="0">
                  <a:pos x="63" y="173"/>
                </a:cxn>
                <a:cxn ang="0">
                  <a:pos x="43" y="179"/>
                </a:cxn>
                <a:cxn ang="0">
                  <a:pos x="21" y="180"/>
                </a:cxn>
                <a:cxn ang="0">
                  <a:pos x="3" y="176"/>
                </a:cxn>
                <a:cxn ang="0">
                  <a:pos x="0" y="167"/>
                </a:cxn>
                <a:cxn ang="0">
                  <a:pos x="0" y="158"/>
                </a:cxn>
                <a:cxn ang="0">
                  <a:pos x="4" y="153"/>
                </a:cxn>
                <a:cxn ang="0">
                  <a:pos x="14" y="150"/>
                </a:cxn>
                <a:cxn ang="0">
                  <a:pos x="19" y="150"/>
                </a:cxn>
                <a:cxn ang="0">
                  <a:pos x="25" y="154"/>
                </a:cxn>
                <a:cxn ang="0">
                  <a:pos x="40" y="162"/>
                </a:cxn>
                <a:cxn ang="0">
                  <a:pos x="52" y="167"/>
                </a:cxn>
                <a:cxn ang="0">
                  <a:pos x="63" y="162"/>
                </a:cxn>
                <a:cxn ang="0">
                  <a:pos x="75" y="145"/>
                </a:cxn>
                <a:cxn ang="0">
                  <a:pos x="77" y="123"/>
                </a:cxn>
                <a:cxn ang="0">
                  <a:pos x="70" y="105"/>
                </a:cxn>
                <a:cxn ang="0">
                  <a:pos x="60" y="92"/>
                </a:cxn>
                <a:cxn ang="0">
                  <a:pos x="44" y="86"/>
                </a:cxn>
              </a:cxnLst>
              <a:rect l="0" t="0" r="r" b="b"/>
              <a:pathLst>
                <a:path w="127" h="180">
                  <a:moveTo>
                    <a:pt x="32" y="83"/>
                  </a:moveTo>
                  <a:lnTo>
                    <a:pt x="32" y="77"/>
                  </a:lnTo>
                  <a:lnTo>
                    <a:pt x="41" y="76"/>
                  </a:lnTo>
                  <a:lnTo>
                    <a:pt x="50" y="74"/>
                  </a:lnTo>
                  <a:lnTo>
                    <a:pt x="57" y="72"/>
                  </a:lnTo>
                  <a:lnTo>
                    <a:pt x="62" y="69"/>
                  </a:lnTo>
                  <a:lnTo>
                    <a:pt x="69" y="66"/>
                  </a:lnTo>
                  <a:lnTo>
                    <a:pt x="76" y="63"/>
                  </a:lnTo>
                  <a:lnTo>
                    <a:pt x="81" y="60"/>
                  </a:lnTo>
                  <a:lnTo>
                    <a:pt x="87" y="57"/>
                  </a:lnTo>
                  <a:lnTo>
                    <a:pt x="89" y="52"/>
                  </a:lnTo>
                  <a:lnTo>
                    <a:pt x="91" y="47"/>
                  </a:lnTo>
                  <a:lnTo>
                    <a:pt x="92" y="43"/>
                  </a:lnTo>
                  <a:lnTo>
                    <a:pt x="92" y="38"/>
                  </a:lnTo>
                  <a:lnTo>
                    <a:pt x="92" y="34"/>
                  </a:lnTo>
                  <a:lnTo>
                    <a:pt x="91" y="30"/>
                  </a:lnTo>
                  <a:lnTo>
                    <a:pt x="89" y="26"/>
                  </a:lnTo>
                  <a:lnTo>
                    <a:pt x="87" y="23"/>
                  </a:lnTo>
                  <a:lnTo>
                    <a:pt x="83" y="21"/>
                  </a:lnTo>
                  <a:lnTo>
                    <a:pt x="79" y="19"/>
                  </a:lnTo>
                  <a:lnTo>
                    <a:pt x="75" y="18"/>
                  </a:lnTo>
                  <a:lnTo>
                    <a:pt x="70" y="18"/>
                  </a:lnTo>
                  <a:lnTo>
                    <a:pt x="67" y="18"/>
                  </a:lnTo>
                  <a:lnTo>
                    <a:pt x="63" y="19"/>
                  </a:lnTo>
                  <a:lnTo>
                    <a:pt x="60" y="20"/>
                  </a:lnTo>
                  <a:lnTo>
                    <a:pt x="57" y="21"/>
                  </a:lnTo>
                  <a:lnTo>
                    <a:pt x="53" y="23"/>
                  </a:lnTo>
                  <a:lnTo>
                    <a:pt x="50" y="26"/>
                  </a:lnTo>
                  <a:lnTo>
                    <a:pt x="47" y="30"/>
                  </a:lnTo>
                  <a:lnTo>
                    <a:pt x="44" y="34"/>
                  </a:lnTo>
                  <a:lnTo>
                    <a:pt x="38" y="32"/>
                  </a:lnTo>
                  <a:lnTo>
                    <a:pt x="43" y="24"/>
                  </a:lnTo>
                  <a:lnTo>
                    <a:pt x="49" y="18"/>
                  </a:lnTo>
                  <a:lnTo>
                    <a:pt x="56" y="13"/>
                  </a:lnTo>
                  <a:lnTo>
                    <a:pt x="60" y="9"/>
                  </a:lnTo>
                  <a:lnTo>
                    <a:pt x="66" y="6"/>
                  </a:lnTo>
                  <a:lnTo>
                    <a:pt x="72" y="2"/>
                  </a:lnTo>
                  <a:lnTo>
                    <a:pt x="79" y="1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2" y="3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0" y="16"/>
                  </a:lnTo>
                  <a:lnTo>
                    <a:pt x="125" y="22"/>
                  </a:lnTo>
                  <a:lnTo>
                    <a:pt x="126" y="28"/>
                  </a:lnTo>
                  <a:lnTo>
                    <a:pt x="127" y="34"/>
                  </a:lnTo>
                  <a:lnTo>
                    <a:pt x="127" y="38"/>
                  </a:lnTo>
                  <a:lnTo>
                    <a:pt x="126" y="44"/>
                  </a:lnTo>
                  <a:lnTo>
                    <a:pt x="124" y="48"/>
                  </a:lnTo>
                  <a:lnTo>
                    <a:pt x="121" y="51"/>
                  </a:lnTo>
                  <a:lnTo>
                    <a:pt x="119" y="55"/>
                  </a:lnTo>
                  <a:lnTo>
                    <a:pt x="115" y="58"/>
                  </a:lnTo>
                  <a:lnTo>
                    <a:pt x="110" y="62"/>
                  </a:lnTo>
                  <a:lnTo>
                    <a:pt x="105" y="66"/>
                  </a:lnTo>
                  <a:lnTo>
                    <a:pt x="101" y="68"/>
                  </a:lnTo>
                  <a:lnTo>
                    <a:pt x="96" y="69"/>
                  </a:lnTo>
                  <a:lnTo>
                    <a:pt x="88" y="71"/>
                  </a:lnTo>
                  <a:lnTo>
                    <a:pt x="80" y="73"/>
                  </a:lnTo>
                  <a:lnTo>
                    <a:pt x="87" y="76"/>
                  </a:lnTo>
                  <a:lnTo>
                    <a:pt x="92" y="80"/>
                  </a:lnTo>
                  <a:lnTo>
                    <a:pt x="97" y="84"/>
                  </a:lnTo>
                  <a:lnTo>
                    <a:pt x="101" y="87"/>
                  </a:lnTo>
                  <a:lnTo>
                    <a:pt x="106" y="93"/>
                  </a:lnTo>
                  <a:lnTo>
                    <a:pt x="108" y="100"/>
                  </a:lnTo>
                  <a:lnTo>
                    <a:pt x="110" y="107"/>
                  </a:lnTo>
                  <a:lnTo>
                    <a:pt x="111" y="114"/>
                  </a:lnTo>
                  <a:lnTo>
                    <a:pt x="111" y="122"/>
                  </a:lnTo>
                  <a:lnTo>
                    <a:pt x="109" y="128"/>
                  </a:lnTo>
                  <a:lnTo>
                    <a:pt x="107" y="135"/>
                  </a:lnTo>
                  <a:lnTo>
                    <a:pt x="103" y="141"/>
                  </a:lnTo>
                  <a:lnTo>
                    <a:pt x="100" y="147"/>
                  </a:lnTo>
                  <a:lnTo>
                    <a:pt x="95" y="154"/>
                  </a:lnTo>
                  <a:lnTo>
                    <a:pt x="89" y="159"/>
                  </a:lnTo>
                  <a:lnTo>
                    <a:pt x="82" y="163"/>
                  </a:lnTo>
                  <a:lnTo>
                    <a:pt x="77" y="167"/>
                  </a:lnTo>
                  <a:lnTo>
                    <a:pt x="70" y="170"/>
                  </a:lnTo>
                  <a:lnTo>
                    <a:pt x="63" y="173"/>
                  </a:lnTo>
                  <a:lnTo>
                    <a:pt x="57" y="176"/>
                  </a:lnTo>
                  <a:lnTo>
                    <a:pt x="50" y="178"/>
                  </a:lnTo>
                  <a:lnTo>
                    <a:pt x="43" y="179"/>
                  </a:lnTo>
                  <a:lnTo>
                    <a:pt x="37" y="180"/>
                  </a:lnTo>
                  <a:lnTo>
                    <a:pt x="30" y="180"/>
                  </a:lnTo>
                  <a:lnTo>
                    <a:pt x="21" y="180"/>
                  </a:lnTo>
                  <a:lnTo>
                    <a:pt x="14" y="179"/>
                  </a:lnTo>
                  <a:lnTo>
                    <a:pt x="9" y="177"/>
                  </a:lnTo>
                  <a:lnTo>
                    <a:pt x="3" y="176"/>
                  </a:lnTo>
                  <a:lnTo>
                    <a:pt x="2" y="173"/>
                  </a:lnTo>
                  <a:lnTo>
                    <a:pt x="1" y="170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1" y="156"/>
                  </a:lnTo>
                  <a:lnTo>
                    <a:pt x="2" y="154"/>
                  </a:lnTo>
                  <a:lnTo>
                    <a:pt x="4" y="153"/>
                  </a:lnTo>
                  <a:lnTo>
                    <a:pt x="7" y="151"/>
                  </a:lnTo>
                  <a:lnTo>
                    <a:pt x="11" y="150"/>
                  </a:lnTo>
                  <a:lnTo>
                    <a:pt x="14" y="150"/>
                  </a:lnTo>
                  <a:lnTo>
                    <a:pt x="15" y="150"/>
                  </a:lnTo>
                  <a:lnTo>
                    <a:pt x="17" y="150"/>
                  </a:lnTo>
                  <a:lnTo>
                    <a:pt x="19" y="150"/>
                  </a:lnTo>
                  <a:lnTo>
                    <a:pt x="20" y="151"/>
                  </a:lnTo>
                  <a:lnTo>
                    <a:pt x="22" y="153"/>
                  </a:lnTo>
                  <a:lnTo>
                    <a:pt x="25" y="154"/>
                  </a:lnTo>
                  <a:lnTo>
                    <a:pt x="30" y="157"/>
                  </a:lnTo>
                  <a:lnTo>
                    <a:pt x="34" y="160"/>
                  </a:lnTo>
                  <a:lnTo>
                    <a:pt x="40" y="162"/>
                  </a:lnTo>
                  <a:lnTo>
                    <a:pt x="44" y="165"/>
                  </a:lnTo>
                  <a:lnTo>
                    <a:pt x="49" y="166"/>
                  </a:lnTo>
                  <a:lnTo>
                    <a:pt x="52" y="167"/>
                  </a:lnTo>
                  <a:lnTo>
                    <a:pt x="56" y="166"/>
                  </a:lnTo>
                  <a:lnTo>
                    <a:pt x="60" y="165"/>
                  </a:lnTo>
                  <a:lnTo>
                    <a:pt x="63" y="162"/>
                  </a:lnTo>
                  <a:lnTo>
                    <a:pt x="67" y="160"/>
                  </a:lnTo>
                  <a:lnTo>
                    <a:pt x="71" y="153"/>
                  </a:lnTo>
                  <a:lnTo>
                    <a:pt x="75" y="145"/>
                  </a:lnTo>
                  <a:lnTo>
                    <a:pt x="77" y="138"/>
                  </a:lnTo>
                  <a:lnTo>
                    <a:pt x="77" y="130"/>
                  </a:lnTo>
                  <a:lnTo>
                    <a:pt x="77" y="123"/>
                  </a:lnTo>
                  <a:lnTo>
                    <a:pt x="76" y="116"/>
                  </a:lnTo>
                  <a:lnTo>
                    <a:pt x="73" y="110"/>
                  </a:lnTo>
                  <a:lnTo>
                    <a:pt x="70" y="105"/>
                  </a:lnTo>
                  <a:lnTo>
                    <a:pt x="67" y="101"/>
                  </a:lnTo>
                  <a:lnTo>
                    <a:pt x="63" y="96"/>
                  </a:lnTo>
                  <a:lnTo>
                    <a:pt x="60" y="92"/>
                  </a:lnTo>
                  <a:lnTo>
                    <a:pt x="57" y="90"/>
                  </a:lnTo>
                  <a:lnTo>
                    <a:pt x="50" y="88"/>
                  </a:lnTo>
                  <a:lnTo>
                    <a:pt x="44" y="86"/>
                  </a:lnTo>
                  <a:lnTo>
                    <a:pt x="38" y="85"/>
                  </a:lnTo>
                  <a:lnTo>
                    <a:pt x="32" y="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5" name="Freeform 41"/>
            <p:cNvSpPr>
              <a:spLocks/>
            </p:cNvSpPr>
            <p:nvPr/>
          </p:nvSpPr>
          <p:spPr bwMode="auto">
            <a:xfrm>
              <a:off x="2897" y="2080"/>
              <a:ext cx="41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8"/>
                </a:cxn>
                <a:cxn ang="0">
                  <a:pos x="19" y="34"/>
                </a:cxn>
                <a:cxn ang="0">
                  <a:pos x="32" y="48"/>
                </a:cxn>
                <a:cxn ang="0">
                  <a:pos x="48" y="60"/>
                </a:cxn>
                <a:cxn ang="0">
                  <a:pos x="65" y="70"/>
                </a:cxn>
                <a:cxn ang="0">
                  <a:pos x="84" y="78"/>
                </a:cxn>
                <a:cxn ang="0">
                  <a:pos x="105" y="84"/>
                </a:cxn>
                <a:cxn ang="0">
                  <a:pos x="126" y="86"/>
                </a:cxn>
                <a:cxn ang="0">
                  <a:pos x="113" y="83"/>
                </a:cxn>
                <a:cxn ang="0">
                  <a:pos x="95" y="76"/>
                </a:cxn>
                <a:cxn ang="0">
                  <a:pos x="77" y="68"/>
                </a:cxn>
                <a:cxn ang="0">
                  <a:pos x="60" y="59"/>
                </a:cxn>
                <a:cxn ang="0">
                  <a:pos x="45" y="49"/>
                </a:cxn>
                <a:cxn ang="0">
                  <a:pos x="31" y="36"/>
                </a:cxn>
                <a:cxn ang="0">
                  <a:pos x="18" y="24"/>
                </a:cxn>
                <a:cxn ang="0">
                  <a:pos x="7" y="10"/>
                </a:cxn>
                <a:cxn ang="0">
                  <a:pos x="0" y="0"/>
                </a:cxn>
              </a:cxnLst>
              <a:rect l="0" t="0" r="r" b="b"/>
              <a:pathLst>
                <a:path w="126" h="86">
                  <a:moveTo>
                    <a:pt x="0" y="0"/>
                  </a:moveTo>
                  <a:lnTo>
                    <a:pt x="8" y="18"/>
                  </a:lnTo>
                  <a:lnTo>
                    <a:pt x="19" y="34"/>
                  </a:lnTo>
                  <a:lnTo>
                    <a:pt x="32" y="48"/>
                  </a:lnTo>
                  <a:lnTo>
                    <a:pt x="48" y="60"/>
                  </a:lnTo>
                  <a:lnTo>
                    <a:pt x="65" y="70"/>
                  </a:lnTo>
                  <a:lnTo>
                    <a:pt x="84" y="78"/>
                  </a:lnTo>
                  <a:lnTo>
                    <a:pt x="105" y="84"/>
                  </a:lnTo>
                  <a:lnTo>
                    <a:pt x="126" y="86"/>
                  </a:lnTo>
                  <a:lnTo>
                    <a:pt x="113" y="83"/>
                  </a:lnTo>
                  <a:lnTo>
                    <a:pt x="95" y="76"/>
                  </a:lnTo>
                  <a:lnTo>
                    <a:pt x="77" y="68"/>
                  </a:lnTo>
                  <a:lnTo>
                    <a:pt x="60" y="59"/>
                  </a:lnTo>
                  <a:lnTo>
                    <a:pt x="45" y="49"/>
                  </a:lnTo>
                  <a:lnTo>
                    <a:pt x="31" y="36"/>
                  </a:lnTo>
                  <a:lnTo>
                    <a:pt x="18" y="24"/>
                  </a:lnTo>
                  <a:lnTo>
                    <a:pt x="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6" name="Freeform 42"/>
            <p:cNvSpPr>
              <a:spLocks/>
            </p:cNvSpPr>
            <p:nvPr/>
          </p:nvSpPr>
          <p:spPr bwMode="auto">
            <a:xfrm>
              <a:off x="2894" y="2064"/>
              <a:ext cx="62" cy="45"/>
            </a:xfrm>
            <a:custGeom>
              <a:avLst/>
              <a:gdLst/>
              <a:ahLst/>
              <a:cxnLst>
                <a:cxn ang="0">
                  <a:pos x="187" y="126"/>
                </a:cxn>
                <a:cxn ang="0">
                  <a:pos x="182" y="129"/>
                </a:cxn>
                <a:cxn ang="0">
                  <a:pos x="176" y="130"/>
                </a:cxn>
                <a:cxn ang="0">
                  <a:pos x="171" y="132"/>
                </a:cxn>
                <a:cxn ang="0">
                  <a:pos x="165" y="133"/>
                </a:cxn>
                <a:cxn ang="0">
                  <a:pos x="158" y="134"/>
                </a:cxn>
                <a:cxn ang="0">
                  <a:pos x="153" y="134"/>
                </a:cxn>
                <a:cxn ang="0">
                  <a:pos x="147" y="135"/>
                </a:cxn>
                <a:cxn ang="0">
                  <a:pos x="141" y="135"/>
                </a:cxn>
                <a:cxn ang="0">
                  <a:pos x="138" y="135"/>
                </a:cxn>
                <a:cxn ang="0">
                  <a:pos x="135" y="134"/>
                </a:cxn>
                <a:cxn ang="0">
                  <a:pos x="132" y="134"/>
                </a:cxn>
                <a:cxn ang="0">
                  <a:pos x="128" y="134"/>
                </a:cxn>
                <a:cxn ang="0">
                  <a:pos x="122" y="132"/>
                </a:cxn>
                <a:cxn ang="0">
                  <a:pos x="103" y="125"/>
                </a:cxn>
                <a:cxn ang="0">
                  <a:pos x="85" y="117"/>
                </a:cxn>
                <a:cxn ang="0">
                  <a:pos x="69" y="108"/>
                </a:cxn>
                <a:cxn ang="0">
                  <a:pos x="54" y="98"/>
                </a:cxn>
                <a:cxn ang="0">
                  <a:pos x="39" y="85"/>
                </a:cxn>
                <a:cxn ang="0">
                  <a:pos x="26" y="7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9" y="47"/>
                </a:cxn>
                <a:cxn ang="0">
                  <a:pos x="7" y="42"/>
                </a:cxn>
                <a:cxn ang="0">
                  <a:pos x="5" y="36"/>
                </a:cxn>
                <a:cxn ang="0">
                  <a:pos x="4" y="30"/>
                </a:cxn>
                <a:cxn ang="0">
                  <a:pos x="2" y="24"/>
                </a:cxn>
                <a:cxn ang="0">
                  <a:pos x="1" y="18"/>
                </a:cxn>
                <a:cxn ang="0">
                  <a:pos x="0" y="11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4" y="6"/>
                </a:cxn>
                <a:cxn ang="0">
                  <a:pos x="9" y="22"/>
                </a:cxn>
                <a:cxn ang="0">
                  <a:pos x="17" y="36"/>
                </a:cxn>
                <a:cxn ang="0">
                  <a:pos x="27" y="50"/>
                </a:cxn>
                <a:cxn ang="0">
                  <a:pos x="37" y="64"/>
                </a:cxn>
                <a:cxn ang="0">
                  <a:pos x="49" y="76"/>
                </a:cxn>
                <a:cxn ang="0">
                  <a:pos x="63" y="87"/>
                </a:cxn>
                <a:cxn ang="0">
                  <a:pos x="77" y="97"/>
                </a:cxn>
                <a:cxn ang="0">
                  <a:pos x="93" y="106"/>
                </a:cxn>
                <a:cxn ang="0">
                  <a:pos x="108" y="113"/>
                </a:cxn>
                <a:cxn ang="0">
                  <a:pos x="125" y="118"/>
                </a:cxn>
                <a:cxn ang="0">
                  <a:pos x="143" y="123"/>
                </a:cxn>
                <a:cxn ang="0">
                  <a:pos x="162" y="125"/>
                </a:cxn>
                <a:cxn ang="0">
                  <a:pos x="181" y="126"/>
                </a:cxn>
                <a:cxn ang="0">
                  <a:pos x="187" y="126"/>
                </a:cxn>
              </a:cxnLst>
              <a:rect l="0" t="0" r="r" b="b"/>
              <a:pathLst>
                <a:path w="187" h="135">
                  <a:moveTo>
                    <a:pt x="187" y="126"/>
                  </a:moveTo>
                  <a:lnTo>
                    <a:pt x="182" y="129"/>
                  </a:lnTo>
                  <a:lnTo>
                    <a:pt x="176" y="130"/>
                  </a:lnTo>
                  <a:lnTo>
                    <a:pt x="171" y="132"/>
                  </a:lnTo>
                  <a:lnTo>
                    <a:pt x="165" y="133"/>
                  </a:lnTo>
                  <a:lnTo>
                    <a:pt x="158" y="134"/>
                  </a:lnTo>
                  <a:lnTo>
                    <a:pt x="153" y="134"/>
                  </a:lnTo>
                  <a:lnTo>
                    <a:pt x="147" y="135"/>
                  </a:lnTo>
                  <a:lnTo>
                    <a:pt x="141" y="135"/>
                  </a:lnTo>
                  <a:lnTo>
                    <a:pt x="138" y="135"/>
                  </a:lnTo>
                  <a:lnTo>
                    <a:pt x="135" y="134"/>
                  </a:lnTo>
                  <a:lnTo>
                    <a:pt x="132" y="134"/>
                  </a:lnTo>
                  <a:lnTo>
                    <a:pt x="128" y="134"/>
                  </a:lnTo>
                  <a:lnTo>
                    <a:pt x="122" y="132"/>
                  </a:lnTo>
                  <a:lnTo>
                    <a:pt x="103" y="125"/>
                  </a:lnTo>
                  <a:lnTo>
                    <a:pt x="85" y="117"/>
                  </a:lnTo>
                  <a:lnTo>
                    <a:pt x="69" y="108"/>
                  </a:lnTo>
                  <a:lnTo>
                    <a:pt x="54" y="98"/>
                  </a:lnTo>
                  <a:lnTo>
                    <a:pt x="39" y="85"/>
                  </a:lnTo>
                  <a:lnTo>
                    <a:pt x="26" y="72"/>
                  </a:lnTo>
                  <a:lnTo>
                    <a:pt x="15" y="58"/>
                  </a:lnTo>
                  <a:lnTo>
                    <a:pt x="11" y="54"/>
                  </a:lnTo>
                  <a:lnTo>
                    <a:pt x="9" y="47"/>
                  </a:lnTo>
                  <a:lnTo>
                    <a:pt x="7" y="42"/>
                  </a:lnTo>
                  <a:lnTo>
                    <a:pt x="5" y="36"/>
                  </a:lnTo>
                  <a:lnTo>
                    <a:pt x="4" y="30"/>
                  </a:lnTo>
                  <a:lnTo>
                    <a:pt x="2" y="24"/>
                  </a:lnTo>
                  <a:lnTo>
                    <a:pt x="1" y="1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4" y="6"/>
                  </a:lnTo>
                  <a:lnTo>
                    <a:pt x="9" y="22"/>
                  </a:lnTo>
                  <a:lnTo>
                    <a:pt x="17" y="36"/>
                  </a:lnTo>
                  <a:lnTo>
                    <a:pt x="27" y="50"/>
                  </a:lnTo>
                  <a:lnTo>
                    <a:pt x="37" y="64"/>
                  </a:lnTo>
                  <a:lnTo>
                    <a:pt x="49" y="76"/>
                  </a:lnTo>
                  <a:lnTo>
                    <a:pt x="63" y="87"/>
                  </a:lnTo>
                  <a:lnTo>
                    <a:pt x="77" y="97"/>
                  </a:lnTo>
                  <a:lnTo>
                    <a:pt x="93" y="106"/>
                  </a:lnTo>
                  <a:lnTo>
                    <a:pt x="108" y="113"/>
                  </a:lnTo>
                  <a:lnTo>
                    <a:pt x="125" y="118"/>
                  </a:lnTo>
                  <a:lnTo>
                    <a:pt x="143" y="123"/>
                  </a:lnTo>
                  <a:lnTo>
                    <a:pt x="162" y="125"/>
                  </a:lnTo>
                  <a:lnTo>
                    <a:pt x="181" y="126"/>
                  </a:lnTo>
                  <a:lnTo>
                    <a:pt x="187" y="126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7" name="Freeform 43"/>
            <p:cNvSpPr>
              <a:spLocks/>
            </p:cNvSpPr>
            <p:nvPr/>
          </p:nvSpPr>
          <p:spPr bwMode="auto">
            <a:xfrm>
              <a:off x="2894" y="2052"/>
              <a:ext cx="74" cy="55"/>
            </a:xfrm>
            <a:custGeom>
              <a:avLst/>
              <a:gdLst/>
              <a:ahLst/>
              <a:cxnLst>
                <a:cxn ang="0">
                  <a:pos x="183" y="165"/>
                </a:cxn>
                <a:cxn ang="0">
                  <a:pos x="187" y="162"/>
                </a:cxn>
                <a:cxn ang="0">
                  <a:pos x="193" y="161"/>
                </a:cxn>
                <a:cxn ang="0">
                  <a:pos x="197" y="159"/>
                </a:cxn>
                <a:cxn ang="0">
                  <a:pos x="203" y="156"/>
                </a:cxn>
                <a:cxn ang="0">
                  <a:pos x="208" y="154"/>
                </a:cxn>
                <a:cxn ang="0">
                  <a:pos x="212" y="152"/>
                </a:cxn>
                <a:cxn ang="0">
                  <a:pos x="216" y="149"/>
                </a:cxn>
                <a:cxn ang="0">
                  <a:pos x="221" y="146"/>
                </a:cxn>
                <a:cxn ang="0">
                  <a:pos x="214" y="148"/>
                </a:cxn>
                <a:cxn ang="0">
                  <a:pos x="180" y="151"/>
                </a:cxn>
                <a:cxn ang="0">
                  <a:pos x="145" y="148"/>
                </a:cxn>
                <a:cxn ang="0">
                  <a:pos x="113" y="139"/>
                </a:cxn>
                <a:cxn ang="0">
                  <a:pos x="84" y="123"/>
                </a:cxn>
                <a:cxn ang="0">
                  <a:pos x="58" y="104"/>
                </a:cxn>
                <a:cxn ang="0">
                  <a:pos x="37" y="80"/>
                </a:cxn>
                <a:cxn ang="0">
                  <a:pos x="20" y="54"/>
                </a:cxn>
                <a:cxn ang="0">
                  <a:pos x="10" y="24"/>
                </a:cxn>
                <a:cxn ang="0">
                  <a:pos x="7" y="0"/>
                </a:cxn>
                <a:cxn ang="0">
                  <a:pos x="6" y="5"/>
                </a:cxn>
                <a:cxn ang="0">
                  <a:pos x="4" y="10"/>
                </a:cxn>
                <a:cxn ang="0">
                  <a:pos x="3" y="15"/>
                </a:cxn>
                <a:cxn ang="0">
                  <a:pos x="3" y="20"/>
                </a:cxn>
                <a:cxn ang="0">
                  <a:pos x="1" y="25"/>
                </a:cxn>
                <a:cxn ang="0">
                  <a:pos x="0" y="30"/>
                </a:cxn>
                <a:cxn ang="0">
                  <a:pos x="0" y="35"/>
                </a:cxn>
                <a:cxn ang="0">
                  <a:pos x="0" y="40"/>
                </a:cxn>
                <a:cxn ang="0">
                  <a:pos x="1" y="43"/>
                </a:cxn>
                <a:cxn ang="0">
                  <a:pos x="7" y="59"/>
                </a:cxn>
                <a:cxn ang="0">
                  <a:pos x="15" y="74"/>
                </a:cxn>
                <a:cxn ang="0">
                  <a:pos x="25" y="88"/>
                </a:cxn>
                <a:cxn ang="0">
                  <a:pos x="36" y="102"/>
                </a:cxn>
                <a:cxn ang="0">
                  <a:pos x="48" y="113"/>
                </a:cxn>
                <a:cxn ang="0">
                  <a:pos x="60" y="124"/>
                </a:cxn>
                <a:cxn ang="0">
                  <a:pos x="75" y="135"/>
                </a:cxn>
                <a:cxn ang="0">
                  <a:pos x="91" y="144"/>
                </a:cxn>
                <a:cxn ang="0">
                  <a:pos x="107" y="151"/>
                </a:cxn>
                <a:cxn ang="0">
                  <a:pos x="124" y="156"/>
                </a:cxn>
                <a:cxn ang="0">
                  <a:pos x="142" y="161"/>
                </a:cxn>
                <a:cxn ang="0">
                  <a:pos x="161" y="163"/>
                </a:cxn>
                <a:cxn ang="0">
                  <a:pos x="180" y="165"/>
                </a:cxn>
                <a:cxn ang="0">
                  <a:pos x="183" y="165"/>
                </a:cxn>
              </a:cxnLst>
              <a:rect l="0" t="0" r="r" b="b"/>
              <a:pathLst>
                <a:path w="221" h="165">
                  <a:moveTo>
                    <a:pt x="183" y="165"/>
                  </a:moveTo>
                  <a:lnTo>
                    <a:pt x="187" y="162"/>
                  </a:lnTo>
                  <a:lnTo>
                    <a:pt x="193" y="161"/>
                  </a:lnTo>
                  <a:lnTo>
                    <a:pt x="197" y="159"/>
                  </a:lnTo>
                  <a:lnTo>
                    <a:pt x="203" y="156"/>
                  </a:lnTo>
                  <a:lnTo>
                    <a:pt x="208" y="154"/>
                  </a:lnTo>
                  <a:lnTo>
                    <a:pt x="212" y="152"/>
                  </a:lnTo>
                  <a:lnTo>
                    <a:pt x="216" y="149"/>
                  </a:lnTo>
                  <a:lnTo>
                    <a:pt x="221" y="146"/>
                  </a:lnTo>
                  <a:lnTo>
                    <a:pt x="214" y="148"/>
                  </a:lnTo>
                  <a:lnTo>
                    <a:pt x="180" y="151"/>
                  </a:lnTo>
                  <a:lnTo>
                    <a:pt x="145" y="148"/>
                  </a:lnTo>
                  <a:lnTo>
                    <a:pt x="113" y="139"/>
                  </a:lnTo>
                  <a:lnTo>
                    <a:pt x="84" y="123"/>
                  </a:lnTo>
                  <a:lnTo>
                    <a:pt x="58" y="104"/>
                  </a:lnTo>
                  <a:lnTo>
                    <a:pt x="37" y="80"/>
                  </a:lnTo>
                  <a:lnTo>
                    <a:pt x="20" y="54"/>
                  </a:lnTo>
                  <a:lnTo>
                    <a:pt x="10" y="24"/>
                  </a:lnTo>
                  <a:lnTo>
                    <a:pt x="7" y="0"/>
                  </a:lnTo>
                  <a:lnTo>
                    <a:pt x="6" y="5"/>
                  </a:lnTo>
                  <a:lnTo>
                    <a:pt x="4" y="10"/>
                  </a:lnTo>
                  <a:lnTo>
                    <a:pt x="3" y="15"/>
                  </a:lnTo>
                  <a:lnTo>
                    <a:pt x="3" y="20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1" y="43"/>
                  </a:lnTo>
                  <a:lnTo>
                    <a:pt x="7" y="59"/>
                  </a:lnTo>
                  <a:lnTo>
                    <a:pt x="15" y="74"/>
                  </a:lnTo>
                  <a:lnTo>
                    <a:pt x="25" y="88"/>
                  </a:lnTo>
                  <a:lnTo>
                    <a:pt x="36" y="102"/>
                  </a:lnTo>
                  <a:lnTo>
                    <a:pt x="48" y="113"/>
                  </a:lnTo>
                  <a:lnTo>
                    <a:pt x="60" y="124"/>
                  </a:lnTo>
                  <a:lnTo>
                    <a:pt x="75" y="135"/>
                  </a:lnTo>
                  <a:lnTo>
                    <a:pt x="91" y="144"/>
                  </a:lnTo>
                  <a:lnTo>
                    <a:pt x="107" y="151"/>
                  </a:lnTo>
                  <a:lnTo>
                    <a:pt x="124" y="156"/>
                  </a:lnTo>
                  <a:lnTo>
                    <a:pt x="142" y="161"/>
                  </a:lnTo>
                  <a:lnTo>
                    <a:pt x="161" y="163"/>
                  </a:lnTo>
                  <a:lnTo>
                    <a:pt x="180" y="165"/>
                  </a:lnTo>
                  <a:lnTo>
                    <a:pt x="183" y="165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8" name="Freeform 44"/>
            <p:cNvSpPr>
              <a:spLocks/>
            </p:cNvSpPr>
            <p:nvPr/>
          </p:nvSpPr>
          <p:spPr bwMode="auto">
            <a:xfrm>
              <a:off x="2896" y="2043"/>
              <a:ext cx="80" cy="60"/>
            </a:xfrm>
            <a:custGeom>
              <a:avLst/>
              <a:gdLst/>
              <a:ahLst/>
              <a:cxnLst>
                <a:cxn ang="0">
                  <a:pos x="213" y="175"/>
                </a:cxn>
                <a:cxn ang="0">
                  <a:pos x="220" y="170"/>
                </a:cxn>
                <a:cxn ang="0">
                  <a:pos x="227" y="165"/>
                </a:cxn>
                <a:cxn ang="0">
                  <a:pos x="234" y="159"/>
                </a:cxn>
                <a:cxn ang="0">
                  <a:pos x="239" y="152"/>
                </a:cxn>
                <a:cxn ang="0">
                  <a:pos x="235" y="155"/>
                </a:cxn>
                <a:cxn ang="0">
                  <a:pos x="206" y="163"/>
                </a:cxn>
                <a:cxn ang="0">
                  <a:pos x="174" y="166"/>
                </a:cxn>
                <a:cxn ang="0">
                  <a:pos x="141" y="163"/>
                </a:cxn>
                <a:cxn ang="0">
                  <a:pos x="112" y="155"/>
                </a:cxn>
                <a:cxn ang="0">
                  <a:pos x="85" y="140"/>
                </a:cxn>
                <a:cxn ang="0">
                  <a:pos x="61" y="123"/>
                </a:cxn>
                <a:cxn ang="0">
                  <a:pos x="42" y="101"/>
                </a:cxn>
                <a:cxn ang="0">
                  <a:pos x="27" y="75"/>
                </a:cxn>
                <a:cxn ang="0">
                  <a:pos x="18" y="49"/>
                </a:cxn>
                <a:cxn ang="0">
                  <a:pos x="14" y="19"/>
                </a:cxn>
                <a:cxn ang="0">
                  <a:pos x="16" y="0"/>
                </a:cxn>
                <a:cxn ang="0">
                  <a:pos x="11" y="8"/>
                </a:cxn>
                <a:cxn ang="0">
                  <a:pos x="8" y="15"/>
                </a:cxn>
                <a:cxn ang="0">
                  <a:pos x="3" y="22"/>
                </a:cxn>
                <a:cxn ang="0">
                  <a:pos x="0" y="30"/>
                </a:cxn>
                <a:cxn ang="0">
                  <a:pos x="3" y="51"/>
                </a:cxn>
                <a:cxn ang="0">
                  <a:pos x="13" y="82"/>
                </a:cxn>
                <a:cxn ang="0">
                  <a:pos x="30" y="108"/>
                </a:cxn>
                <a:cxn ang="0">
                  <a:pos x="51" y="132"/>
                </a:cxn>
                <a:cxn ang="0">
                  <a:pos x="77" y="151"/>
                </a:cxn>
                <a:cxn ang="0">
                  <a:pos x="106" y="167"/>
                </a:cxn>
                <a:cxn ang="0">
                  <a:pos x="139" y="176"/>
                </a:cxn>
                <a:cxn ang="0">
                  <a:pos x="174" y="179"/>
                </a:cxn>
                <a:cxn ang="0">
                  <a:pos x="208" y="176"/>
                </a:cxn>
                <a:cxn ang="0">
                  <a:pos x="213" y="175"/>
                </a:cxn>
              </a:cxnLst>
              <a:rect l="0" t="0" r="r" b="b"/>
              <a:pathLst>
                <a:path w="239" h="179">
                  <a:moveTo>
                    <a:pt x="213" y="175"/>
                  </a:moveTo>
                  <a:lnTo>
                    <a:pt x="220" y="170"/>
                  </a:lnTo>
                  <a:lnTo>
                    <a:pt x="227" y="165"/>
                  </a:lnTo>
                  <a:lnTo>
                    <a:pt x="234" y="159"/>
                  </a:lnTo>
                  <a:lnTo>
                    <a:pt x="239" y="152"/>
                  </a:lnTo>
                  <a:lnTo>
                    <a:pt x="235" y="155"/>
                  </a:lnTo>
                  <a:lnTo>
                    <a:pt x="206" y="163"/>
                  </a:lnTo>
                  <a:lnTo>
                    <a:pt x="174" y="166"/>
                  </a:lnTo>
                  <a:lnTo>
                    <a:pt x="141" y="163"/>
                  </a:lnTo>
                  <a:lnTo>
                    <a:pt x="112" y="155"/>
                  </a:lnTo>
                  <a:lnTo>
                    <a:pt x="85" y="140"/>
                  </a:lnTo>
                  <a:lnTo>
                    <a:pt x="61" y="123"/>
                  </a:lnTo>
                  <a:lnTo>
                    <a:pt x="42" y="101"/>
                  </a:lnTo>
                  <a:lnTo>
                    <a:pt x="27" y="75"/>
                  </a:lnTo>
                  <a:lnTo>
                    <a:pt x="18" y="49"/>
                  </a:lnTo>
                  <a:lnTo>
                    <a:pt x="14" y="19"/>
                  </a:lnTo>
                  <a:lnTo>
                    <a:pt x="16" y="0"/>
                  </a:lnTo>
                  <a:lnTo>
                    <a:pt x="11" y="8"/>
                  </a:lnTo>
                  <a:lnTo>
                    <a:pt x="8" y="15"/>
                  </a:lnTo>
                  <a:lnTo>
                    <a:pt x="3" y="22"/>
                  </a:lnTo>
                  <a:lnTo>
                    <a:pt x="0" y="30"/>
                  </a:lnTo>
                  <a:lnTo>
                    <a:pt x="3" y="51"/>
                  </a:lnTo>
                  <a:lnTo>
                    <a:pt x="13" y="82"/>
                  </a:lnTo>
                  <a:lnTo>
                    <a:pt x="30" y="108"/>
                  </a:lnTo>
                  <a:lnTo>
                    <a:pt x="51" y="132"/>
                  </a:lnTo>
                  <a:lnTo>
                    <a:pt x="77" y="151"/>
                  </a:lnTo>
                  <a:lnTo>
                    <a:pt x="106" y="167"/>
                  </a:lnTo>
                  <a:lnTo>
                    <a:pt x="139" y="176"/>
                  </a:lnTo>
                  <a:lnTo>
                    <a:pt x="174" y="179"/>
                  </a:lnTo>
                  <a:lnTo>
                    <a:pt x="208" y="176"/>
                  </a:lnTo>
                  <a:lnTo>
                    <a:pt x="213" y="175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09" name="Freeform 45"/>
            <p:cNvSpPr>
              <a:spLocks/>
            </p:cNvSpPr>
            <p:nvPr/>
          </p:nvSpPr>
          <p:spPr bwMode="auto">
            <a:xfrm>
              <a:off x="2901" y="2036"/>
              <a:ext cx="80" cy="63"/>
            </a:xfrm>
            <a:custGeom>
              <a:avLst/>
              <a:gdLst/>
              <a:ahLst/>
              <a:cxnLst>
                <a:cxn ang="0">
                  <a:pos x="224" y="177"/>
                </a:cxn>
                <a:cxn ang="0">
                  <a:pos x="229" y="170"/>
                </a:cxn>
                <a:cxn ang="0">
                  <a:pos x="234" y="164"/>
                </a:cxn>
                <a:cxn ang="0">
                  <a:pos x="239" y="158"/>
                </a:cxn>
                <a:cxn ang="0">
                  <a:pos x="242" y="152"/>
                </a:cxn>
                <a:cxn ang="0">
                  <a:pos x="242" y="152"/>
                </a:cxn>
                <a:cxn ang="0">
                  <a:pos x="217" y="164"/>
                </a:cxn>
                <a:cxn ang="0">
                  <a:pos x="190" y="171"/>
                </a:cxn>
                <a:cxn ang="0">
                  <a:pos x="161" y="174"/>
                </a:cxn>
                <a:cxn ang="0">
                  <a:pos x="132" y="171"/>
                </a:cxn>
                <a:cxn ang="0">
                  <a:pos x="104" y="164"/>
                </a:cxn>
                <a:cxn ang="0">
                  <a:pos x="79" y="152"/>
                </a:cxn>
                <a:cxn ang="0">
                  <a:pos x="58" y="134"/>
                </a:cxn>
                <a:cxn ang="0">
                  <a:pos x="39" y="115"/>
                </a:cxn>
                <a:cxn ang="0">
                  <a:pos x="26" y="92"/>
                </a:cxn>
                <a:cxn ang="0">
                  <a:pos x="18" y="67"/>
                </a:cxn>
                <a:cxn ang="0">
                  <a:pos x="15" y="40"/>
                </a:cxn>
                <a:cxn ang="0">
                  <a:pos x="18" y="13"/>
                </a:cxn>
                <a:cxn ang="0">
                  <a:pos x="21" y="0"/>
                </a:cxn>
                <a:cxn ang="0">
                  <a:pos x="16" y="5"/>
                </a:cxn>
                <a:cxn ang="0">
                  <a:pos x="10" y="11"/>
                </a:cxn>
                <a:cxn ang="0">
                  <a:pos x="6" y="16"/>
                </a:cxn>
                <a:cxn ang="0">
                  <a:pos x="1" y="22"/>
                </a:cxn>
                <a:cxn ang="0">
                  <a:pos x="0" y="40"/>
                </a:cxn>
                <a:cxn ang="0">
                  <a:pos x="4" y="70"/>
                </a:cxn>
                <a:cxn ang="0">
                  <a:pos x="13" y="97"/>
                </a:cxn>
                <a:cxn ang="0">
                  <a:pos x="28" y="122"/>
                </a:cxn>
                <a:cxn ang="0">
                  <a:pos x="47" y="145"/>
                </a:cxn>
                <a:cxn ang="0">
                  <a:pos x="72" y="162"/>
                </a:cxn>
                <a:cxn ang="0">
                  <a:pos x="98" y="177"/>
                </a:cxn>
                <a:cxn ang="0">
                  <a:pos x="128" y="185"/>
                </a:cxn>
                <a:cxn ang="0">
                  <a:pos x="161" y="188"/>
                </a:cxn>
                <a:cxn ang="0">
                  <a:pos x="193" y="185"/>
                </a:cxn>
                <a:cxn ang="0">
                  <a:pos x="223" y="177"/>
                </a:cxn>
                <a:cxn ang="0">
                  <a:pos x="224" y="177"/>
                </a:cxn>
              </a:cxnLst>
              <a:rect l="0" t="0" r="r" b="b"/>
              <a:pathLst>
                <a:path w="242" h="188">
                  <a:moveTo>
                    <a:pt x="224" y="177"/>
                  </a:moveTo>
                  <a:lnTo>
                    <a:pt x="229" y="170"/>
                  </a:lnTo>
                  <a:lnTo>
                    <a:pt x="234" y="164"/>
                  </a:lnTo>
                  <a:lnTo>
                    <a:pt x="239" y="158"/>
                  </a:lnTo>
                  <a:lnTo>
                    <a:pt x="242" y="152"/>
                  </a:lnTo>
                  <a:lnTo>
                    <a:pt x="242" y="152"/>
                  </a:lnTo>
                  <a:lnTo>
                    <a:pt x="217" y="164"/>
                  </a:lnTo>
                  <a:lnTo>
                    <a:pt x="190" y="171"/>
                  </a:lnTo>
                  <a:lnTo>
                    <a:pt x="161" y="174"/>
                  </a:lnTo>
                  <a:lnTo>
                    <a:pt x="132" y="171"/>
                  </a:lnTo>
                  <a:lnTo>
                    <a:pt x="104" y="164"/>
                  </a:lnTo>
                  <a:lnTo>
                    <a:pt x="79" y="152"/>
                  </a:lnTo>
                  <a:lnTo>
                    <a:pt x="58" y="134"/>
                  </a:lnTo>
                  <a:lnTo>
                    <a:pt x="39" y="115"/>
                  </a:lnTo>
                  <a:lnTo>
                    <a:pt x="26" y="92"/>
                  </a:lnTo>
                  <a:lnTo>
                    <a:pt x="18" y="67"/>
                  </a:lnTo>
                  <a:lnTo>
                    <a:pt x="15" y="40"/>
                  </a:lnTo>
                  <a:lnTo>
                    <a:pt x="18" y="13"/>
                  </a:lnTo>
                  <a:lnTo>
                    <a:pt x="21" y="0"/>
                  </a:lnTo>
                  <a:lnTo>
                    <a:pt x="16" y="5"/>
                  </a:lnTo>
                  <a:lnTo>
                    <a:pt x="10" y="11"/>
                  </a:lnTo>
                  <a:lnTo>
                    <a:pt x="6" y="16"/>
                  </a:lnTo>
                  <a:lnTo>
                    <a:pt x="1" y="22"/>
                  </a:lnTo>
                  <a:lnTo>
                    <a:pt x="0" y="40"/>
                  </a:lnTo>
                  <a:lnTo>
                    <a:pt x="4" y="70"/>
                  </a:lnTo>
                  <a:lnTo>
                    <a:pt x="13" y="97"/>
                  </a:lnTo>
                  <a:lnTo>
                    <a:pt x="28" y="122"/>
                  </a:lnTo>
                  <a:lnTo>
                    <a:pt x="47" y="145"/>
                  </a:lnTo>
                  <a:lnTo>
                    <a:pt x="72" y="162"/>
                  </a:lnTo>
                  <a:lnTo>
                    <a:pt x="98" y="177"/>
                  </a:lnTo>
                  <a:lnTo>
                    <a:pt x="128" y="185"/>
                  </a:lnTo>
                  <a:lnTo>
                    <a:pt x="161" y="188"/>
                  </a:lnTo>
                  <a:lnTo>
                    <a:pt x="193" y="185"/>
                  </a:lnTo>
                  <a:lnTo>
                    <a:pt x="223" y="177"/>
                  </a:lnTo>
                  <a:lnTo>
                    <a:pt x="224" y="177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0" name="Freeform 46"/>
            <p:cNvSpPr>
              <a:spLocks/>
            </p:cNvSpPr>
            <p:nvPr/>
          </p:nvSpPr>
          <p:spPr bwMode="auto">
            <a:xfrm>
              <a:off x="2905" y="2030"/>
              <a:ext cx="80" cy="65"/>
            </a:xfrm>
            <a:custGeom>
              <a:avLst/>
              <a:gdLst/>
              <a:ahLst/>
              <a:cxnLst>
                <a:cxn ang="0">
                  <a:pos x="228" y="169"/>
                </a:cxn>
                <a:cxn ang="0">
                  <a:pos x="231" y="163"/>
                </a:cxn>
                <a:cxn ang="0">
                  <a:pos x="235" y="157"/>
                </a:cxn>
                <a:cxn ang="0">
                  <a:pos x="237" y="150"/>
                </a:cxn>
                <a:cxn ang="0">
                  <a:pos x="239" y="144"/>
                </a:cxn>
                <a:cxn ang="0">
                  <a:pos x="220" y="158"/>
                </a:cxn>
                <a:cxn ang="0">
                  <a:pos x="198" y="170"/>
                </a:cxn>
                <a:cxn ang="0">
                  <a:pos x="173" y="177"/>
                </a:cxn>
                <a:cxn ang="0">
                  <a:pos x="147" y="179"/>
                </a:cxn>
                <a:cxn ang="0">
                  <a:pos x="120" y="177"/>
                </a:cxn>
                <a:cxn ang="0">
                  <a:pos x="95" y="170"/>
                </a:cxn>
                <a:cxn ang="0">
                  <a:pos x="73" y="158"/>
                </a:cxn>
                <a:cxn ang="0">
                  <a:pos x="53" y="143"/>
                </a:cxn>
                <a:cxn ang="0">
                  <a:pos x="38" y="125"/>
                </a:cxn>
                <a:cxn ang="0">
                  <a:pos x="24" y="104"/>
                </a:cxn>
                <a:cxn ang="0">
                  <a:pos x="16" y="82"/>
                </a:cxn>
                <a:cxn ang="0">
                  <a:pos x="14" y="57"/>
                </a:cxn>
                <a:cxn ang="0">
                  <a:pos x="16" y="32"/>
                </a:cxn>
                <a:cxn ang="0">
                  <a:pos x="24" y="1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19" y="9"/>
                </a:cxn>
                <a:cxn ang="0">
                  <a:pos x="13" y="13"/>
                </a:cxn>
                <a:cxn ang="0">
                  <a:pos x="7" y="18"/>
                </a:cxn>
                <a:cxn ang="0">
                  <a:pos x="3" y="30"/>
                </a:cxn>
                <a:cxn ang="0">
                  <a:pos x="0" y="57"/>
                </a:cxn>
                <a:cxn ang="0">
                  <a:pos x="3" y="84"/>
                </a:cxn>
                <a:cxn ang="0">
                  <a:pos x="12" y="109"/>
                </a:cxn>
                <a:cxn ang="0">
                  <a:pos x="25" y="132"/>
                </a:cxn>
                <a:cxn ang="0">
                  <a:pos x="43" y="152"/>
                </a:cxn>
                <a:cxn ang="0">
                  <a:pos x="65" y="169"/>
                </a:cxn>
                <a:cxn ang="0">
                  <a:pos x="90" y="181"/>
                </a:cxn>
                <a:cxn ang="0">
                  <a:pos x="118" y="189"/>
                </a:cxn>
                <a:cxn ang="0">
                  <a:pos x="147" y="193"/>
                </a:cxn>
                <a:cxn ang="0">
                  <a:pos x="176" y="189"/>
                </a:cxn>
                <a:cxn ang="0">
                  <a:pos x="203" y="181"/>
                </a:cxn>
                <a:cxn ang="0">
                  <a:pos x="228" y="169"/>
                </a:cxn>
                <a:cxn ang="0">
                  <a:pos x="228" y="169"/>
                </a:cxn>
              </a:cxnLst>
              <a:rect l="0" t="0" r="r" b="b"/>
              <a:pathLst>
                <a:path w="239" h="193">
                  <a:moveTo>
                    <a:pt x="228" y="169"/>
                  </a:moveTo>
                  <a:lnTo>
                    <a:pt x="231" y="163"/>
                  </a:lnTo>
                  <a:lnTo>
                    <a:pt x="235" y="157"/>
                  </a:lnTo>
                  <a:lnTo>
                    <a:pt x="237" y="150"/>
                  </a:lnTo>
                  <a:lnTo>
                    <a:pt x="239" y="144"/>
                  </a:lnTo>
                  <a:lnTo>
                    <a:pt x="220" y="158"/>
                  </a:lnTo>
                  <a:lnTo>
                    <a:pt x="198" y="170"/>
                  </a:lnTo>
                  <a:lnTo>
                    <a:pt x="173" y="177"/>
                  </a:lnTo>
                  <a:lnTo>
                    <a:pt x="147" y="179"/>
                  </a:lnTo>
                  <a:lnTo>
                    <a:pt x="120" y="177"/>
                  </a:lnTo>
                  <a:lnTo>
                    <a:pt x="95" y="170"/>
                  </a:lnTo>
                  <a:lnTo>
                    <a:pt x="73" y="158"/>
                  </a:lnTo>
                  <a:lnTo>
                    <a:pt x="53" y="143"/>
                  </a:lnTo>
                  <a:lnTo>
                    <a:pt x="38" y="125"/>
                  </a:lnTo>
                  <a:lnTo>
                    <a:pt x="24" y="104"/>
                  </a:lnTo>
                  <a:lnTo>
                    <a:pt x="16" y="82"/>
                  </a:lnTo>
                  <a:lnTo>
                    <a:pt x="14" y="57"/>
                  </a:lnTo>
                  <a:lnTo>
                    <a:pt x="16" y="32"/>
                  </a:lnTo>
                  <a:lnTo>
                    <a:pt x="24" y="10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19" y="9"/>
                  </a:lnTo>
                  <a:lnTo>
                    <a:pt x="13" y="13"/>
                  </a:lnTo>
                  <a:lnTo>
                    <a:pt x="7" y="18"/>
                  </a:lnTo>
                  <a:lnTo>
                    <a:pt x="3" y="30"/>
                  </a:lnTo>
                  <a:lnTo>
                    <a:pt x="0" y="57"/>
                  </a:lnTo>
                  <a:lnTo>
                    <a:pt x="3" y="84"/>
                  </a:lnTo>
                  <a:lnTo>
                    <a:pt x="12" y="109"/>
                  </a:lnTo>
                  <a:lnTo>
                    <a:pt x="25" y="132"/>
                  </a:lnTo>
                  <a:lnTo>
                    <a:pt x="43" y="152"/>
                  </a:lnTo>
                  <a:lnTo>
                    <a:pt x="65" y="169"/>
                  </a:lnTo>
                  <a:lnTo>
                    <a:pt x="90" y="181"/>
                  </a:lnTo>
                  <a:lnTo>
                    <a:pt x="118" y="189"/>
                  </a:lnTo>
                  <a:lnTo>
                    <a:pt x="147" y="193"/>
                  </a:lnTo>
                  <a:lnTo>
                    <a:pt x="176" y="189"/>
                  </a:lnTo>
                  <a:lnTo>
                    <a:pt x="203" y="181"/>
                  </a:lnTo>
                  <a:lnTo>
                    <a:pt x="228" y="169"/>
                  </a:lnTo>
                  <a:lnTo>
                    <a:pt x="228" y="169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1" name="Freeform 47"/>
            <p:cNvSpPr>
              <a:spLocks/>
            </p:cNvSpPr>
            <p:nvPr/>
          </p:nvSpPr>
          <p:spPr bwMode="auto">
            <a:xfrm>
              <a:off x="2910" y="2027"/>
              <a:ext cx="77" cy="63"/>
            </a:xfrm>
            <a:custGeom>
              <a:avLst/>
              <a:gdLst/>
              <a:ahLst/>
              <a:cxnLst>
                <a:cxn ang="0">
                  <a:pos x="226" y="157"/>
                </a:cxn>
                <a:cxn ang="0">
                  <a:pos x="227" y="151"/>
                </a:cxn>
                <a:cxn ang="0">
                  <a:pos x="229" y="144"/>
                </a:cxn>
                <a:cxn ang="0">
                  <a:pos x="231" y="138"/>
                </a:cxn>
                <a:cxn ang="0">
                  <a:pos x="232" y="131"/>
                </a:cxn>
                <a:cxn ang="0">
                  <a:pos x="218" y="146"/>
                </a:cxn>
                <a:cxn ang="0">
                  <a:pos x="200" y="159"/>
                </a:cxn>
                <a:cxn ang="0">
                  <a:pos x="180" y="170"/>
                </a:cxn>
                <a:cxn ang="0">
                  <a:pos x="158" y="177"/>
                </a:cxn>
                <a:cxn ang="0">
                  <a:pos x="134" y="179"/>
                </a:cxn>
                <a:cxn ang="0">
                  <a:pos x="109" y="177"/>
                </a:cxn>
                <a:cxn ang="0">
                  <a:pos x="87" y="170"/>
                </a:cxn>
                <a:cxn ang="0">
                  <a:pos x="67" y="159"/>
                </a:cxn>
                <a:cxn ang="0">
                  <a:pos x="49" y="146"/>
                </a:cxn>
                <a:cxn ang="0">
                  <a:pos x="35" y="130"/>
                </a:cxn>
                <a:cxn ang="0">
                  <a:pos x="23" y="111"/>
                </a:cxn>
                <a:cxn ang="0">
                  <a:pos x="16" y="90"/>
                </a:cxn>
                <a:cxn ang="0">
                  <a:pos x="13" y="68"/>
                </a:cxn>
                <a:cxn ang="0">
                  <a:pos x="16" y="45"/>
                </a:cxn>
                <a:cxn ang="0">
                  <a:pos x="23" y="25"/>
                </a:cxn>
                <a:cxn ang="0">
                  <a:pos x="35" y="6"/>
                </a:cxn>
                <a:cxn ang="0">
                  <a:pos x="40" y="0"/>
                </a:cxn>
                <a:cxn ang="0">
                  <a:pos x="33" y="3"/>
                </a:cxn>
                <a:cxn ang="0">
                  <a:pos x="27" y="6"/>
                </a:cxn>
                <a:cxn ang="0">
                  <a:pos x="20" y="9"/>
                </a:cxn>
                <a:cxn ang="0">
                  <a:pos x="14" y="13"/>
                </a:cxn>
                <a:cxn ang="0">
                  <a:pos x="10" y="20"/>
                </a:cxn>
                <a:cxn ang="0">
                  <a:pos x="2" y="43"/>
                </a:cxn>
                <a:cxn ang="0">
                  <a:pos x="0" y="68"/>
                </a:cxn>
                <a:cxn ang="0">
                  <a:pos x="2" y="93"/>
                </a:cxn>
                <a:cxn ang="0">
                  <a:pos x="10" y="116"/>
                </a:cxn>
                <a:cxn ang="0">
                  <a:pos x="23" y="137"/>
                </a:cxn>
                <a:cxn ang="0">
                  <a:pos x="39" y="155"/>
                </a:cxn>
                <a:cxn ang="0">
                  <a:pos x="59" y="170"/>
                </a:cxn>
                <a:cxn ang="0">
                  <a:pos x="81" y="182"/>
                </a:cxn>
                <a:cxn ang="0">
                  <a:pos x="107" y="189"/>
                </a:cxn>
                <a:cxn ang="0">
                  <a:pos x="134" y="191"/>
                </a:cxn>
                <a:cxn ang="0">
                  <a:pos x="160" y="189"/>
                </a:cxn>
                <a:cxn ang="0">
                  <a:pos x="186" y="182"/>
                </a:cxn>
                <a:cxn ang="0">
                  <a:pos x="208" y="170"/>
                </a:cxn>
                <a:cxn ang="0">
                  <a:pos x="226" y="157"/>
                </a:cxn>
              </a:cxnLst>
              <a:rect l="0" t="0" r="r" b="b"/>
              <a:pathLst>
                <a:path w="232" h="191">
                  <a:moveTo>
                    <a:pt x="226" y="157"/>
                  </a:moveTo>
                  <a:lnTo>
                    <a:pt x="227" y="151"/>
                  </a:lnTo>
                  <a:lnTo>
                    <a:pt x="229" y="144"/>
                  </a:lnTo>
                  <a:lnTo>
                    <a:pt x="231" y="138"/>
                  </a:lnTo>
                  <a:lnTo>
                    <a:pt x="232" y="131"/>
                  </a:lnTo>
                  <a:lnTo>
                    <a:pt x="218" y="146"/>
                  </a:lnTo>
                  <a:lnTo>
                    <a:pt x="200" y="159"/>
                  </a:lnTo>
                  <a:lnTo>
                    <a:pt x="180" y="170"/>
                  </a:lnTo>
                  <a:lnTo>
                    <a:pt x="158" y="177"/>
                  </a:lnTo>
                  <a:lnTo>
                    <a:pt x="134" y="179"/>
                  </a:lnTo>
                  <a:lnTo>
                    <a:pt x="109" y="177"/>
                  </a:lnTo>
                  <a:lnTo>
                    <a:pt x="87" y="170"/>
                  </a:lnTo>
                  <a:lnTo>
                    <a:pt x="67" y="159"/>
                  </a:lnTo>
                  <a:lnTo>
                    <a:pt x="49" y="146"/>
                  </a:lnTo>
                  <a:lnTo>
                    <a:pt x="35" y="130"/>
                  </a:lnTo>
                  <a:lnTo>
                    <a:pt x="23" y="111"/>
                  </a:lnTo>
                  <a:lnTo>
                    <a:pt x="16" y="90"/>
                  </a:lnTo>
                  <a:lnTo>
                    <a:pt x="13" y="68"/>
                  </a:lnTo>
                  <a:lnTo>
                    <a:pt x="16" y="45"/>
                  </a:lnTo>
                  <a:lnTo>
                    <a:pt x="23" y="25"/>
                  </a:lnTo>
                  <a:lnTo>
                    <a:pt x="35" y="6"/>
                  </a:lnTo>
                  <a:lnTo>
                    <a:pt x="40" y="0"/>
                  </a:lnTo>
                  <a:lnTo>
                    <a:pt x="33" y="3"/>
                  </a:lnTo>
                  <a:lnTo>
                    <a:pt x="27" y="6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0" y="20"/>
                  </a:lnTo>
                  <a:lnTo>
                    <a:pt x="2" y="43"/>
                  </a:lnTo>
                  <a:lnTo>
                    <a:pt x="0" y="68"/>
                  </a:lnTo>
                  <a:lnTo>
                    <a:pt x="2" y="93"/>
                  </a:lnTo>
                  <a:lnTo>
                    <a:pt x="10" y="116"/>
                  </a:lnTo>
                  <a:lnTo>
                    <a:pt x="23" y="137"/>
                  </a:lnTo>
                  <a:lnTo>
                    <a:pt x="39" y="155"/>
                  </a:lnTo>
                  <a:lnTo>
                    <a:pt x="59" y="170"/>
                  </a:lnTo>
                  <a:lnTo>
                    <a:pt x="81" y="182"/>
                  </a:lnTo>
                  <a:lnTo>
                    <a:pt x="107" y="189"/>
                  </a:lnTo>
                  <a:lnTo>
                    <a:pt x="134" y="191"/>
                  </a:lnTo>
                  <a:lnTo>
                    <a:pt x="160" y="189"/>
                  </a:lnTo>
                  <a:lnTo>
                    <a:pt x="186" y="182"/>
                  </a:lnTo>
                  <a:lnTo>
                    <a:pt x="208" y="170"/>
                  </a:lnTo>
                  <a:lnTo>
                    <a:pt x="226" y="157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2" name="Freeform 48"/>
            <p:cNvSpPr>
              <a:spLocks/>
            </p:cNvSpPr>
            <p:nvPr/>
          </p:nvSpPr>
          <p:spPr bwMode="auto">
            <a:xfrm>
              <a:off x="2914" y="2024"/>
              <a:ext cx="76" cy="63"/>
            </a:xfrm>
            <a:custGeom>
              <a:avLst/>
              <a:gdLst/>
              <a:ahLst/>
              <a:cxnLst>
                <a:cxn ang="0">
                  <a:pos x="220" y="112"/>
                </a:cxn>
                <a:cxn ang="0">
                  <a:pos x="220" y="115"/>
                </a:cxn>
                <a:cxn ang="0">
                  <a:pos x="220" y="118"/>
                </a:cxn>
                <a:cxn ang="0">
                  <a:pos x="220" y="121"/>
                </a:cxn>
                <a:cxn ang="0">
                  <a:pos x="220" y="125"/>
                </a:cxn>
                <a:cxn ang="0">
                  <a:pos x="220" y="129"/>
                </a:cxn>
                <a:cxn ang="0">
                  <a:pos x="220" y="132"/>
                </a:cxn>
                <a:cxn ang="0">
                  <a:pos x="220" y="137"/>
                </a:cxn>
                <a:cxn ang="0">
                  <a:pos x="220" y="141"/>
                </a:cxn>
                <a:cxn ang="0">
                  <a:pos x="207" y="154"/>
                </a:cxn>
                <a:cxn ang="0">
                  <a:pos x="190" y="167"/>
                </a:cxn>
                <a:cxn ang="0">
                  <a:pos x="168" y="178"/>
                </a:cxn>
                <a:cxn ang="0">
                  <a:pos x="146" y="185"/>
                </a:cxn>
                <a:cxn ang="0">
                  <a:pos x="122" y="187"/>
                </a:cxn>
                <a:cxn ang="0">
                  <a:pos x="97" y="185"/>
                </a:cxn>
                <a:cxn ang="0">
                  <a:pos x="75" y="178"/>
                </a:cxn>
                <a:cxn ang="0">
                  <a:pos x="54" y="167"/>
                </a:cxn>
                <a:cxn ang="0">
                  <a:pos x="36" y="154"/>
                </a:cxn>
                <a:cxn ang="0">
                  <a:pos x="21" y="138"/>
                </a:cxn>
                <a:cxn ang="0">
                  <a:pos x="10" y="118"/>
                </a:cxn>
                <a:cxn ang="0">
                  <a:pos x="2" y="97"/>
                </a:cxn>
                <a:cxn ang="0">
                  <a:pos x="0" y="75"/>
                </a:cxn>
                <a:cxn ang="0">
                  <a:pos x="2" y="52"/>
                </a:cxn>
                <a:cxn ang="0">
                  <a:pos x="10" y="32"/>
                </a:cxn>
                <a:cxn ang="0">
                  <a:pos x="21" y="12"/>
                </a:cxn>
                <a:cxn ang="0">
                  <a:pos x="25" y="8"/>
                </a:cxn>
                <a:cxn ang="0">
                  <a:pos x="31" y="6"/>
                </a:cxn>
                <a:cxn ang="0">
                  <a:pos x="38" y="4"/>
                </a:cxn>
                <a:cxn ang="0">
                  <a:pos x="45" y="2"/>
                </a:cxn>
                <a:cxn ang="0">
                  <a:pos x="53" y="0"/>
                </a:cxn>
                <a:cxn ang="0">
                  <a:pos x="46" y="5"/>
                </a:cxn>
                <a:cxn ang="0">
                  <a:pos x="33" y="19"/>
                </a:cxn>
                <a:cxn ang="0">
                  <a:pos x="24" y="37"/>
                </a:cxn>
                <a:cxn ang="0">
                  <a:pos x="17" y="55"/>
                </a:cxn>
                <a:cxn ang="0">
                  <a:pos x="15" y="75"/>
                </a:cxn>
                <a:cxn ang="0">
                  <a:pos x="17" y="94"/>
                </a:cxn>
                <a:cxn ang="0">
                  <a:pos x="24" y="113"/>
                </a:cxn>
                <a:cxn ang="0">
                  <a:pos x="33" y="130"/>
                </a:cxn>
                <a:cxn ang="0">
                  <a:pos x="46" y="145"/>
                </a:cxn>
                <a:cxn ang="0">
                  <a:pos x="62" y="157"/>
                </a:cxn>
                <a:cxn ang="0">
                  <a:pos x="80" y="165"/>
                </a:cxn>
                <a:cxn ang="0">
                  <a:pos x="101" y="171"/>
                </a:cxn>
                <a:cxn ang="0">
                  <a:pos x="122" y="174"/>
                </a:cxn>
                <a:cxn ang="0">
                  <a:pos x="143" y="171"/>
                </a:cxn>
                <a:cxn ang="0">
                  <a:pos x="163" y="165"/>
                </a:cxn>
                <a:cxn ang="0">
                  <a:pos x="182" y="157"/>
                </a:cxn>
                <a:cxn ang="0">
                  <a:pos x="197" y="145"/>
                </a:cxn>
                <a:cxn ang="0">
                  <a:pos x="211" y="130"/>
                </a:cxn>
                <a:cxn ang="0">
                  <a:pos x="220" y="113"/>
                </a:cxn>
                <a:cxn ang="0">
                  <a:pos x="220" y="112"/>
                </a:cxn>
              </a:cxnLst>
              <a:rect l="0" t="0" r="r" b="b"/>
              <a:pathLst>
                <a:path w="220" h="187">
                  <a:moveTo>
                    <a:pt x="220" y="112"/>
                  </a:moveTo>
                  <a:lnTo>
                    <a:pt x="220" y="115"/>
                  </a:lnTo>
                  <a:lnTo>
                    <a:pt x="220" y="118"/>
                  </a:lnTo>
                  <a:lnTo>
                    <a:pt x="220" y="121"/>
                  </a:lnTo>
                  <a:lnTo>
                    <a:pt x="220" y="125"/>
                  </a:lnTo>
                  <a:lnTo>
                    <a:pt x="220" y="129"/>
                  </a:lnTo>
                  <a:lnTo>
                    <a:pt x="220" y="132"/>
                  </a:lnTo>
                  <a:lnTo>
                    <a:pt x="220" y="137"/>
                  </a:lnTo>
                  <a:lnTo>
                    <a:pt x="220" y="141"/>
                  </a:lnTo>
                  <a:lnTo>
                    <a:pt x="207" y="154"/>
                  </a:lnTo>
                  <a:lnTo>
                    <a:pt x="190" y="167"/>
                  </a:lnTo>
                  <a:lnTo>
                    <a:pt x="168" y="178"/>
                  </a:lnTo>
                  <a:lnTo>
                    <a:pt x="146" y="185"/>
                  </a:lnTo>
                  <a:lnTo>
                    <a:pt x="122" y="187"/>
                  </a:lnTo>
                  <a:lnTo>
                    <a:pt x="97" y="185"/>
                  </a:lnTo>
                  <a:lnTo>
                    <a:pt x="75" y="178"/>
                  </a:lnTo>
                  <a:lnTo>
                    <a:pt x="54" y="167"/>
                  </a:lnTo>
                  <a:lnTo>
                    <a:pt x="36" y="154"/>
                  </a:lnTo>
                  <a:lnTo>
                    <a:pt x="21" y="138"/>
                  </a:lnTo>
                  <a:lnTo>
                    <a:pt x="10" y="118"/>
                  </a:lnTo>
                  <a:lnTo>
                    <a:pt x="2" y="97"/>
                  </a:lnTo>
                  <a:lnTo>
                    <a:pt x="0" y="75"/>
                  </a:lnTo>
                  <a:lnTo>
                    <a:pt x="2" y="52"/>
                  </a:lnTo>
                  <a:lnTo>
                    <a:pt x="10" y="32"/>
                  </a:lnTo>
                  <a:lnTo>
                    <a:pt x="21" y="12"/>
                  </a:lnTo>
                  <a:lnTo>
                    <a:pt x="25" y="8"/>
                  </a:lnTo>
                  <a:lnTo>
                    <a:pt x="31" y="6"/>
                  </a:lnTo>
                  <a:lnTo>
                    <a:pt x="38" y="4"/>
                  </a:lnTo>
                  <a:lnTo>
                    <a:pt x="45" y="2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33" y="19"/>
                  </a:lnTo>
                  <a:lnTo>
                    <a:pt x="24" y="37"/>
                  </a:lnTo>
                  <a:lnTo>
                    <a:pt x="17" y="55"/>
                  </a:lnTo>
                  <a:lnTo>
                    <a:pt x="15" y="75"/>
                  </a:lnTo>
                  <a:lnTo>
                    <a:pt x="17" y="94"/>
                  </a:lnTo>
                  <a:lnTo>
                    <a:pt x="24" y="113"/>
                  </a:lnTo>
                  <a:lnTo>
                    <a:pt x="33" y="130"/>
                  </a:lnTo>
                  <a:lnTo>
                    <a:pt x="46" y="145"/>
                  </a:lnTo>
                  <a:lnTo>
                    <a:pt x="62" y="157"/>
                  </a:lnTo>
                  <a:lnTo>
                    <a:pt x="80" y="165"/>
                  </a:lnTo>
                  <a:lnTo>
                    <a:pt x="101" y="171"/>
                  </a:lnTo>
                  <a:lnTo>
                    <a:pt x="122" y="174"/>
                  </a:lnTo>
                  <a:lnTo>
                    <a:pt x="143" y="171"/>
                  </a:lnTo>
                  <a:lnTo>
                    <a:pt x="163" y="165"/>
                  </a:lnTo>
                  <a:lnTo>
                    <a:pt x="182" y="157"/>
                  </a:lnTo>
                  <a:lnTo>
                    <a:pt x="197" y="145"/>
                  </a:lnTo>
                  <a:lnTo>
                    <a:pt x="211" y="130"/>
                  </a:lnTo>
                  <a:lnTo>
                    <a:pt x="220" y="113"/>
                  </a:lnTo>
                  <a:lnTo>
                    <a:pt x="220" y="112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3" name="Freeform 49"/>
            <p:cNvSpPr>
              <a:spLocks/>
            </p:cNvSpPr>
            <p:nvPr/>
          </p:nvSpPr>
          <p:spPr bwMode="auto">
            <a:xfrm>
              <a:off x="2918" y="2024"/>
              <a:ext cx="69" cy="59"/>
            </a:xfrm>
            <a:custGeom>
              <a:avLst/>
              <a:gdLst/>
              <a:ahLst/>
              <a:cxnLst>
                <a:cxn ang="0">
                  <a:pos x="206" y="117"/>
                </a:cxn>
                <a:cxn ang="0">
                  <a:pos x="205" y="110"/>
                </a:cxn>
                <a:cxn ang="0">
                  <a:pos x="203" y="102"/>
                </a:cxn>
                <a:cxn ang="0">
                  <a:pos x="201" y="94"/>
                </a:cxn>
                <a:cxn ang="0">
                  <a:pos x="199" y="87"/>
                </a:cxn>
                <a:cxn ang="0">
                  <a:pos x="199" y="94"/>
                </a:cxn>
                <a:cxn ang="0">
                  <a:pos x="193" y="111"/>
                </a:cxn>
                <a:cxn ang="0">
                  <a:pos x="186" y="125"/>
                </a:cxn>
                <a:cxn ang="0">
                  <a:pos x="173" y="137"/>
                </a:cxn>
                <a:cxn ang="0">
                  <a:pos x="160" y="149"/>
                </a:cxn>
                <a:cxn ang="0">
                  <a:pos x="144" y="156"/>
                </a:cxn>
                <a:cxn ang="0">
                  <a:pos x="127" y="161"/>
                </a:cxn>
                <a:cxn ang="0">
                  <a:pos x="108" y="163"/>
                </a:cxn>
                <a:cxn ang="0">
                  <a:pos x="89" y="161"/>
                </a:cxn>
                <a:cxn ang="0">
                  <a:pos x="71" y="156"/>
                </a:cxn>
                <a:cxn ang="0">
                  <a:pos x="55" y="149"/>
                </a:cxn>
                <a:cxn ang="0">
                  <a:pos x="42" y="137"/>
                </a:cxn>
                <a:cxn ang="0">
                  <a:pos x="30" y="125"/>
                </a:cxn>
                <a:cxn ang="0">
                  <a:pos x="22" y="111"/>
                </a:cxn>
                <a:cxn ang="0">
                  <a:pos x="16" y="94"/>
                </a:cxn>
                <a:cxn ang="0">
                  <a:pos x="14" y="77"/>
                </a:cxn>
                <a:cxn ang="0">
                  <a:pos x="16" y="59"/>
                </a:cxn>
                <a:cxn ang="0">
                  <a:pos x="22" y="43"/>
                </a:cxn>
                <a:cxn ang="0">
                  <a:pos x="30" y="29"/>
                </a:cxn>
                <a:cxn ang="0">
                  <a:pos x="42" y="16"/>
                </a:cxn>
                <a:cxn ang="0">
                  <a:pos x="55" y="5"/>
                </a:cxn>
                <a:cxn ang="0">
                  <a:pos x="68" y="0"/>
                </a:cxn>
                <a:cxn ang="0">
                  <a:pos x="60" y="0"/>
                </a:cxn>
                <a:cxn ang="0">
                  <a:pos x="53" y="0"/>
                </a:cxn>
                <a:cxn ang="0">
                  <a:pos x="45" y="1"/>
                </a:cxn>
                <a:cxn ang="0">
                  <a:pos x="38" y="2"/>
                </a:cxn>
                <a:cxn ang="0">
                  <a:pos x="32" y="7"/>
                </a:cxn>
                <a:cxn ang="0">
                  <a:pos x="19" y="21"/>
                </a:cxn>
                <a:cxn ang="0">
                  <a:pos x="9" y="38"/>
                </a:cxn>
                <a:cxn ang="0">
                  <a:pos x="2" y="57"/>
                </a:cxn>
                <a:cxn ang="0">
                  <a:pos x="0" y="77"/>
                </a:cxn>
                <a:cxn ang="0">
                  <a:pos x="2" y="96"/>
                </a:cxn>
                <a:cxn ang="0">
                  <a:pos x="9" y="116"/>
                </a:cxn>
                <a:cxn ang="0">
                  <a:pos x="19" y="132"/>
                </a:cxn>
                <a:cxn ang="0">
                  <a:pos x="32" y="147"/>
                </a:cxn>
                <a:cxn ang="0">
                  <a:pos x="48" y="159"/>
                </a:cxn>
                <a:cxn ang="0">
                  <a:pos x="65" y="168"/>
                </a:cxn>
                <a:cxn ang="0">
                  <a:pos x="87" y="174"/>
                </a:cxn>
                <a:cxn ang="0">
                  <a:pos x="108" y="177"/>
                </a:cxn>
                <a:cxn ang="0">
                  <a:pos x="129" y="174"/>
                </a:cxn>
                <a:cxn ang="0">
                  <a:pos x="150" y="168"/>
                </a:cxn>
                <a:cxn ang="0">
                  <a:pos x="168" y="159"/>
                </a:cxn>
                <a:cxn ang="0">
                  <a:pos x="183" y="147"/>
                </a:cxn>
                <a:cxn ang="0">
                  <a:pos x="197" y="132"/>
                </a:cxn>
                <a:cxn ang="0">
                  <a:pos x="206" y="117"/>
                </a:cxn>
              </a:cxnLst>
              <a:rect l="0" t="0" r="r" b="b"/>
              <a:pathLst>
                <a:path w="206" h="177">
                  <a:moveTo>
                    <a:pt x="206" y="117"/>
                  </a:moveTo>
                  <a:lnTo>
                    <a:pt x="205" y="110"/>
                  </a:lnTo>
                  <a:lnTo>
                    <a:pt x="203" y="102"/>
                  </a:lnTo>
                  <a:lnTo>
                    <a:pt x="201" y="94"/>
                  </a:lnTo>
                  <a:lnTo>
                    <a:pt x="199" y="87"/>
                  </a:lnTo>
                  <a:lnTo>
                    <a:pt x="199" y="94"/>
                  </a:lnTo>
                  <a:lnTo>
                    <a:pt x="193" y="111"/>
                  </a:lnTo>
                  <a:lnTo>
                    <a:pt x="186" y="125"/>
                  </a:lnTo>
                  <a:lnTo>
                    <a:pt x="173" y="137"/>
                  </a:lnTo>
                  <a:lnTo>
                    <a:pt x="160" y="149"/>
                  </a:lnTo>
                  <a:lnTo>
                    <a:pt x="144" y="156"/>
                  </a:lnTo>
                  <a:lnTo>
                    <a:pt x="127" y="161"/>
                  </a:lnTo>
                  <a:lnTo>
                    <a:pt x="108" y="163"/>
                  </a:lnTo>
                  <a:lnTo>
                    <a:pt x="89" y="161"/>
                  </a:lnTo>
                  <a:lnTo>
                    <a:pt x="71" y="156"/>
                  </a:lnTo>
                  <a:lnTo>
                    <a:pt x="55" y="149"/>
                  </a:lnTo>
                  <a:lnTo>
                    <a:pt x="42" y="137"/>
                  </a:lnTo>
                  <a:lnTo>
                    <a:pt x="30" y="125"/>
                  </a:lnTo>
                  <a:lnTo>
                    <a:pt x="22" y="111"/>
                  </a:lnTo>
                  <a:lnTo>
                    <a:pt x="16" y="94"/>
                  </a:lnTo>
                  <a:lnTo>
                    <a:pt x="14" y="77"/>
                  </a:lnTo>
                  <a:lnTo>
                    <a:pt x="16" y="59"/>
                  </a:lnTo>
                  <a:lnTo>
                    <a:pt x="22" y="43"/>
                  </a:lnTo>
                  <a:lnTo>
                    <a:pt x="30" y="29"/>
                  </a:lnTo>
                  <a:lnTo>
                    <a:pt x="42" y="16"/>
                  </a:lnTo>
                  <a:lnTo>
                    <a:pt x="55" y="5"/>
                  </a:lnTo>
                  <a:lnTo>
                    <a:pt x="68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5" y="1"/>
                  </a:lnTo>
                  <a:lnTo>
                    <a:pt x="38" y="2"/>
                  </a:lnTo>
                  <a:lnTo>
                    <a:pt x="32" y="7"/>
                  </a:lnTo>
                  <a:lnTo>
                    <a:pt x="19" y="21"/>
                  </a:lnTo>
                  <a:lnTo>
                    <a:pt x="9" y="38"/>
                  </a:lnTo>
                  <a:lnTo>
                    <a:pt x="2" y="57"/>
                  </a:lnTo>
                  <a:lnTo>
                    <a:pt x="0" y="77"/>
                  </a:lnTo>
                  <a:lnTo>
                    <a:pt x="2" y="96"/>
                  </a:lnTo>
                  <a:lnTo>
                    <a:pt x="9" y="116"/>
                  </a:lnTo>
                  <a:lnTo>
                    <a:pt x="19" y="132"/>
                  </a:lnTo>
                  <a:lnTo>
                    <a:pt x="32" y="147"/>
                  </a:lnTo>
                  <a:lnTo>
                    <a:pt x="48" y="159"/>
                  </a:lnTo>
                  <a:lnTo>
                    <a:pt x="65" y="168"/>
                  </a:lnTo>
                  <a:lnTo>
                    <a:pt x="87" y="174"/>
                  </a:lnTo>
                  <a:lnTo>
                    <a:pt x="108" y="177"/>
                  </a:lnTo>
                  <a:lnTo>
                    <a:pt x="129" y="174"/>
                  </a:lnTo>
                  <a:lnTo>
                    <a:pt x="150" y="168"/>
                  </a:lnTo>
                  <a:lnTo>
                    <a:pt x="168" y="159"/>
                  </a:lnTo>
                  <a:lnTo>
                    <a:pt x="183" y="147"/>
                  </a:lnTo>
                  <a:lnTo>
                    <a:pt x="197" y="132"/>
                  </a:lnTo>
                  <a:lnTo>
                    <a:pt x="206" y="117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4" name="Freeform 50"/>
            <p:cNvSpPr>
              <a:spLocks/>
            </p:cNvSpPr>
            <p:nvPr/>
          </p:nvSpPr>
          <p:spPr bwMode="auto">
            <a:xfrm>
              <a:off x="2923" y="2024"/>
              <a:ext cx="62" cy="54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78" y="1"/>
                </a:cxn>
                <a:cxn ang="0">
                  <a:pos x="69" y="0"/>
                </a:cxn>
                <a:cxn ang="0">
                  <a:pos x="59" y="0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42" y="5"/>
                </a:cxn>
                <a:cxn ang="0">
                  <a:pos x="17" y="29"/>
                </a:cxn>
                <a:cxn ang="0">
                  <a:pos x="2" y="59"/>
                </a:cxn>
                <a:cxn ang="0">
                  <a:pos x="2" y="94"/>
                </a:cxn>
                <a:cxn ang="0">
                  <a:pos x="17" y="125"/>
                </a:cxn>
                <a:cxn ang="0">
                  <a:pos x="42" y="149"/>
                </a:cxn>
                <a:cxn ang="0">
                  <a:pos x="76" y="162"/>
                </a:cxn>
                <a:cxn ang="0">
                  <a:pos x="114" y="162"/>
                </a:cxn>
                <a:cxn ang="0">
                  <a:pos x="147" y="149"/>
                </a:cxn>
                <a:cxn ang="0">
                  <a:pos x="173" y="125"/>
                </a:cxn>
                <a:cxn ang="0">
                  <a:pos x="187" y="94"/>
                </a:cxn>
                <a:cxn ang="0">
                  <a:pos x="186" y="86"/>
                </a:cxn>
                <a:cxn ang="0">
                  <a:pos x="184" y="80"/>
                </a:cxn>
                <a:cxn ang="0">
                  <a:pos x="175" y="77"/>
                </a:cxn>
                <a:cxn ang="0">
                  <a:pos x="172" y="58"/>
                </a:cxn>
                <a:cxn ang="0">
                  <a:pos x="177" y="68"/>
                </a:cxn>
                <a:cxn ang="0">
                  <a:pos x="183" y="77"/>
                </a:cxn>
                <a:cxn ang="0">
                  <a:pos x="174" y="91"/>
                </a:cxn>
                <a:cxn ang="0">
                  <a:pos x="161" y="118"/>
                </a:cxn>
                <a:cxn ang="0">
                  <a:pos x="139" y="139"/>
                </a:cxn>
                <a:cxn ang="0">
                  <a:pos x="110" y="150"/>
                </a:cxn>
                <a:cxn ang="0">
                  <a:pos x="79" y="150"/>
                </a:cxn>
                <a:cxn ang="0">
                  <a:pos x="50" y="139"/>
                </a:cxn>
                <a:cxn ang="0">
                  <a:pos x="28" y="118"/>
                </a:cxn>
                <a:cxn ang="0">
                  <a:pos x="16" y="91"/>
                </a:cxn>
                <a:cxn ang="0">
                  <a:pos x="16" y="62"/>
                </a:cxn>
                <a:cxn ang="0">
                  <a:pos x="28" y="36"/>
                </a:cxn>
                <a:cxn ang="0">
                  <a:pos x="50" y="15"/>
                </a:cxn>
                <a:cxn ang="0">
                  <a:pos x="79" y="4"/>
                </a:cxn>
              </a:cxnLst>
              <a:rect l="0" t="0" r="r" b="b"/>
              <a:pathLst>
                <a:path w="187" h="164">
                  <a:moveTo>
                    <a:pt x="90" y="4"/>
                  </a:moveTo>
                  <a:lnTo>
                    <a:pt x="86" y="3"/>
                  </a:lnTo>
                  <a:lnTo>
                    <a:pt x="81" y="2"/>
                  </a:lnTo>
                  <a:lnTo>
                    <a:pt x="78" y="1"/>
                  </a:lnTo>
                  <a:lnTo>
                    <a:pt x="74" y="1"/>
                  </a:lnTo>
                  <a:lnTo>
                    <a:pt x="69" y="0"/>
                  </a:lnTo>
                  <a:lnTo>
                    <a:pt x="65" y="0"/>
                  </a:lnTo>
                  <a:lnTo>
                    <a:pt x="59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42" y="5"/>
                  </a:lnTo>
                  <a:lnTo>
                    <a:pt x="28" y="15"/>
                  </a:lnTo>
                  <a:lnTo>
                    <a:pt x="17" y="29"/>
                  </a:lnTo>
                  <a:lnTo>
                    <a:pt x="8" y="43"/>
                  </a:lnTo>
                  <a:lnTo>
                    <a:pt x="2" y="59"/>
                  </a:lnTo>
                  <a:lnTo>
                    <a:pt x="0" y="77"/>
                  </a:lnTo>
                  <a:lnTo>
                    <a:pt x="2" y="94"/>
                  </a:lnTo>
                  <a:lnTo>
                    <a:pt x="8" y="111"/>
                  </a:lnTo>
                  <a:lnTo>
                    <a:pt x="17" y="125"/>
                  </a:lnTo>
                  <a:lnTo>
                    <a:pt x="28" y="139"/>
                  </a:lnTo>
                  <a:lnTo>
                    <a:pt x="42" y="149"/>
                  </a:lnTo>
                  <a:lnTo>
                    <a:pt x="58" y="157"/>
                  </a:lnTo>
                  <a:lnTo>
                    <a:pt x="76" y="162"/>
                  </a:lnTo>
                  <a:lnTo>
                    <a:pt x="95" y="164"/>
                  </a:lnTo>
                  <a:lnTo>
                    <a:pt x="114" y="162"/>
                  </a:lnTo>
                  <a:lnTo>
                    <a:pt x="131" y="157"/>
                  </a:lnTo>
                  <a:lnTo>
                    <a:pt x="147" y="149"/>
                  </a:lnTo>
                  <a:lnTo>
                    <a:pt x="161" y="139"/>
                  </a:lnTo>
                  <a:lnTo>
                    <a:pt x="173" y="125"/>
                  </a:lnTo>
                  <a:lnTo>
                    <a:pt x="182" y="111"/>
                  </a:lnTo>
                  <a:lnTo>
                    <a:pt x="187" y="94"/>
                  </a:lnTo>
                  <a:lnTo>
                    <a:pt x="187" y="89"/>
                  </a:lnTo>
                  <a:lnTo>
                    <a:pt x="186" y="86"/>
                  </a:lnTo>
                  <a:lnTo>
                    <a:pt x="185" y="83"/>
                  </a:lnTo>
                  <a:lnTo>
                    <a:pt x="184" y="80"/>
                  </a:lnTo>
                  <a:lnTo>
                    <a:pt x="183" y="77"/>
                  </a:lnTo>
                  <a:lnTo>
                    <a:pt x="175" y="77"/>
                  </a:lnTo>
                  <a:lnTo>
                    <a:pt x="174" y="62"/>
                  </a:lnTo>
                  <a:lnTo>
                    <a:pt x="172" y="58"/>
                  </a:lnTo>
                  <a:lnTo>
                    <a:pt x="175" y="62"/>
                  </a:lnTo>
                  <a:lnTo>
                    <a:pt x="177" y="68"/>
                  </a:lnTo>
                  <a:lnTo>
                    <a:pt x="180" y="72"/>
                  </a:lnTo>
                  <a:lnTo>
                    <a:pt x="183" y="77"/>
                  </a:lnTo>
                  <a:lnTo>
                    <a:pt x="175" y="77"/>
                  </a:lnTo>
                  <a:lnTo>
                    <a:pt x="174" y="91"/>
                  </a:lnTo>
                  <a:lnTo>
                    <a:pt x="168" y="106"/>
                  </a:lnTo>
                  <a:lnTo>
                    <a:pt x="161" y="118"/>
                  </a:lnTo>
                  <a:lnTo>
                    <a:pt x="151" y="129"/>
                  </a:lnTo>
                  <a:lnTo>
                    <a:pt x="139" y="139"/>
                  </a:lnTo>
                  <a:lnTo>
                    <a:pt x="126" y="145"/>
                  </a:lnTo>
                  <a:lnTo>
                    <a:pt x="110" y="150"/>
                  </a:lnTo>
                  <a:lnTo>
                    <a:pt x="95" y="151"/>
                  </a:lnTo>
                  <a:lnTo>
                    <a:pt x="79" y="150"/>
                  </a:lnTo>
                  <a:lnTo>
                    <a:pt x="63" y="145"/>
                  </a:lnTo>
                  <a:lnTo>
                    <a:pt x="50" y="139"/>
                  </a:lnTo>
                  <a:lnTo>
                    <a:pt x="38" y="129"/>
                  </a:lnTo>
                  <a:lnTo>
                    <a:pt x="28" y="118"/>
                  </a:lnTo>
                  <a:lnTo>
                    <a:pt x="21" y="106"/>
                  </a:lnTo>
                  <a:lnTo>
                    <a:pt x="16" y="91"/>
                  </a:lnTo>
                  <a:lnTo>
                    <a:pt x="14" y="77"/>
                  </a:lnTo>
                  <a:lnTo>
                    <a:pt x="16" y="62"/>
                  </a:lnTo>
                  <a:lnTo>
                    <a:pt x="21" y="48"/>
                  </a:lnTo>
                  <a:lnTo>
                    <a:pt x="28" y="36"/>
                  </a:lnTo>
                  <a:lnTo>
                    <a:pt x="38" y="24"/>
                  </a:lnTo>
                  <a:lnTo>
                    <a:pt x="50" y="15"/>
                  </a:lnTo>
                  <a:lnTo>
                    <a:pt x="63" y="9"/>
                  </a:lnTo>
                  <a:lnTo>
                    <a:pt x="79" y="4"/>
                  </a:lnTo>
                  <a:lnTo>
                    <a:pt x="90" y="4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5" name="Freeform 51"/>
            <p:cNvSpPr>
              <a:spLocks/>
            </p:cNvSpPr>
            <p:nvPr/>
          </p:nvSpPr>
          <p:spPr bwMode="auto">
            <a:xfrm>
              <a:off x="2927" y="2025"/>
              <a:ext cx="54" cy="49"/>
            </a:xfrm>
            <a:custGeom>
              <a:avLst/>
              <a:gdLst/>
              <a:ahLst/>
              <a:cxnLst>
                <a:cxn ang="0">
                  <a:pos x="154" y="49"/>
                </a:cxn>
                <a:cxn ang="0">
                  <a:pos x="135" y="30"/>
                </a:cxn>
                <a:cxn ang="0">
                  <a:pos x="113" y="14"/>
                </a:cxn>
                <a:cxn ang="0">
                  <a:pos x="87" y="4"/>
                </a:cxn>
                <a:cxn ang="0">
                  <a:pos x="65" y="0"/>
                </a:cxn>
                <a:cxn ang="0">
                  <a:pos x="36" y="12"/>
                </a:cxn>
                <a:cxn ang="0">
                  <a:pos x="15" y="32"/>
                </a:cxn>
                <a:cxn ang="0">
                  <a:pos x="1" y="58"/>
                </a:cxn>
                <a:cxn ang="0">
                  <a:pos x="1" y="89"/>
                </a:cxn>
                <a:cxn ang="0">
                  <a:pos x="15" y="116"/>
                </a:cxn>
                <a:cxn ang="0">
                  <a:pos x="36" y="136"/>
                </a:cxn>
                <a:cxn ang="0">
                  <a:pos x="65" y="148"/>
                </a:cxn>
                <a:cxn ang="0">
                  <a:pos x="98" y="148"/>
                </a:cxn>
                <a:cxn ang="0">
                  <a:pos x="127" y="136"/>
                </a:cxn>
                <a:cxn ang="0">
                  <a:pos x="148" y="116"/>
                </a:cxn>
                <a:cxn ang="0">
                  <a:pos x="162" y="89"/>
                </a:cxn>
                <a:cxn ang="0">
                  <a:pos x="148" y="74"/>
                </a:cxn>
                <a:cxn ang="0">
                  <a:pos x="143" y="50"/>
                </a:cxn>
                <a:cxn ang="0">
                  <a:pos x="128" y="31"/>
                </a:cxn>
                <a:cxn ang="0">
                  <a:pos x="107" y="17"/>
                </a:cxn>
                <a:cxn ang="0">
                  <a:pos x="82" y="12"/>
                </a:cxn>
                <a:cxn ang="0">
                  <a:pos x="56" y="17"/>
                </a:cxn>
                <a:cxn ang="0">
                  <a:pos x="35" y="31"/>
                </a:cxn>
                <a:cxn ang="0">
                  <a:pos x="20" y="50"/>
                </a:cxn>
                <a:cxn ang="0">
                  <a:pos x="15" y="74"/>
                </a:cxn>
                <a:cxn ang="0">
                  <a:pos x="20" y="97"/>
                </a:cxn>
                <a:cxn ang="0">
                  <a:pos x="35" y="117"/>
                </a:cxn>
                <a:cxn ang="0">
                  <a:pos x="56" y="130"/>
                </a:cxn>
                <a:cxn ang="0">
                  <a:pos x="82" y="136"/>
                </a:cxn>
                <a:cxn ang="0">
                  <a:pos x="107" y="130"/>
                </a:cxn>
                <a:cxn ang="0">
                  <a:pos x="128" y="117"/>
                </a:cxn>
                <a:cxn ang="0">
                  <a:pos x="143" y="97"/>
                </a:cxn>
                <a:cxn ang="0">
                  <a:pos x="148" y="74"/>
                </a:cxn>
                <a:cxn ang="0">
                  <a:pos x="162" y="59"/>
                </a:cxn>
              </a:cxnLst>
              <a:rect l="0" t="0" r="r" b="b"/>
              <a:pathLst>
                <a:path w="163" h="149">
                  <a:moveTo>
                    <a:pt x="162" y="59"/>
                  </a:moveTo>
                  <a:lnTo>
                    <a:pt x="154" y="49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5" y="21"/>
                  </a:lnTo>
                  <a:lnTo>
                    <a:pt x="113" y="14"/>
                  </a:lnTo>
                  <a:lnTo>
                    <a:pt x="101" y="8"/>
                  </a:lnTo>
                  <a:lnTo>
                    <a:pt x="87" y="4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50" y="5"/>
                  </a:lnTo>
                  <a:lnTo>
                    <a:pt x="36" y="12"/>
                  </a:lnTo>
                  <a:lnTo>
                    <a:pt x="25" y="20"/>
                  </a:lnTo>
                  <a:lnTo>
                    <a:pt x="15" y="32"/>
                  </a:lnTo>
                  <a:lnTo>
                    <a:pt x="7" y="45"/>
                  </a:lnTo>
                  <a:lnTo>
                    <a:pt x="1" y="58"/>
                  </a:lnTo>
                  <a:lnTo>
                    <a:pt x="0" y="74"/>
                  </a:lnTo>
                  <a:lnTo>
                    <a:pt x="1" y="89"/>
                  </a:lnTo>
                  <a:lnTo>
                    <a:pt x="7" y="103"/>
                  </a:lnTo>
                  <a:lnTo>
                    <a:pt x="15" y="116"/>
                  </a:lnTo>
                  <a:lnTo>
                    <a:pt x="25" y="126"/>
                  </a:lnTo>
                  <a:lnTo>
                    <a:pt x="36" y="136"/>
                  </a:lnTo>
                  <a:lnTo>
                    <a:pt x="50" y="143"/>
                  </a:lnTo>
                  <a:lnTo>
                    <a:pt x="65" y="148"/>
                  </a:lnTo>
                  <a:lnTo>
                    <a:pt x="82" y="149"/>
                  </a:lnTo>
                  <a:lnTo>
                    <a:pt x="98" y="148"/>
                  </a:lnTo>
                  <a:lnTo>
                    <a:pt x="113" y="143"/>
                  </a:lnTo>
                  <a:lnTo>
                    <a:pt x="127" y="136"/>
                  </a:lnTo>
                  <a:lnTo>
                    <a:pt x="140" y="126"/>
                  </a:lnTo>
                  <a:lnTo>
                    <a:pt x="148" y="116"/>
                  </a:lnTo>
                  <a:lnTo>
                    <a:pt x="156" y="103"/>
                  </a:lnTo>
                  <a:lnTo>
                    <a:pt x="162" y="89"/>
                  </a:lnTo>
                  <a:lnTo>
                    <a:pt x="163" y="74"/>
                  </a:lnTo>
                  <a:lnTo>
                    <a:pt x="148" y="74"/>
                  </a:lnTo>
                  <a:lnTo>
                    <a:pt x="147" y="62"/>
                  </a:lnTo>
                  <a:lnTo>
                    <a:pt x="143" y="50"/>
                  </a:lnTo>
                  <a:lnTo>
                    <a:pt x="137" y="40"/>
                  </a:lnTo>
                  <a:lnTo>
                    <a:pt x="128" y="31"/>
                  </a:lnTo>
                  <a:lnTo>
                    <a:pt x="118" y="22"/>
                  </a:lnTo>
                  <a:lnTo>
                    <a:pt x="107" y="17"/>
                  </a:lnTo>
                  <a:lnTo>
                    <a:pt x="95" y="13"/>
                  </a:lnTo>
                  <a:lnTo>
                    <a:pt x="82" y="12"/>
                  </a:lnTo>
                  <a:lnTo>
                    <a:pt x="68" y="13"/>
                  </a:lnTo>
                  <a:lnTo>
                    <a:pt x="56" y="17"/>
                  </a:lnTo>
                  <a:lnTo>
                    <a:pt x="45" y="22"/>
                  </a:lnTo>
                  <a:lnTo>
                    <a:pt x="35" y="31"/>
                  </a:lnTo>
                  <a:lnTo>
                    <a:pt x="26" y="40"/>
                  </a:lnTo>
                  <a:lnTo>
                    <a:pt x="20" y="50"/>
                  </a:lnTo>
                  <a:lnTo>
                    <a:pt x="16" y="62"/>
                  </a:lnTo>
                  <a:lnTo>
                    <a:pt x="15" y="74"/>
                  </a:lnTo>
                  <a:lnTo>
                    <a:pt x="16" y="86"/>
                  </a:lnTo>
                  <a:lnTo>
                    <a:pt x="20" y="97"/>
                  </a:lnTo>
                  <a:lnTo>
                    <a:pt x="26" y="108"/>
                  </a:lnTo>
                  <a:lnTo>
                    <a:pt x="35" y="117"/>
                  </a:lnTo>
                  <a:lnTo>
                    <a:pt x="45" y="125"/>
                  </a:lnTo>
                  <a:lnTo>
                    <a:pt x="56" y="130"/>
                  </a:lnTo>
                  <a:lnTo>
                    <a:pt x="68" y="134"/>
                  </a:lnTo>
                  <a:lnTo>
                    <a:pt x="82" y="136"/>
                  </a:lnTo>
                  <a:lnTo>
                    <a:pt x="95" y="134"/>
                  </a:lnTo>
                  <a:lnTo>
                    <a:pt x="107" y="130"/>
                  </a:lnTo>
                  <a:lnTo>
                    <a:pt x="118" y="125"/>
                  </a:lnTo>
                  <a:lnTo>
                    <a:pt x="128" y="117"/>
                  </a:lnTo>
                  <a:lnTo>
                    <a:pt x="137" y="108"/>
                  </a:lnTo>
                  <a:lnTo>
                    <a:pt x="143" y="97"/>
                  </a:lnTo>
                  <a:lnTo>
                    <a:pt x="147" y="86"/>
                  </a:lnTo>
                  <a:lnTo>
                    <a:pt x="148" y="74"/>
                  </a:lnTo>
                  <a:lnTo>
                    <a:pt x="163" y="74"/>
                  </a:lnTo>
                  <a:lnTo>
                    <a:pt x="162" y="59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6" name="Freeform 52"/>
            <p:cNvSpPr>
              <a:spLocks/>
            </p:cNvSpPr>
            <p:nvPr/>
          </p:nvSpPr>
          <p:spPr bwMode="auto">
            <a:xfrm>
              <a:off x="2932" y="2028"/>
              <a:ext cx="45" cy="42"/>
            </a:xfrm>
            <a:custGeom>
              <a:avLst/>
              <a:gdLst/>
              <a:ahLst/>
              <a:cxnLst>
                <a:cxn ang="0">
                  <a:pos x="134" y="51"/>
                </a:cxn>
                <a:cxn ang="0">
                  <a:pos x="123" y="28"/>
                </a:cxn>
                <a:cxn ang="0">
                  <a:pos x="106" y="11"/>
                </a:cxn>
                <a:cxn ang="0">
                  <a:pos x="81" y="1"/>
                </a:cxn>
                <a:cxn ang="0">
                  <a:pos x="54" y="1"/>
                </a:cxn>
                <a:cxn ang="0">
                  <a:pos x="30" y="11"/>
                </a:cxn>
                <a:cxn ang="0">
                  <a:pos x="12" y="28"/>
                </a:cxn>
                <a:cxn ang="0">
                  <a:pos x="1" y="51"/>
                </a:cxn>
                <a:cxn ang="0">
                  <a:pos x="1" y="75"/>
                </a:cxn>
                <a:cxn ang="0">
                  <a:pos x="12" y="98"/>
                </a:cxn>
                <a:cxn ang="0">
                  <a:pos x="30" y="114"/>
                </a:cxn>
                <a:cxn ang="0">
                  <a:pos x="54" y="125"/>
                </a:cxn>
                <a:cxn ang="0">
                  <a:pos x="81" y="125"/>
                </a:cxn>
                <a:cxn ang="0">
                  <a:pos x="106" y="114"/>
                </a:cxn>
                <a:cxn ang="0">
                  <a:pos x="123" y="98"/>
                </a:cxn>
                <a:cxn ang="0">
                  <a:pos x="134" y="75"/>
                </a:cxn>
                <a:cxn ang="0">
                  <a:pos x="121" y="63"/>
                </a:cxn>
                <a:cxn ang="0">
                  <a:pos x="117" y="44"/>
                </a:cxn>
                <a:cxn ang="0">
                  <a:pos x="106" y="28"/>
                </a:cxn>
                <a:cxn ang="0">
                  <a:pos x="88" y="18"/>
                </a:cxn>
                <a:cxn ang="0">
                  <a:pos x="68" y="14"/>
                </a:cxn>
                <a:cxn ang="0">
                  <a:pos x="48" y="18"/>
                </a:cxn>
                <a:cxn ang="0">
                  <a:pos x="30" y="28"/>
                </a:cxn>
                <a:cxn ang="0">
                  <a:pos x="19" y="44"/>
                </a:cxn>
                <a:cxn ang="0">
                  <a:pos x="14" y="63"/>
                </a:cxn>
                <a:cxn ang="0">
                  <a:pos x="19" y="81"/>
                </a:cxn>
                <a:cxn ang="0">
                  <a:pos x="30" y="98"/>
                </a:cxn>
                <a:cxn ang="0">
                  <a:pos x="48" y="108"/>
                </a:cxn>
                <a:cxn ang="0">
                  <a:pos x="68" y="112"/>
                </a:cxn>
                <a:cxn ang="0">
                  <a:pos x="88" y="108"/>
                </a:cxn>
                <a:cxn ang="0">
                  <a:pos x="106" y="98"/>
                </a:cxn>
                <a:cxn ang="0">
                  <a:pos x="117" y="81"/>
                </a:cxn>
                <a:cxn ang="0">
                  <a:pos x="121" y="63"/>
                </a:cxn>
              </a:cxnLst>
              <a:rect l="0" t="0" r="r" b="b"/>
              <a:pathLst>
                <a:path w="136" h="126">
                  <a:moveTo>
                    <a:pt x="136" y="63"/>
                  </a:moveTo>
                  <a:lnTo>
                    <a:pt x="134" y="51"/>
                  </a:lnTo>
                  <a:lnTo>
                    <a:pt x="130" y="39"/>
                  </a:lnTo>
                  <a:lnTo>
                    <a:pt x="123" y="28"/>
                  </a:lnTo>
                  <a:lnTo>
                    <a:pt x="116" y="19"/>
                  </a:lnTo>
                  <a:lnTo>
                    <a:pt x="106" y="11"/>
                  </a:lnTo>
                  <a:lnTo>
                    <a:pt x="93" y="5"/>
                  </a:lnTo>
                  <a:lnTo>
                    <a:pt x="81" y="1"/>
                  </a:lnTo>
                  <a:lnTo>
                    <a:pt x="68" y="0"/>
                  </a:lnTo>
                  <a:lnTo>
                    <a:pt x="54" y="1"/>
                  </a:lnTo>
                  <a:lnTo>
                    <a:pt x="42" y="5"/>
                  </a:lnTo>
                  <a:lnTo>
                    <a:pt x="30" y="11"/>
                  </a:lnTo>
                  <a:lnTo>
                    <a:pt x="20" y="19"/>
                  </a:lnTo>
                  <a:lnTo>
                    <a:pt x="12" y="28"/>
                  </a:lnTo>
                  <a:lnTo>
                    <a:pt x="5" y="39"/>
                  </a:lnTo>
                  <a:lnTo>
                    <a:pt x="1" y="51"/>
                  </a:lnTo>
                  <a:lnTo>
                    <a:pt x="0" y="63"/>
                  </a:lnTo>
                  <a:lnTo>
                    <a:pt x="1" y="75"/>
                  </a:lnTo>
                  <a:lnTo>
                    <a:pt x="5" y="86"/>
                  </a:lnTo>
                  <a:lnTo>
                    <a:pt x="12" y="98"/>
                  </a:lnTo>
                  <a:lnTo>
                    <a:pt x="20" y="107"/>
                  </a:lnTo>
                  <a:lnTo>
                    <a:pt x="30" y="114"/>
                  </a:lnTo>
                  <a:lnTo>
                    <a:pt x="42" y="120"/>
                  </a:lnTo>
                  <a:lnTo>
                    <a:pt x="54" y="125"/>
                  </a:lnTo>
                  <a:lnTo>
                    <a:pt x="68" y="126"/>
                  </a:lnTo>
                  <a:lnTo>
                    <a:pt x="81" y="125"/>
                  </a:lnTo>
                  <a:lnTo>
                    <a:pt x="93" y="120"/>
                  </a:lnTo>
                  <a:lnTo>
                    <a:pt x="106" y="114"/>
                  </a:lnTo>
                  <a:lnTo>
                    <a:pt x="116" y="107"/>
                  </a:lnTo>
                  <a:lnTo>
                    <a:pt x="123" y="98"/>
                  </a:lnTo>
                  <a:lnTo>
                    <a:pt x="130" y="86"/>
                  </a:lnTo>
                  <a:lnTo>
                    <a:pt x="134" y="75"/>
                  </a:lnTo>
                  <a:lnTo>
                    <a:pt x="136" y="63"/>
                  </a:lnTo>
                  <a:lnTo>
                    <a:pt x="121" y="63"/>
                  </a:lnTo>
                  <a:lnTo>
                    <a:pt x="120" y="53"/>
                  </a:lnTo>
                  <a:lnTo>
                    <a:pt x="117" y="44"/>
                  </a:lnTo>
                  <a:lnTo>
                    <a:pt x="112" y="35"/>
                  </a:lnTo>
                  <a:lnTo>
                    <a:pt x="106" y="28"/>
                  </a:lnTo>
                  <a:lnTo>
                    <a:pt x="98" y="22"/>
                  </a:lnTo>
                  <a:lnTo>
                    <a:pt x="88" y="18"/>
                  </a:lnTo>
                  <a:lnTo>
                    <a:pt x="79" y="15"/>
                  </a:lnTo>
                  <a:lnTo>
                    <a:pt x="68" y="14"/>
                  </a:lnTo>
                  <a:lnTo>
                    <a:pt x="57" y="15"/>
                  </a:lnTo>
                  <a:lnTo>
                    <a:pt x="48" y="18"/>
                  </a:lnTo>
                  <a:lnTo>
                    <a:pt x="38" y="22"/>
                  </a:lnTo>
                  <a:lnTo>
                    <a:pt x="30" y="28"/>
                  </a:lnTo>
                  <a:lnTo>
                    <a:pt x="23" y="35"/>
                  </a:lnTo>
                  <a:lnTo>
                    <a:pt x="19" y="44"/>
                  </a:lnTo>
                  <a:lnTo>
                    <a:pt x="15" y="53"/>
                  </a:lnTo>
                  <a:lnTo>
                    <a:pt x="14" y="63"/>
                  </a:lnTo>
                  <a:lnTo>
                    <a:pt x="15" y="73"/>
                  </a:lnTo>
                  <a:lnTo>
                    <a:pt x="19" y="81"/>
                  </a:lnTo>
                  <a:lnTo>
                    <a:pt x="23" y="91"/>
                  </a:lnTo>
                  <a:lnTo>
                    <a:pt x="30" y="98"/>
                  </a:lnTo>
                  <a:lnTo>
                    <a:pt x="38" y="104"/>
                  </a:lnTo>
                  <a:lnTo>
                    <a:pt x="48" y="108"/>
                  </a:lnTo>
                  <a:lnTo>
                    <a:pt x="57" y="111"/>
                  </a:lnTo>
                  <a:lnTo>
                    <a:pt x="68" y="112"/>
                  </a:lnTo>
                  <a:lnTo>
                    <a:pt x="79" y="111"/>
                  </a:lnTo>
                  <a:lnTo>
                    <a:pt x="88" y="108"/>
                  </a:lnTo>
                  <a:lnTo>
                    <a:pt x="98" y="104"/>
                  </a:lnTo>
                  <a:lnTo>
                    <a:pt x="106" y="98"/>
                  </a:lnTo>
                  <a:lnTo>
                    <a:pt x="112" y="91"/>
                  </a:lnTo>
                  <a:lnTo>
                    <a:pt x="117" y="81"/>
                  </a:lnTo>
                  <a:lnTo>
                    <a:pt x="120" y="73"/>
                  </a:lnTo>
                  <a:lnTo>
                    <a:pt x="121" y="63"/>
                  </a:lnTo>
                  <a:lnTo>
                    <a:pt x="136" y="63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7" name="Freeform 53"/>
            <p:cNvSpPr>
              <a:spLocks/>
            </p:cNvSpPr>
            <p:nvPr/>
          </p:nvSpPr>
          <p:spPr bwMode="auto">
            <a:xfrm>
              <a:off x="2936" y="2032"/>
              <a:ext cx="36" cy="34"/>
            </a:xfrm>
            <a:custGeom>
              <a:avLst/>
              <a:gdLst/>
              <a:ahLst/>
              <a:cxnLst>
                <a:cxn ang="0">
                  <a:pos x="108" y="41"/>
                </a:cxn>
                <a:cxn ang="0">
                  <a:pos x="100" y="23"/>
                </a:cxn>
                <a:cxn ang="0">
                  <a:pos x="85" y="9"/>
                </a:cxn>
                <a:cxn ang="0">
                  <a:pos x="66" y="2"/>
                </a:cxn>
                <a:cxn ang="0">
                  <a:pos x="44" y="2"/>
                </a:cxn>
                <a:cxn ang="0">
                  <a:pos x="25" y="9"/>
                </a:cxn>
                <a:cxn ang="0">
                  <a:pos x="9" y="23"/>
                </a:cxn>
                <a:cxn ang="0">
                  <a:pos x="1" y="41"/>
                </a:cxn>
                <a:cxn ang="0">
                  <a:pos x="1" y="61"/>
                </a:cxn>
                <a:cxn ang="0">
                  <a:pos x="9" y="79"/>
                </a:cxn>
                <a:cxn ang="0">
                  <a:pos x="25" y="93"/>
                </a:cxn>
                <a:cxn ang="0">
                  <a:pos x="44" y="100"/>
                </a:cxn>
                <a:cxn ang="0">
                  <a:pos x="66" y="100"/>
                </a:cxn>
                <a:cxn ang="0">
                  <a:pos x="85" y="93"/>
                </a:cxn>
                <a:cxn ang="0">
                  <a:pos x="100" y="79"/>
                </a:cxn>
                <a:cxn ang="0">
                  <a:pos x="108" y="61"/>
                </a:cxn>
                <a:cxn ang="0">
                  <a:pos x="95" y="51"/>
                </a:cxn>
                <a:cxn ang="0">
                  <a:pos x="91" y="36"/>
                </a:cxn>
                <a:cxn ang="0">
                  <a:pos x="83" y="25"/>
                </a:cxn>
                <a:cxn ang="0">
                  <a:pos x="70" y="17"/>
                </a:cxn>
                <a:cxn ang="0">
                  <a:pos x="55" y="14"/>
                </a:cxn>
                <a:cxn ang="0">
                  <a:pos x="39" y="17"/>
                </a:cxn>
                <a:cxn ang="0">
                  <a:pos x="27" y="25"/>
                </a:cxn>
                <a:cxn ang="0">
                  <a:pos x="18" y="36"/>
                </a:cxn>
                <a:cxn ang="0">
                  <a:pos x="15" y="51"/>
                </a:cxn>
                <a:cxn ang="0">
                  <a:pos x="18" y="65"/>
                </a:cxn>
                <a:cxn ang="0">
                  <a:pos x="27" y="77"/>
                </a:cxn>
                <a:cxn ang="0">
                  <a:pos x="39" y="85"/>
                </a:cxn>
                <a:cxn ang="0">
                  <a:pos x="55" y="88"/>
                </a:cxn>
                <a:cxn ang="0">
                  <a:pos x="70" y="85"/>
                </a:cxn>
                <a:cxn ang="0">
                  <a:pos x="83" y="77"/>
                </a:cxn>
                <a:cxn ang="0">
                  <a:pos x="91" y="65"/>
                </a:cxn>
                <a:cxn ang="0">
                  <a:pos x="95" y="51"/>
                </a:cxn>
              </a:cxnLst>
              <a:rect l="0" t="0" r="r" b="b"/>
              <a:pathLst>
                <a:path w="109" h="101">
                  <a:moveTo>
                    <a:pt x="109" y="51"/>
                  </a:moveTo>
                  <a:lnTo>
                    <a:pt x="108" y="41"/>
                  </a:lnTo>
                  <a:lnTo>
                    <a:pt x="105" y="31"/>
                  </a:lnTo>
                  <a:lnTo>
                    <a:pt x="100" y="23"/>
                  </a:lnTo>
                  <a:lnTo>
                    <a:pt x="94" y="15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4" y="5"/>
                  </a:lnTo>
                  <a:lnTo>
                    <a:pt x="25" y="9"/>
                  </a:lnTo>
                  <a:lnTo>
                    <a:pt x="16" y="15"/>
                  </a:lnTo>
                  <a:lnTo>
                    <a:pt x="9" y="23"/>
                  </a:lnTo>
                  <a:lnTo>
                    <a:pt x="5" y="31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5" y="70"/>
                  </a:lnTo>
                  <a:lnTo>
                    <a:pt x="9" y="79"/>
                  </a:lnTo>
                  <a:lnTo>
                    <a:pt x="16" y="87"/>
                  </a:lnTo>
                  <a:lnTo>
                    <a:pt x="25" y="93"/>
                  </a:lnTo>
                  <a:lnTo>
                    <a:pt x="34" y="97"/>
                  </a:lnTo>
                  <a:lnTo>
                    <a:pt x="44" y="100"/>
                  </a:lnTo>
                  <a:lnTo>
                    <a:pt x="55" y="101"/>
                  </a:lnTo>
                  <a:lnTo>
                    <a:pt x="66" y="100"/>
                  </a:lnTo>
                  <a:lnTo>
                    <a:pt x="76" y="97"/>
                  </a:lnTo>
                  <a:lnTo>
                    <a:pt x="85" y="93"/>
                  </a:lnTo>
                  <a:lnTo>
                    <a:pt x="94" y="87"/>
                  </a:lnTo>
                  <a:lnTo>
                    <a:pt x="100" y="79"/>
                  </a:lnTo>
                  <a:lnTo>
                    <a:pt x="105" y="70"/>
                  </a:lnTo>
                  <a:lnTo>
                    <a:pt x="108" y="61"/>
                  </a:lnTo>
                  <a:lnTo>
                    <a:pt x="109" y="51"/>
                  </a:lnTo>
                  <a:lnTo>
                    <a:pt x="95" y="51"/>
                  </a:lnTo>
                  <a:lnTo>
                    <a:pt x="94" y="44"/>
                  </a:lnTo>
                  <a:lnTo>
                    <a:pt x="91" y="36"/>
                  </a:lnTo>
                  <a:lnTo>
                    <a:pt x="88" y="30"/>
                  </a:lnTo>
                  <a:lnTo>
                    <a:pt x="83" y="25"/>
                  </a:lnTo>
                  <a:lnTo>
                    <a:pt x="77" y="20"/>
                  </a:lnTo>
                  <a:lnTo>
                    <a:pt x="70" y="17"/>
                  </a:lnTo>
                  <a:lnTo>
                    <a:pt x="62" y="15"/>
                  </a:lnTo>
                  <a:lnTo>
                    <a:pt x="55" y="14"/>
                  </a:lnTo>
                  <a:lnTo>
                    <a:pt x="47" y="15"/>
                  </a:lnTo>
                  <a:lnTo>
                    <a:pt x="39" y="17"/>
                  </a:lnTo>
                  <a:lnTo>
                    <a:pt x="32" y="20"/>
                  </a:lnTo>
                  <a:lnTo>
                    <a:pt x="27" y="25"/>
                  </a:lnTo>
                  <a:lnTo>
                    <a:pt x="21" y="30"/>
                  </a:lnTo>
                  <a:lnTo>
                    <a:pt x="18" y="36"/>
                  </a:lnTo>
                  <a:lnTo>
                    <a:pt x="16" y="44"/>
                  </a:lnTo>
                  <a:lnTo>
                    <a:pt x="15" y="51"/>
                  </a:lnTo>
                  <a:lnTo>
                    <a:pt x="16" y="58"/>
                  </a:lnTo>
                  <a:lnTo>
                    <a:pt x="18" y="65"/>
                  </a:lnTo>
                  <a:lnTo>
                    <a:pt x="21" y="71"/>
                  </a:lnTo>
                  <a:lnTo>
                    <a:pt x="27" y="77"/>
                  </a:lnTo>
                  <a:lnTo>
                    <a:pt x="32" y="82"/>
                  </a:lnTo>
                  <a:lnTo>
                    <a:pt x="39" y="85"/>
                  </a:lnTo>
                  <a:lnTo>
                    <a:pt x="47" y="87"/>
                  </a:lnTo>
                  <a:lnTo>
                    <a:pt x="55" y="88"/>
                  </a:lnTo>
                  <a:lnTo>
                    <a:pt x="62" y="87"/>
                  </a:lnTo>
                  <a:lnTo>
                    <a:pt x="70" y="85"/>
                  </a:lnTo>
                  <a:lnTo>
                    <a:pt x="77" y="82"/>
                  </a:lnTo>
                  <a:lnTo>
                    <a:pt x="83" y="77"/>
                  </a:lnTo>
                  <a:lnTo>
                    <a:pt x="88" y="71"/>
                  </a:lnTo>
                  <a:lnTo>
                    <a:pt x="91" y="65"/>
                  </a:lnTo>
                  <a:lnTo>
                    <a:pt x="94" y="58"/>
                  </a:lnTo>
                  <a:lnTo>
                    <a:pt x="95" y="51"/>
                  </a:lnTo>
                  <a:lnTo>
                    <a:pt x="109" y="51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8" name="Freeform 54"/>
            <p:cNvSpPr>
              <a:spLocks/>
            </p:cNvSpPr>
            <p:nvPr/>
          </p:nvSpPr>
          <p:spPr bwMode="auto">
            <a:xfrm>
              <a:off x="2940" y="2037"/>
              <a:ext cx="28" cy="25"/>
            </a:xfrm>
            <a:custGeom>
              <a:avLst/>
              <a:gdLst/>
              <a:ahLst/>
              <a:cxnLst>
                <a:cxn ang="0">
                  <a:pos x="83" y="38"/>
                </a:cxn>
                <a:cxn ang="0">
                  <a:pos x="82" y="31"/>
                </a:cxn>
                <a:cxn ang="0">
                  <a:pos x="80" y="23"/>
                </a:cxn>
                <a:cxn ang="0">
                  <a:pos x="76" y="17"/>
                </a:cxn>
                <a:cxn ang="0">
                  <a:pos x="71" y="11"/>
                </a:cxn>
                <a:cxn ang="0">
                  <a:pos x="64" y="6"/>
                </a:cxn>
                <a:cxn ang="0">
                  <a:pos x="57" y="3"/>
                </a:cxn>
                <a:cxn ang="0">
                  <a:pos x="49" y="1"/>
                </a:cxn>
                <a:cxn ang="0">
                  <a:pos x="42" y="0"/>
                </a:cxn>
                <a:cxn ang="0">
                  <a:pos x="34" y="1"/>
                </a:cxn>
                <a:cxn ang="0">
                  <a:pos x="26" y="3"/>
                </a:cxn>
                <a:cxn ang="0">
                  <a:pos x="19" y="6"/>
                </a:cxn>
                <a:cxn ang="0">
                  <a:pos x="13" y="11"/>
                </a:cxn>
                <a:cxn ang="0">
                  <a:pos x="7" y="17"/>
                </a:cxn>
                <a:cxn ang="0">
                  <a:pos x="4" y="23"/>
                </a:cxn>
                <a:cxn ang="0">
                  <a:pos x="2" y="31"/>
                </a:cxn>
                <a:cxn ang="0">
                  <a:pos x="0" y="38"/>
                </a:cxn>
                <a:cxn ang="0">
                  <a:pos x="2" y="45"/>
                </a:cxn>
                <a:cxn ang="0">
                  <a:pos x="4" y="52"/>
                </a:cxn>
                <a:cxn ang="0">
                  <a:pos x="7" y="58"/>
                </a:cxn>
                <a:cxn ang="0">
                  <a:pos x="13" y="65"/>
                </a:cxn>
                <a:cxn ang="0">
                  <a:pos x="19" y="70"/>
                </a:cxn>
                <a:cxn ang="0">
                  <a:pos x="26" y="73"/>
                </a:cxn>
                <a:cxn ang="0">
                  <a:pos x="34" y="75"/>
                </a:cxn>
                <a:cxn ang="0">
                  <a:pos x="42" y="76"/>
                </a:cxn>
                <a:cxn ang="0">
                  <a:pos x="49" y="75"/>
                </a:cxn>
                <a:cxn ang="0">
                  <a:pos x="57" y="73"/>
                </a:cxn>
                <a:cxn ang="0">
                  <a:pos x="64" y="70"/>
                </a:cxn>
                <a:cxn ang="0">
                  <a:pos x="71" y="65"/>
                </a:cxn>
                <a:cxn ang="0">
                  <a:pos x="76" y="58"/>
                </a:cxn>
                <a:cxn ang="0">
                  <a:pos x="80" y="52"/>
                </a:cxn>
                <a:cxn ang="0">
                  <a:pos x="82" y="45"/>
                </a:cxn>
                <a:cxn ang="0">
                  <a:pos x="83" y="38"/>
                </a:cxn>
                <a:cxn ang="0">
                  <a:pos x="68" y="38"/>
                </a:cxn>
                <a:cxn ang="0">
                  <a:pos x="66" y="29"/>
                </a:cxn>
                <a:cxn ang="0">
                  <a:pos x="61" y="20"/>
                </a:cxn>
                <a:cxn ang="0">
                  <a:pos x="52" y="15"/>
                </a:cxn>
                <a:cxn ang="0">
                  <a:pos x="42" y="13"/>
                </a:cxn>
                <a:cxn ang="0">
                  <a:pos x="32" y="15"/>
                </a:cxn>
                <a:cxn ang="0">
                  <a:pos x="23" y="20"/>
                </a:cxn>
                <a:cxn ang="0">
                  <a:pos x="17" y="29"/>
                </a:cxn>
                <a:cxn ang="0">
                  <a:pos x="15" y="38"/>
                </a:cxn>
                <a:cxn ang="0">
                  <a:pos x="17" y="47"/>
                </a:cxn>
                <a:cxn ang="0">
                  <a:pos x="23" y="55"/>
                </a:cxn>
                <a:cxn ang="0">
                  <a:pos x="32" y="60"/>
                </a:cxn>
                <a:cxn ang="0">
                  <a:pos x="42" y="63"/>
                </a:cxn>
                <a:cxn ang="0">
                  <a:pos x="52" y="60"/>
                </a:cxn>
                <a:cxn ang="0">
                  <a:pos x="61" y="55"/>
                </a:cxn>
                <a:cxn ang="0">
                  <a:pos x="66" y="47"/>
                </a:cxn>
                <a:cxn ang="0">
                  <a:pos x="68" y="38"/>
                </a:cxn>
                <a:cxn ang="0">
                  <a:pos x="83" y="38"/>
                </a:cxn>
              </a:cxnLst>
              <a:rect l="0" t="0" r="r" b="b"/>
              <a:pathLst>
                <a:path w="83" h="76">
                  <a:moveTo>
                    <a:pt x="83" y="38"/>
                  </a:moveTo>
                  <a:lnTo>
                    <a:pt x="82" y="31"/>
                  </a:lnTo>
                  <a:lnTo>
                    <a:pt x="80" y="23"/>
                  </a:lnTo>
                  <a:lnTo>
                    <a:pt x="76" y="17"/>
                  </a:lnTo>
                  <a:lnTo>
                    <a:pt x="71" y="11"/>
                  </a:lnTo>
                  <a:lnTo>
                    <a:pt x="64" y="6"/>
                  </a:lnTo>
                  <a:lnTo>
                    <a:pt x="57" y="3"/>
                  </a:lnTo>
                  <a:lnTo>
                    <a:pt x="49" y="1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6" y="3"/>
                  </a:lnTo>
                  <a:lnTo>
                    <a:pt x="19" y="6"/>
                  </a:lnTo>
                  <a:lnTo>
                    <a:pt x="13" y="11"/>
                  </a:lnTo>
                  <a:lnTo>
                    <a:pt x="7" y="17"/>
                  </a:lnTo>
                  <a:lnTo>
                    <a:pt x="4" y="23"/>
                  </a:lnTo>
                  <a:lnTo>
                    <a:pt x="2" y="31"/>
                  </a:lnTo>
                  <a:lnTo>
                    <a:pt x="0" y="38"/>
                  </a:lnTo>
                  <a:lnTo>
                    <a:pt x="2" y="45"/>
                  </a:lnTo>
                  <a:lnTo>
                    <a:pt x="4" y="52"/>
                  </a:lnTo>
                  <a:lnTo>
                    <a:pt x="7" y="58"/>
                  </a:lnTo>
                  <a:lnTo>
                    <a:pt x="13" y="65"/>
                  </a:lnTo>
                  <a:lnTo>
                    <a:pt x="19" y="70"/>
                  </a:lnTo>
                  <a:lnTo>
                    <a:pt x="26" y="73"/>
                  </a:lnTo>
                  <a:lnTo>
                    <a:pt x="34" y="75"/>
                  </a:lnTo>
                  <a:lnTo>
                    <a:pt x="42" y="76"/>
                  </a:lnTo>
                  <a:lnTo>
                    <a:pt x="49" y="75"/>
                  </a:lnTo>
                  <a:lnTo>
                    <a:pt x="57" y="73"/>
                  </a:lnTo>
                  <a:lnTo>
                    <a:pt x="64" y="70"/>
                  </a:lnTo>
                  <a:lnTo>
                    <a:pt x="71" y="65"/>
                  </a:lnTo>
                  <a:lnTo>
                    <a:pt x="76" y="58"/>
                  </a:lnTo>
                  <a:lnTo>
                    <a:pt x="80" y="52"/>
                  </a:lnTo>
                  <a:lnTo>
                    <a:pt x="82" y="45"/>
                  </a:lnTo>
                  <a:lnTo>
                    <a:pt x="83" y="38"/>
                  </a:lnTo>
                  <a:lnTo>
                    <a:pt x="68" y="38"/>
                  </a:lnTo>
                  <a:lnTo>
                    <a:pt x="66" y="29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2" y="13"/>
                  </a:lnTo>
                  <a:lnTo>
                    <a:pt x="32" y="15"/>
                  </a:lnTo>
                  <a:lnTo>
                    <a:pt x="23" y="20"/>
                  </a:lnTo>
                  <a:lnTo>
                    <a:pt x="17" y="29"/>
                  </a:lnTo>
                  <a:lnTo>
                    <a:pt x="15" y="38"/>
                  </a:lnTo>
                  <a:lnTo>
                    <a:pt x="17" y="47"/>
                  </a:lnTo>
                  <a:lnTo>
                    <a:pt x="23" y="55"/>
                  </a:lnTo>
                  <a:lnTo>
                    <a:pt x="32" y="60"/>
                  </a:lnTo>
                  <a:lnTo>
                    <a:pt x="42" y="63"/>
                  </a:lnTo>
                  <a:lnTo>
                    <a:pt x="52" y="60"/>
                  </a:lnTo>
                  <a:lnTo>
                    <a:pt x="61" y="55"/>
                  </a:lnTo>
                  <a:lnTo>
                    <a:pt x="66" y="47"/>
                  </a:lnTo>
                  <a:lnTo>
                    <a:pt x="68" y="38"/>
                  </a:lnTo>
                  <a:lnTo>
                    <a:pt x="83" y="38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19" name="Freeform 55"/>
            <p:cNvSpPr>
              <a:spLocks/>
            </p:cNvSpPr>
            <p:nvPr/>
          </p:nvSpPr>
          <p:spPr bwMode="auto">
            <a:xfrm>
              <a:off x="2945" y="2041"/>
              <a:ext cx="19" cy="17"/>
            </a:xfrm>
            <a:custGeom>
              <a:avLst/>
              <a:gdLst/>
              <a:ahLst/>
              <a:cxnLst>
                <a:cxn ang="0">
                  <a:pos x="56" y="26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8" y="2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6"/>
                </a:cxn>
                <a:cxn ang="0">
                  <a:pos x="2" y="35"/>
                </a:cxn>
                <a:cxn ang="0">
                  <a:pos x="9" y="43"/>
                </a:cxn>
                <a:cxn ang="0">
                  <a:pos x="18" y="49"/>
                </a:cxn>
                <a:cxn ang="0">
                  <a:pos x="28" y="52"/>
                </a:cxn>
                <a:cxn ang="0">
                  <a:pos x="38" y="49"/>
                </a:cxn>
                <a:cxn ang="0">
                  <a:pos x="47" y="43"/>
                </a:cxn>
                <a:cxn ang="0">
                  <a:pos x="53" y="35"/>
                </a:cxn>
                <a:cxn ang="0">
                  <a:pos x="56" y="26"/>
                </a:cxn>
                <a:cxn ang="0">
                  <a:pos x="56" y="26"/>
                </a:cxn>
              </a:cxnLst>
              <a:rect l="0" t="0" r="r" b="b"/>
              <a:pathLst>
                <a:path w="56" h="52">
                  <a:moveTo>
                    <a:pt x="56" y="26"/>
                  </a:moveTo>
                  <a:lnTo>
                    <a:pt x="53" y="17"/>
                  </a:lnTo>
                  <a:lnTo>
                    <a:pt x="47" y="8"/>
                  </a:lnTo>
                  <a:lnTo>
                    <a:pt x="38" y="2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6"/>
                  </a:lnTo>
                  <a:lnTo>
                    <a:pt x="2" y="35"/>
                  </a:lnTo>
                  <a:lnTo>
                    <a:pt x="9" y="43"/>
                  </a:lnTo>
                  <a:lnTo>
                    <a:pt x="18" y="49"/>
                  </a:lnTo>
                  <a:lnTo>
                    <a:pt x="28" y="52"/>
                  </a:lnTo>
                  <a:lnTo>
                    <a:pt x="38" y="49"/>
                  </a:lnTo>
                  <a:lnTo>
                    <a:pt x="47" y="43"/>
                  </a:lnTo>
                  <a:lnTo>
                    <a:pt x="53" y="35"/>
                  </a:lnTo>
                  <a:lnTo>
                    <a:pt x="56" y="26"/>
                  </a:lnTo>
                  <a:lnTo>
                    <a:pt x="56" y="26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0" name="Freeform 56"/>
            <p:cNvSpPr>
              <a:spLocks/>
            </p:cNvSpPr>
            <p:nvPr/>
          </p:nvSpPr>
          <p:spPr bwMode="auto">
            <a:xfrm>
              <a:off x="2949" y="2045"/>
              <a:ext cx="10" cy="9"/>
            </a:xfrm>
            <a:custGeom>
              <a:avLst/>
              <a:gdLst/>
              <a:ahLst/>
              <a:cxnLst>
                <a:cxn ang="0">
                  <a:pos x="29" y="14"/>
                </a:cxn>
                <a:cxn ang="0">
                  <a:pos x="28" y="9"/>
                </a:cxn>
                <a:cxn ang="0">
                  <a:pos x="25" y="5"/>
                </a:cxn>
                <a:cxn ang="0">
                  <a:pos x="20" y="2"/>
                </a:cxn>
                <a:cxn ang="0">
                  <a:pos x="15" y="0"/>
                </a:cxn>
                <a:cxn ang="0">
                  <a:pos x="9" y="2"/>
                </a:cxn>
                <a:cxn ang="0">
                  <a:pos x="5" y="5"/>
                </a:cxn>
                <a:cxn ang="0">
                  <a:pos x="1" y="9"/>
                </a:cxn>
                <a:cxn ang="0">
                  <a:pos x="0" y="14"/>
                </a:cxn>
                <a:cxn ang="0">
                  <a:pos x="1" y="19"/>
                </a:cxn>
                <a:cxn ang="0">
                  <a:pos x="5" y="23"/>
                </a:cxn>
                <a:cxn ang="0">
                  <a:pos x="9" y="26"/>
                </a:cxn>
                <a:cxn ang="0">
                  <a:pos x="15" y="27"/>
                </a:cxn>
                <a:cxn ang="0">
                  <a:pos x="20" y="26"/>
                </a:cxn>
                <a:cxn ang="0">
                  <a:pos x="25" y="23"/>
                </a:cxn>
                <a:cxn ang="0">
                  <a:pos x="28" y="19"/>
                </a:cxn>
                <a:cxn ang="0">
                  <a:pos x="29" y="14"/>
                </a:cxn>
                <a:cxn ang="0">
                  <a:pos x="29" y="14"/>
                </a:cxn>
              </a:cxnLst>
              <a:rect l="0" t="0" r="r" b="b"/>
              <a:pathLst>
                <a:path w="29" h="27">
                  <a:moveTo>
                    <a:pt x="29" y="14"/>
                  </a:moveTo>
                  <a:lnTo>
                    <a:pt x="28" y="9"/>
                  </a:lnTo>
                  <a:lnTo>
                    <a:pt x="25" y="5"/>
                  </a:lnTo>
                  <a:lnTo>
                    <a:pt x="20" y="2"/>
                  </a:ln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1" y="9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5" y="23"/>
                  </a:lnTo>
                  <a:lnTo>
                    <a:pt x="9" y="26"/>
                  </a:lnTo>
                  <a:lnTo>
                    <a:pt x="15" y="27"/>
                  </a:lnTo>
                  <a:lnTo>
                    <a:pt x="20" y="26"/>
                  </a:lnTo>
                  <a:lnTo>
                    <a:pt x="25" y="23"/>
                  </a:lnTo>
                  <a:lnTo>
                    <a:pt x="28" y="19"/>
                  </a:lnTo>
                  <a:lnTo>
                    <a:pt x="29" y="14"/>
                  </a:lnTo>
                  <a:lnTo>
                    <a:pt x="29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1" name="Freeform 57"/>
            <p:cNvSpPr>
              <a:spLocks/>
            </p:cNvSpPr>
            <p:nvPr/>
          </p:nvSpPr>
          <p:spPr bwMode="auto">
            <a:xfrm>
              <a:off x="2894" y="2024"/>
              <a:ext cx="93" cy="8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39" y="0"/>
                </a:cxn>
                <a:cxn ang="0">
                  <a:pos x="167" y="3"/>
                </a:cxn>
                <a:cxn ang="0">
                  <a:pos x="194" y="10"/>
                </a:cxn>
                <a:cxn ang="0">
                  <a:pos x="217" y="21"/>
                </a:cxn>
                <a:cxn ang="0">
                  <a:pos x="237" y="38"/>
                </a:cxn>
                <a:cxn ang="0">
                  <a:pos x="255" y="56"/>
                </a:cxn>
                <a:cxn ang="0">
                  <a:pos x="268" y="78"/>
                </a:cxn>
                <a:cxn ang="0">
                  <a:pos x="275" y="103"/>
                </a:cxn>
                <a:cxn ang="0">
                  <a:pos x="279" y="128"/>
                </a:cxn>
                <a:cxn ang="0">
                  <a:pos x="279" y="128"/>
                </a:cxn>
                <a:cxn ang="0">
                  <a:pos x="275" y="154"/>
                </a:cxn>
                <a:cxn ang="0">
                  <a:pos x="268" y="179"/>
                </a:cxn>
                <a:cxn ang="0">
                  <a:pos x="255" y="200"/>
                </a:cxn>
                <a:cxn ang="0">
                  <a:pos x="237" y="219"/>
                </a:cxn>
                <a:cxn ang="0">
                  <a:pos x="217" y="235"/>
                </a:cxn>
                <a:cxn ang="0">
                  <a:pos x="194" y="246"/>
                </a:cxn>
                <a:cxn ang="0">
                  <a:pos x="167" y="254"/>
                </a:cxn>
                <a:cxn ang="0">
                  <a:pos x="139" y="257"/>
                </a:cxn>
                <a:cxn ang="0">
                  <a:pos x="139" y="257"/>
                </a:cxn>
                <a:cxn ang="0">
                  <a:pos x="112" y="254"/>
                </a:cxn>
                <a:cxn ang="0">
                  <a:pos x="85" y="246"/>
                </a:cxn>
                <a:cxn ang="0">
                  <a:pos x="61" y="235"/>
                </a:cxn>
                <a:cxn ang="0">
                  <a:pos x="41" y="219"/>
                </a:cxn>
                <a:cxn ang="0">
                  <a:pos x="24" y="200"/>
                </a:cxn>
                <a:cxn ang="0">
                  <a:pos x="11" y="179"/>
                </a:cxn>
                <a:cxn ang="0">
                  <a:pos x="4" y="154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4" y="103"/>
                </a:cxn>
                <a:cxn ang="0">
                  <a:pos x="11" y="78"/>
                </a:cxn>
                <a:cxn ang="0">
                  <a:pos x="24" y="56"/>
                </a:cxn>
                <a:cxn ang="0">
                  <a:pos x="41" y="38"/>
                </a:cxn>
                <a:cxn ang="0">
                  <a:pos x="61" y="21"/>
                </a:cxn>
                <a:cxn ang="0">
                  <a:pos x="85" y="10"/>
                </a:cxn>
                <a:cxn ang="0">
                  <a:pos x="112" y="3"/>
                </a:cxn>
                <a:cxn ang="0">
                  <a:pos x="139" y="0"/>
                </a:cxn>
              </a:cxnLst>
              <a:rect l="0" t="0" r="r" b="b"/>
              <a:pathLst>
                <a:path w="279" h="257">
                  <a:moveTo>
                    <a:pt x="139" y="0"/>
                  </a:moveTo>
                  <a:lnTo>
                    <a:pt x="139" y="0"/>
                  </a:lnTo>
                  <a:lnTo>
                    <a:pt x="167" y="3"/>
                  </a:lnTo>
                  <a:lnTo>
                    <a:pt x="194" y="10"/>
                  </a:lnTo>
                  <a:lnTo>
                    <a:pt x="217" y="21"/>
                  </a:lnTo>
                  <a:lnTo>
                    <a:pt x="237" y="38"/>
                  </a:lnTo>
                  <a:lnTo>
                    <a:pt x="255" y="56"/>
                  </a:lnTo>
                  <a:lnTo>
                    <a:pt x="268" y="78"/>
                  </a:lnTo>
                  <a:lnTo>
                    <a:pt x="275" y="103"/>
                  </a:lnTo>
                  <a:lnTo>
                    <a:pt x="279" y="128"/>
                  </a:lnTo>
                  <a:lnTo>
                    <a:pt x="279" y="128"/>
                  </a:lnTo>
                  <a:lnTo>
                    <a:pt x="275" y="154"/>
                  </a:lnTo>
                  <a:lnTo>
                    <a:pt x="268" y="179"/>
                  </a:lnTo>
                  <a:lnTo>
                    <a:pt x="255" y="200"/>
                  </a:lnTo>
                  <a:lnTo>
                    <a:pt x="237" y="219"/>
                  </a:lnTo>
                  <a:lnTo>
                    <a:pt x="217" y="235"/>
                  </a:lnTo>
                  <a:lnTo>
                    <a:pt x="194" y="246"/>
                  </a:lnTo>
                  <a:lnTo>
                    <a:pt x="167" y="254"/>
                  </a:lnTo>
                  <a:lnTo>
                    <a:pt x="139" y="257"/>
                  </a:lnTo>
                  <a:lnTo>
                    <a:pt x="139" y="257"/>
                  </a:lnTo>
                  <a:lnTo>
                    <a:pt x="112" y="254"/>
                  </a:lnTo>
                  <a:lnTo>
                    <a:pt x="85" y="246"/>
                  </a:lnTo>
                  <a:lnTo>
                    <a:pt x="61" y="235"/>
                  </a:lnTo>
                  <a:lnTo>
                    <a:pt x="41" y="219"/>
                  </a:lnTo>
                  <a:lnTo>
                    <a:pt x="24" y="200"/>
                  </a:lnTo>
                  <a:lnTo>
                    <a:pt x="11" y="179"/>
                  </a:lnTo>
                  <a:lnTo>
                    <a:pt x="4" y="15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103"/>
                  </a:lnTo>
                  <a:lnTo>
                    <a:pt x="11" y="78"/>
                  </a:lnTo>
                  <a:lnTo>
                    <a:pt x="24" y="56"/>
                  </a:lnTo>
                  <a:lnTo>
                    <a:pt x="41" y="38"/>
                  </a:lnTo>
                  <a:lnTo>
                    <a:pt x="61" y="21"/>
                  </a:lnTo>
                  <a:lnTo>
                    <a:pt x="85" y="10"/>
                  </a:lnTo>
                  <a:lnTo>
                    <a:pt x="112" y="3"/>
                  </a:lnTo>
                  <a:lnTo>
                    <a:pt x="1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2" name="Freeform 58"/>
            <p:cNvSpPr>
              <a:spLocks/>
            </p:cNvSpPr>
            <p:nvPr/>
          </p:nvSpPr>
          <p:spPr bwMode="auto">
            <a:xfrm>
              <a:off x="2930" y="1274"/>
              <a:ext cx="23" cy="364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0" y="0"/>
                </a:cxn>
                <a:cxn ang="0">
                  <a:pos x="0" y="1092"/>
                </a:cxn>
                <a:cxn ang="0">
                  <a:pos x="61" y="1092"/>
                </a:cxn>
                <a:cxn ang="0">
                  <a:pos x="61" y="0"/>
                </a:cxn>
                <a:cxn ang="0">
                  <a:pos x="30" y="0"/>
                </a:cxn>
              </a:cxnLst>
              <a:rect l="0" t="0" r="r" b="b"/>
              <a:pathLst>
                <a:path w="61" h="1092">
                  <a:moveTo>
                    <a:pt x="30" y="0"/>
                  </a:moveTo>
                  <a:lnTo>
                    <a:pt x="0" y="0"/>
                  </a:lnTo>
                  <a:lnTo>
                    <a:pt x="0" y="1092"/>
                  </a:lnTo>
                  <a:lnTo>
                    <a:pt x="61" y="1092"/>
                  </a:lnTo>
                  <a:lnTo>
                    <a:pt x="6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3" name="Freeform 59"/>
            <p:cNvSpPr>
              <a:spLocks/>
            </p:cNvSpPr>
            <p:nvPr/>
          </p:nvSpPr>
          <p:spPr bwMode="auto">
            <a:xfrm>
              <a:off x="2879" y="1167"/>
              <a:ext cx="123" cy="114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83" y="0"/>
                </a:cxn>
                <a:cxn ang="0">
                  <a:pos x="0" y="341"/>
                </a:cxn>
                <a:cxn ang="0">
                  <a:pos x="367" y="341"/>
                </a:cxn>
                <a:cxn ang="0">
                  <a:pos x="183" y="0"/>
                </a:cxn>
                <a:cxn ang="0">
                  <a:pos x="183" y="0"/>
                </a:cxn>
              </a:cxnLst>
              <a:rect l="0" t="0" r="r" b="b"/>
              <a:pathLst>
                <a:path w="367" h="341">
                  <a:moveTo>
                    <a:pt x="183" y="0"/>
                  </a:moveTo>
                  <a:lnTo>
                    <a:pt x="183" y="0"/>
                  </a:lnTo>
                  <a:lnTo>
                    <a:pt x="0" y="341"/>
                  </a:lnTo>
                  <a:lnTo>
                    <a:pt x="367" y="341"/>
                  </a:lnTo>
                  <a:lnTo>
                    <a:pt x="183" y="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4" name="Freeform 60"/>
            <p:cNvSpPr>
              <a:spLocks/>
            </p:cNvSpPr>
            <p:nvPr/>
          </p:nvSpPr>
          <p:spPr bwMode="auto">
            <a:xfrm>
              <a:off x="2450" y="1796"/>
              <a:ext cx="266" cy="276"/>
            </a:xfrm>
            <a:custGeom>
              <a:avLst/>
              <a:gdLst/>
              <a:ahLst/>
              <a:cxnLst>
                <a:cxn ang="0">
                  <a:pos x="22" y="18"/>
                </a:cxn>
                <a:cxn ang="0">
                  <a:pos x="0" y="35"/>
                </a:cxn>
                <a:cxn ang="0">
                  <a:pos x="754" y="830"/>
                </a:cxn>
                <a:cxn ang="0">
                  <a:pos x="799" y="795"/>
                </a:cxn>
                <a:cxn ang="0">
                  <a:pos x="45" y="0"/>
                </a:cxn>
                <a:cxn ang="0">
                  <a:pos x="22" y="18"/>
                </a:cxn>
              </a:cxnLst>
              <a:rect l="0" t="0" r="r" b="b"/>
              <a:pathLst>
                <a:path w="799" h="830">
                  <a:moveTo>
                    <a:pt x="22" y="18"/>
                  </a:moveTo>
                  <a:lnTo>
                    <a:pt x="0" y="35"/>
                  </a:lnTo>
                  <a:lnTo>
                    <a:pt x="754" y="830"/>
                  </a:lnTo>
                  <a:lnTo>
                    <a:pt x="799" y="795"/>
                  </a:lnTo>
                  <a:lnTo>
                    <a:pt x="45" y="0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5" name="Freeform 61"/>
            <p:cNvSpPr>
              <a:spLocks/>
            </p:cNvSpPr>
            <p:nvPr/>
          </p:nvSpPr>
          <p:spPr bwMode="auto">
            <a:xfrm>
              <a:off x="2384" y="1724"/>
              <a:ext cx="122" cy="1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00" y="354"/>
                </a:cxn>
                <a:cxn ang="0">
                  <a:pos x="366" y="13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66" h="354">
                  <a:moveTo>
                    <a:pt x="0" y="0"/>
                  </a:moveTo>
                  <a:lnTo>
                    <a:pt x="0" y="0"/>
                  </a:lnTo>
                  <a:lnTo>
                    <a:pt x="100" y="354"/>
                  </a:lnTo>
                  <a:lnTo>
                    <a:pt x="366" y="1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6" name="Freeform 62"/>
            <p:cNvSpPr>
              <a:spLocks/>
            </p:cNvSpPr>
            <p:nvPr/>
          </p:nvSpPr>
          <p:spPr bwMode="auto">
            <a:xfrm>
              <a:off x="3352" y="1824"/>
              <a:ext cx="340" cy="250"/>
            </a:xfrm>
            <a:custGeom>
              <a:avLst/>
              <a:gdLst/>
              <a:ahLst/>
              <a:cxnLst>
                <a:cxn ang="0">
                  <a:pos x="1001" y="21"/>
                </a:cxn>
                <a:cxn ang="0">
                  <a:pos x="983" y="0"/>
                </a:cxn>
                <a:cxn ang="0">
                  <a:pos x="0" y="706"/>
                </a:cxn>
                <a:cxn ang="0">
                  <a:pos x="35" y="749"/>
                </a:cxn>
                <a:cxn ang="0">
                  <a:pos x="1019" y="43"/>
                </a:cxn>
                <a:cxn ang="0">
                  <a:pos x="1001" y="21"/>
                </a:cxn>
              </a:cxnLst>
              <a:rect l="0" t="0" r="r" b="b"/>
              <a:pathLst>
                <a:path w="1019" h="749">
                  <a:moveTo>
                    <a:pt x="1001" y="21"/>
                  </a:moveTo>
                  <a:lnTo>
                    <a:pt x="983" y="0"/>
                  </a:lnTo>
                  <a:lnTo>
                    <a:pt x="0" y="706"/>
                  </a:lnTo>
                  <a:lnTo>
                    <a:pt x="35" y="749"/>
                  </a:lnTo>
                  <a:lnTo>
                    <a:pt x="1019" y="43"/>
                  </a:lnTo>
                  <a:lnTo>
                    <a:pt x="1001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7" name="Freeform 63"/>
            <p:cNvSpPr>
              <a:spLocks/>
            </p:cNvSpPr>
            <p:nvPr/>
          </p:nvSpPr>
          <p:spPr bwMode="auto">
            <a:xfrm>
              <a:off x="3645" y="1767"/>
              <a:ext cx="131" cy="112"/>
            </a:xfrm>
            <a:custGeom>
              <a:avLst/>
              <a:gdLst/>
              <a:ahLst/>
              <a:cxnLst>
                <a:cxn ang="0">
                  <a:pos x="396" y="0"/>
                </a:cxn>
                <a:cxn ang="0">
                  <a:pos x="396" y="0"/>
                </a:cxn>
                <a:cxn ang="0">
                  <a:pos x="0" y="73"/>
                </a:cxn>
                <a:cxn ang="0">
                  <a:pos x="223" y="336"/>
                </a:cxn>
                <a:cxn ang="0">
                  <a:pos x="396" y="0"/>
                </a:cxn>
                <a:cxn ang="0">
                  <a:pos x="396" y="0"/>
                </a:cxn>
              </a:cxnLst>
              <a:rect l="0" t="0" r="r" b="b"/>
              <a:pathLst>
                <a:path w="396" h="336">
                  <a:moveTo>
                    <a:pt x="396" y="0"/>
                  </a:moveTo>
                  <a:lnTo>
                    <a:pt x="396" y="0"/>
                  </a:lnTo>
                  <a:lnTo>
                    <a:pt x="0" y="73"/>
                  </a:lnTo>
                  <a:lnTo>
                    <a:pt x="223" y="336"/>
                  </a:lnTo>
                  <a:lnTo>
                    <a:pt x="396" y="0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8" name="Freeform 64"/>
            <p:cNvSpPr>
              <a:spLocks/>
            </p:cNvSpPr>
            <p:nvPr/>
          </p:nvSpPr>
          <p:spPr bwMode="auto">
            <a:xfrm>
              <a:off x="2014" y="2709"/>
              <a:ext cx="328" cy="179"/>
            </a:xfrm>
            <a:custGeom>
              <a:avLst/>
              <a:gdLst/>
              <a:ahLst/>
              <a:cxnLst>
                <a:cxn ang="0">
                  <a:pos x="14" y="24"/>
                </a:cxn>
                <a:cxn ang="0">
                  <a:pos x="0" y="48"/>
                </a:cxn>
                <a:cxn ang="0">
                  <a:pos x="954" y="537"/>
                </a:cxn>
                <a:cxn ang="0">
                  <a:pos x="983" y="489"/>
                </a:cxn>
                <a:cxn ang="0">
                  <a:pos x="29" y="0"/>
                </a:cxn>
                <a:cxn ang="0">
                  <a:pos x="14" y="24"/>
                </a:cxn>
              </a:cxnLst>
              <a:rect l="0" t="0" r="r" b="b"/>
              <a:pathLst>
                <a:path w="983" h="537">
                  <a:moveTo>
                    <a:pt x="14" y="24"/>
                  </a:moveTo>
                  <a:lnTo>
                    <a:pt x="0" y="48"/>
                  </a:lnTo>
                  <a:lnTo>
                    <a:pt x="954" y="537"/>
                  </a:lnTo>
                  <a:lnTo>
                    <a:pt x="983" y="489"/>
                  </a:lnTo>
                  <a:lnTo>
                    <a:pt x="29" y="0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29" name="Freeform 65"/>
            <p:cNvSpPr>
              <a:spLocks/>
            </p:cNvSpPr>
            <p:nvPr/>
          </p:nvSpPr>
          <p:spPr bwMode="auto">
            <a:xfrm>
              <a:off x="1920" y="2666"/>
              <a:ext cx="131" cy="1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28" y="308"/>
                </a:cxn>
                <a:cxn ang="0">
                  <a:pos x="403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03" h="308">
                  <a:moveTo>
                    <a:pt x="0" y="0"/>
                  </a:moveTo>
                  <a:lnTo>
                    <a:pt x="0" y="0"/>
                  </a:lnTo>
                  <a:lnTo>
                    <a:pt x="228" y="308"/>
                  </a:lnTo>
                  <a:lnTo>
                    <a:pt x="403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0" name="Freeform 66"/>
            <p:cNvSpPr>
              <a:spLocks/>
            </p:cNvSpPr>
            <p:nvPr/>
          </p:nvSpPr>
          <p:spPr bwMode="auto">
            <a:xfrm>
              <a:off x="3634" y="2254"/>
              <a:ext cx="454" cy="121"/>
            </a:xfrm>
            <a:custGeom>
              <a:avLst/>
              <a:gdLst/>
              <a:ahLst/>
              <a:cxnLst>
                <a:cxn ang="0">
                  <a:pos x="1345" y="27"/>
                </a:cxn>
                <a:cxn ang="0">
                  <a:pos x="1339" y="0"/>
                </a:cxn>
                <a:cxn ang="0">
                  <a:pos x="0" y="310"/>
                </a:cxn>
                <a:cxn ang="0">
                  <a:pos x="13" y="363"/>
                </a:cxn>
                <a:cxn ang="0">
                  <a:pos x="1352" y="54"/>
                </a:cxn>
                <a:cxn ang="0">
                  <a:pos x="1345" y="27"/>
                </a:cxn>
              </a:cxnLst>
              <a:rect l="0" t="0" r="r" b="b"/>
              <a:pathLst>
                <a:path w="1352" h="363">
                  <a:moveTo>
                    <a:pt x="1345" y="27"/>
                  </a:moveTo>
                  <a:lnTo>
                    <a:pt x="1339" y="0"/>
                  </a:lnTo>
                  <a:lnTo>
                    <a:pt x="0" y="310"/>
                  </a:lnTo>
                  <a:lnTo>
                    <a:pt x="13" y="363"/>
                  </a:lnTo>
                  <a:lnTo>
                    <a:pt x="1352" y="54"/>
                  </a:lnTo>
                  <a:lnTo>
                    <a:pt x="1345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1" name="Freeform 67"/>
            <p:cNvSpPr>
              <a:spLocks/>
            </p:cNvSpPr>
            <p:nvPr/>
          </p:nvSpPr>
          <p:spPr bwMode="auto">
            <a:xfrm>
              <a:off x="4061" y="2211"/>
              <a:ext cx="131" cy="108"/>
            </a:xfrm>
            <a:custGeom>
              <a:avLst/>
              <a:gdLst/>
              <a:ahLst/>
              <a:cxnLst>
                <a:cxn ang="0">
                  <a:pos x="394" y="81"/>
                </a:cxn>
                <a:cxn ang="0">
                  <a:pos x="394" y="81"/>
                </a:cxn>
                <a:cxn ang="0">
                  <a:pos x="0" y="0"/>
                </a:cxn>
                <a:cxn ang="0">
                  <a:pos x="87" y="324"/>
                </a:cxn>
                <a:cxn ang="0">
                  <a:pos x="394" y="81"/>
                </a:cxn>
                <a:cxn ang="0">
                  <a:pos x="394" y="81"/>
                </a:cxn>
              </a:cxnLst>
              <a:rect l="0" t="0" r="r" b="b"/>
              <a:pathLst>
                <a:path w="394" h="324">
                  <a:moveTo>
                    <a:pt x="394" y="81"/>
                  </a:moveTo>
                  <a:lnTo>
                    <a:pt x="394" y="81"/>
                  </a:lnTo>
                  <a:lnTo>
                    <a:pt x="0" y="0"/>
                  </a:lnTo>
                  <a:lnTo>
                    <a:pt x="87" y="324"/>
                  </a:lnTo>
                  <a:lnTo>
                    <a:pt x="394" y="81"/>
                  </a:lnTo>
                  <a:lnTo>
                    <a:pt x="394" y="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2" name="Freeform 68"/>
            <p:cNvSpPr>
              <a:spLocks/>
            </p:cNvSpPr>
            <p:nvPr/>
          </p:nvSpPr>
          <p:spPr bwMode="auto">
            <a:xfrm>
              <a:off x="2869" y="1821"/>
              <a:ext cx="81" cy="205"/>
            </a:xfrm>
            <a:custGeom>
              <a:avLst/>
              <a:gdLst/>
              <a:ahLst/>
              <a:cxnLst>
                <a:cxn ang="0">
                  <a:pos x="27" y="8"/>
                </a:cxn>
                <a:cxn ang="0">
                  <a:pos x="0" y="15"/>
                </a:cxn>
                <a:cxn ang="0">
                  <a:pos x="187" y="616"/>
                </a:cxn>
                <a:cxn ang="0">
                  <a:pos x="242" y="602"/>
                </a:cxn>
                <a:cxn ang="0">
                  <a:pos x="55" y="0"/>
                </a:cxn>
                <a:cxn ang="0">
                  <a:pos x="27" y="8"/>
                </a:cxn>
              </a:cxnLst>
              <a:rect l="0" t="0" r="r" b="b"/>
              <a:pathLst>
                <a:path w="242" h="616">
                  <a:moveTo>
                    <a:pt x="27" y="8"/>
                  </a:moveTo>
                  <a:lnTo>
                    <a:pt x="0" y="15"/>
                  </a:lnTo>
                  <a:lnTo>
                    <a:pt x="187" y="616"/>
                  </a:lnTo>
                  <a:lnTo>
                    <a:pt x="242" y="602"/>
                  </a:lnTo>
                  <a:lnTo>
                    <a:pt x="55" y="0"/>
                  </a:lnTo>
                  <a:lnTo>
                    <a:pt x="27" y="8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3" name="Freeform 69"/>
            <p:cNvSpPr>
              <a:spLocks/>
            </p:cNvSpPr>
            <p:nvPr/>
          </p:nvSpPr>
          <p:spPr bwMode="auto">
            <a:xfrm>
              <a:off x="2823" y="1724"/>
              <a:ext cx="116" cy="120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0"/>
                </a:cxn>
                <a:cxn ang="0">
                  <a:pos x="0" y="360"/>
                </a:cxn>
                <a:cxn ang="0">
                  <a:pos x="340" y="271"/>
                </a:cxn>
                <a:cxn ang="0">
                  <a:pos x="73" y="0"/>
                </a:cxn>
                <a:cxn ang="0">
                  <a:pos x="73" y="0"/>
                </a:cxn>
              </a:cxnLst>
              <a:rect l="0" t="0" r="r" b="b"/>
              <a:pathLst>
                <a:path w="340" h="360">
                  <a:moveTo>
                    <a:pt x="73" y="0"/>
                  </a:moveTo>
                  <a:lnTo>
                    <a:pt x="73" y="0"/>
                  </a:lnTo>
                  <a:lnTo>
                    <a:pt x="0" y="360"/>
                  </a:lnTo>
                  <a:lnTo>
                    <a:pt x="340" y="271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4" name="Freeform 70"/>
            <p:cNvSpPr>
              <a:spLocks/>
            </p:cNvSpPr>
            <p:nvPr/>
          </p:nvSpPr>
          <p:spPr bwMode="auto">
            <a:xfrm>
              <a:off x="3315" y="2082"/>
              <a:ext cx="41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7"/>
                </a:cxn>
                <a:cxn ang="0">
                  <a:pos x="20" y="32"/>
                </a:cxn>
                <a:cxn ang="0">
                  <a:pos x="34" y="47"/>
                </a:cxn>
                <a:cxn ang="0">
                  <a:pos x="49" y="58"/>
                </a:cxn>
                <a:cxn ang="0">
                  <a:pos x="66" y="67"/>
                </a:cxn>
                <a:cxn ang="0">
                  <a:pos x="84" y="76"/>
                </a:cxn>
                <a:cxn ang="0">
                  <a:pos x="104" y="80"/>
                </a:cxn>
                <a:cxn ang="0">
                  <a:pos x="124" y="82"/>
                </a:cxn>
                <a:cxn ang="0">
                  <a:pos x="111" y="79"/>
                </a:cxn>
                <a:cxn ang="0">
                  <a:pos x="93" y="72"/>
                </a:cxn>
                <a:cxn ang="0">
                  <a:pos x="75" y="64"/>
                </a:cxn>
                <a:cxn ang="0">
                  <a:pos x="58" y="55"/>
                </a:cxn>
                <a:cxn ang="0">
                  <a:pos x="43" y="45"/>
                </a:cxn>
                <a:cxn ang="0">
                  <a:pos x="29" y="32"/>
                </a:cxn>
                <a:cxn ang="0">
                  <a:pos x="16" y="20"/>
                </a:cxn>
                <a:cxn ang="0">
                  <a:pos x="5" y="6"/>
                </a:cxn>
                <a:cxn ang="0">
                  <a:pos x="0" y="0"/>
                </a:cxn>
              </a:cxnLst>
              <a:rect l="0" t="0" r="r" b="b"/>
              <a:pathLst>
                <a:path w="124" h="82">
                  <a:moveTo>
                    <a:pt x="0" y="0"/>
                  </a:moveTo>
                  <a:lnTo>
                    <a:pt x="9" y="17"/>
                  </a:lnTo>
                  <a:lnTo>
                    <a:pt x="20" y="32"/>
                  </a:lnTo>
                  <a:lnTo>
                    <a:pt x="34" y="47"/>
                  </a:lnTo>
                  <a:lnTo>
                    <a:pt x="49" y="58"/>
                  </a:lnTo>
                  <a:lnTo>
                    <a:pt x="66" y="67"/>
                  </a:lnTo>
                  <a:lnTo>
                    <a:pt x="84" y="76"/>
                  </a:lnTo>
                  <a:lnTo>
                    <a:pt x="104" y="80"/>
                  </a:lnTo>
                  <a:lnTo>
                    <a:pt x="124" y="82"/>
                  </a:lnTo>
                  <a:lnTo>
                    <a:pt x="111" y="79"/>
                  </a:lnTo>
                  <a:lnTo>
                    <a:pt x="93" y="72"/>
                  </a:lnTo>
                  <a:lnTo>
                    <a:pt x="75" y="64"/>
                  </a:lnTo>
                  <a:lnTo>
                    <a:pt x="58" y="55"/>
                  </a:lnTo>
                  <a:lnTo>
                    <a:pt x="43" y="45"/>
                  </a:lnTo>
                  <a:lnTo>
                    <a:pt x="29" y="32"/>
                  </a:lnTo>
                  <a:lnTo>
                    <a:pt x="16" y="20"/>
                  </a:ln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5" name="Freeform 71"/>
            <p:cNvSpPr>
              <a:spLocks/>
            </p:cNvSpPr>
            <p:nvPr/>
          </p:nvSpPr>
          <p:spPr bwMode="auto">
            <a:xfrm>
              <a:off x="3312" y="2065"/>
              <a:ext cx="62" cy="44"/>
            </a:xfrm>
            <a:custGeom>
              <a:avLst/>
              <a:gdLst/>
              <a:ahLst/>
              <a:cxnLst>
                <a:cxn ang="0">
                  <a:pos x="186" y="123"/>
                </a:cxn>
                <a:cxn ang="0">
                  <a:pos x="181" y="126"/>
                </a:cxn>
                <a:cxn ang="0">
                  <a:pos x="175" y="127"/>
                </a:cxn>
                <a:cxn ang="0">
                  <a:pos x="170" y="129"/>
                </a:cxn>
                <a:cxn ang="0">
                  <a:pos x="164" y="130"/>
                </a:cxn>
                <a:cxn ang="0">
                  <a:pos x="157" y="131"/>
                </a:cxn>
                <a:cxn ang="0">
                  <a:pos x="152" y="131"/>
                </a:cxn>
                <a:cxn ang="0">
                  <a:pos x="145" y="132"/>
                </a:cxn>
                <a:cxn ang="0">
                  <a:pos x="138" y="132"/>
                </a:cxn>
                <a:cxn ang="0">
                  <a:pos x="136" y="132"/>
                </a:cxn>
                <a:cxn ang="0">
                  <a:pos x="133" y="131"/>
                </a:cxn>
                <a:cxn ang="0">
                  <a:pos x="131" y="131"/>
                </a:cxn>
                <a:cxn ang="0">
                  <a:pos x="127" y="131"/>
                </a:cxn>
                <a:cxn ang="0">
                  <a:pos x="121" y="129"/>
                </a:cxn>
                <a:cxn ang="0">
                  <a:pos x="102" y="122"/>
                </a:cxn>
                <a:cxn ang="0">
                  <a:pos x="84" y="114"/>
                </a:cxn>
                <a:cxn ang="0">
                  <a:pos x="68" y="105"/>
                </a:cxn>
                <a:cxn ang="0">
                  <a:pos x="53" y="95"/>
                </a:cxn>
                <a:cxn ang="0">
                  <a:pos x="38" y="82"/>
                </a:cxn>
                <a:cxn ang="0">
                  <a:pos x="25" y="69"/>
                </a:cxn>
                <a:cxn ang="0">
                  <a:pos x="14" y="56"/>
                </a:cxn>
                <a:cxn ang="0">
                  <a:pos x="10" y="49"/>
                </a:cxn>
                <a:cxn ang="0">
                  <a:pos x="8" y="43"/>
                </a:cxn>
                <a:cxn ang="0">
                  <a:pos x="6" y="36"/>
                </a:cxn>
                <a:cxn ang="0">
                  <a:pos x="4" y="30"/>
                </a:cxn>
                <a:cxn ang="0">
                  <a:pos x="3" y="23"/>
                </a:cxn>
                <a:cxn ang="0">
                  <a:pos x="1" y="16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" y="3"/>
                </a:cxn>
                <a:cxn ang="0">
                  <a:pos x="8" y="19"/>
                </a:cxn>
                <a:cxn ang="0">
                  <a:pos x="16" y="33"/>
                </a:cxn>
                <a:cxn ang="0">
                  <a:pos x="26" y="47"/>
                </a:cxn>
                <a:cxn ang="0">
                  <a:pos x="36" y="61"/>
                </a:cxn>
                <a:cxn ang="0">
                  <a:pos x="48" y="73"/>
                </a:cxn>
                <a:cxn ang="0">
                  <a:pos x="62" y="84"/>
                </a:cxn>
                <a:cxn ang="0">
                  <a:pos x="76" y="94"/>
                </a:cxn>
                <a:cxn ang="0">
                  <a:pos x="92" y="103"/>
                </a:cxn>
                <a:cxn ang="0">
                  <a:pos x="107" y="110"/>
                </a:cxn>
                <a:cxn ang="0">
                  <a:pos x="124" y="115"/>
                </a:cxn>
                <a:cxn ang="0">
                  <a:pos x="142" y="120"/>
                </a:cxn>
                <a:cxn ang="0">
                  <a:pos x="161" y="122"/>
                </a:cxn>
                <a:cxn ang="0">
                  <a:pos x="180" y="123"/>
                </a:cxn>
                <a:cxn ang="0">
                  <a:pos x="186" y="123"/>
                </a:cxn>
              </a:cxnLst>
              <a:rect l="0" t="0" r="r" b="b"/>
              <a:pathLst>
                <a:path w="186" h="132">
                  <a:moveTo>
                    <a:pt x="186" y="123"/>
                  </a:moveTo>
                  <a:lnTo>
                    <a:pt x="181" y="126"/>
                  </a:lnTo>
                  <a:lnTo>
                    <a:pt x="175" y="127"/>
                  </a:lnTo>
                  <a:lnTo>
                    <a:pt x="170" y="129"/>
                  </a:lnTo>
                  <a:lnTo>
                    <a:pt x="164" y="130"/>
                  </a:lnTo>
                  <a:lnTo>
                    <a:pt x="157" y="131"/>
                  </a:lnTo>
                  <a:lnTo>
                    <a:pt x="152" y="131"/>
                  </a:lnTo>
                  <a:lnTo>
                    <a:pt x="145" y="132"/>
                  </a:lnTo>
                  <a:lnTo>
                    <a:pt x="138" y="132"/>
                  </a:lnTo>
                  <a:lnTo>
                    <a:pt x="136" y="132"/>
                  </a:lnTo>
                  <a:lnTo>
                    <a:pt x="133" y="131"/>
                  </a:lnTo>
                  <a:lnTo>
                    <a:pt x="131" y="131"/>
                  </a:lnTo>
                  <a:lnTo>
                    <a:pt x="127" y="131"/>
                  </a:lnTo>
                  <a:lnTo>
                    <a:pt x="121" y="129"/>
                  </a:lnTo>
                  <a:lnTo>
                    <a:pt x="102" y="122"/>
                  </a:lnTo>
                  <a:lnTo>
                    <a:pt x="84" y="114"/>
                  </a:lnTo>
                  <a:lnTo>
                    <a:pt x="68" y="105"/>
                  </a:lnTo>
                  <a:lnTo>
                    <a:pt x="53" y="95"/>
                  </a:lnTo>
                  <a:lnTo>
                    <a:pt x="38" y="82"/>
                  </a:lnTo>
                  <a:lnTo>
                    <a:pt x="25" y="69"/>
                  </a:lnTo>
                  <a:lnTo>
                    <a:pt x="14" y="56"/>
                  </a:lnTo>
                  <a:lnTo>
                    <a:pt x="10" y="49"/>
                  </a:lnTo>
                  <a:lnTo>
                    <a:pt x="8" y="43"/>
                  </a:lnTo>
                  <a:lnTo>
                    <a:pt x="6" y="36"/>
                  </a:lnTo>
                  <a:lnTo>
                    <a:pt x="4" y="30"/>
                  </a:lnTo>
                  <a:lnTo>
                    <a:pt x="3" y="23"/>
                  </a:lnTo>
                  <a:lnTo>
                    <a:pt x="1" y="16"/>
                  </a:lnTo>
                  <a:lnTo>
                    <a:pt x="0" y="9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3"/>
                  </a:lnTo>
                  <a:lnTo>
                    <a:pt x="8" y="19"/>
                  </a:lnTo>
                  <a:lnTo>
                    <a:pt x="16" y="33"/>
                  </a:lnTo>
                  <a:lnTo>
                    <a:pt x="26" y="47"/>
                  </a:lnTo>
                  <a:lnTo>
                    <a:pt x="36" y="61"/>
                  </a:lnTo>
                  <a:lnTo>
                    <a:pt x="48" y="73"/>
                  </a:lnTo>
                  <a:lnTo>
                    <a:pt x="62" y="84"/>
                  </a:lnTo>
                  <a:lnTo>
                    <a:pt x="76" y="94"/>
                  </a:lnTo>
                  <a:lnTo>
                    <a:pt x="92" y="103"/>
                  </a:lnTo>
                  <a:lnTo>
                    <a:pt x="107" y="110"/>
                  </a:lnTo>
                  <a:lnTo>
                    <a:pt x="124" y="115"/>
                  </a:lnTo>
                  <a:lnTo>
                    <a:pt x="142" y="120"/>
                  </a:lnTo>
                  <a:lnTo>
                    <a:pt x="161" y="122"/>
                  </a:lnTo>
                  <a:lnTo>
                    <a:pt x="180" y="123"/>
                  </a:lnTo>
                  <a:lnTo>
                    <a:pt x="186" y="123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6" name="Freeform 72"/>
            <p:cNvSpPr>
              <a:spLocks/>
            </p:cNvSpPr>
            <p:nvPr/>
          </p:nvSpPr>
          <p:spPr bwMode="auto">
            <a:xfrm>
              <a:off x="3312" y="2053"/>
              <a:ext cx="74" cy="54"/>
            </a:xfrm>
            <a:custGeom>
              <a:avLst/>
              <a:gdLst/>
              <a:ahLst/>
              <a:cxnLst>
                <a:cxn ang="0">
                  <a:pos x="183" y="162"/>
                </a:cxn>
                <a:cxn ang="0">
                  <a:pos x="189" y="159"/>
                </a:cxn>
                <a:cxn ang="0">
                  <a:pos x="194" y="158"/>
                </a:cxn>
                <a:cxn ang="0">
                  <a:pos x="199" y="156"/>
                </a:cxn>
                <a:cxn ang="0">
                  <a:pos x="204" y="153"/>
                </a:cxn>
                <a:cxn ang="0">
                  <a:pos x="209" y="151"/>
                </a:cxn>
                <a:cxn ang="0">
                  <a:pos x="213" y="149"/>
                </a:cxn>
                <a:cxn ang="0">
                  <a:pos x="217" y="146"/>
                </a:cxn>
                <a:cxn ang="0">
                  <a:pos x="222" y="143"/>
                </a:cxn>
                <a:cxn ang="0">
                  <a:pos x="214" y="145"/>
                </a:cxn>
                <a:cxn ang="0">
                  <a:pos x="180" y="148"/>
                </a:cxn>
                <a:cxn ang="0">
                  <a:pos x="145" y="145"/>
                </a:cxn>
                <a:cxn ang="0">
                  <a:pos x="113" y="136"/>
                </a:cxn>
                <a:cxn ang="0">
                  <a:pos x="84" y="120"/>
                </a:cxn>
                <a:cxn ang="0">
                  <a:pos x="58" y="101"/>
                </a:cxn>
                <a:cxn ang="0">
                  <a:pos x="37" y="77"/>
                </a:cxn>
                <a:cxn ang="0">
                  <a:pos x="20" y="51"/>
                </a:cxn>
                <a:cxn ang="0">
                  <a:pos x="10" y="21"/>
                </a:cxn>
                <a:cxn ang="0">
                  <a:pos x="7" y="0"/>
                </a:cxn>
                <a:cxn ang="0">
                  <a:pos x="6" y="5"/>
                </a:cxn>
                <a:cxn ang="0">
                  <a:pos x="5" y="9"/>
                </a:cxn>
                <a:cxn ang="0">
                  <a:pos x="4" y="15"/>
                </a:cxn>
                <a:cxn ang="0">
                  <a:pos x="3" y="19"/>
                </a:cxn>
                <a:cxn ang="0">
                  <a:pos x="1" y="24"/>
                </a:cxn>
                <a:cxn ang="0">
                  <a:pos x="1" y="29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1" y="40"/>
                </a:cxn>
                <a:cxn ang="0">
                  <a:pos x="1" y="40"/>
                </a:cxn>
                <a:cxn ang="0">
                  <a:pos x="1" y="41"/>
                </a:cxn>
                <a:cxn ang="0">
                  <a:pos x="7" y="56"/>
                </a:cxn>
                <a:cxn ang="0">
                  <a:pos x="15" y="71"/>
                </a:cxn>
                <a:cxn ang="0">
                  <a:pos x="25" y="85"/>
                </a:cxn>
                <a:cxn ang="0">
                  <a:pos x="36" y="99"/>
                </a:cxn>
                <a:cxn ang="0">
                  <a:pos x="48" y="110"/>
                </a:cxn>
                <a:cxn ang="0">
                  <a:pos x="60" y="121"/>
                </a:cxn>
                <a:cxn ang="0">
                  <a:pos x="75" y="132"/>
                </a:cxn>
                <a:cxn ang="0">
                  <a:pos x="91" y="141"/>
                </a:cxn>
                <a:cxn ang="0">
                  <a:pos x="107" y="148"/>
                </a:cxn>
                <a:cxn ang="0">
                  <a:pos x="124" y="153"/>
                </a:cxn>
                <a:cxn ang="0">
                  <a:pos x="142" y="158"/>
                </a:cxn>
                <a:cxn ang="0">
                  <a:pos x="161" y="160"/>
                </a:cxn>
                <a:cxn ang="0">
                  <a:pos x="180" y="162"/>
                </a:cxn>
                <a:cxn ang="0">
                  <a:pos x="183" y="162"/>
                </a:cxn>
              </a:cxnLst>
              <a:rect l="0" t="0" r="r" b="b"/>
              <a:pathLst>
                <a:path w="222" h="162">
                  <a:moveTo>
                    <a:pt x="183" y="162"/>
                  </a:moveTo>
                  <a:lnTo>
                    <a:pt x="189" y="159"/>
                  </a:lnTo>
                  <a:lnTo>
                    <a:pt x="194" y="158"/>
                  </a:lnTo>
                  <a:lnTo>
                    <a:pt x="199" y="156"/>
                  </a:lnTo>
                  <a:lnTo>
                    <a:pt x="204" y="153"/>
                  </a:lnTo>
                  <a:lnTo>
                    <a:pt x="209" y="151"/>
                  </a:lnTo>
                  <a:lnTo>
                    <a:pt x="213" y="149"/>
                  </a:lnTo>
                  <a:lnTo>
                    <a:pt x="217" y="146"/>
                  </a:lnTo>
                  <a:lnTo>
                    <a:pt x="222" y="143"/>
                  </a:lnTo>
                  <a:lnTo>
                    <a:pt x="214" y="145"/>
                  </a:lnTo>
                  <a:lnTo>
                    <a:pt x="180" y="148"/>
                  </a:lnTo>
                  <a:lnTo>
                    <a:pt x="145" y="145"/>
                  </a:lnTo>
                  <a:lnTo>
                    <a:pt x="113" y="136"/>
                  </a:lnTo>
                  <a:lnTo>
                    <a:pt x="84" y="120"/>
                  </a:lnTo>
                  <a:lnTo>
                    <a:pt x="58" y="101"/>
                  </a:lnTo>
                  <a:lnTo>
                    <a:pt x="37" y="77"/>
                  </a:lnTo>
                  <a:lnTo>
                    <a:pt x="20" y="51"/>
                  </a:lnTo>
                  <a:lnTo>
                    <a:pt x="10" y="21"/>
                  </a:lnTo>
                  <a:lnTo>
                    <a:pt x="7" y="0"/>
                  </a:lnTo>
                  <a:lnTo>
                    <a:pt x="6" y="5"/>
                  </a:lnTo>
                  <a:lnTo>
                    <a:pt x="5" y="9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1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1"/>
                  </a:lnTo>
                  <a:lnTo>
                    <a:pt x="7" y="56"/>
                  </a:lnTo>
                  <a:lnTo>
                    <a:pt x="15" y="71"/>
                  </a:lnTo>
                  <a:lnTo>
                    <a:pt x="25" y="85"/>
                  </a:lnTo>
                  <a:lnTo>
                    <a:pt x="36" y="99"/>
                  </a:lnTo>
                  <a:lnTo>
                    <a:pt x="48" y="110"/>
                  </a:lnTo>
                  <a:lnTo>
                    <a:pt x="60" y="121"/>
                  </a:lnTo>
                  <a:lnTo>
                    <a:pt x="75" y="132"/>
                  </a:lnTo>
                  <a:lnTo>
                    <a:pt x="91" y="141"/>
                  </a:lnTo>
                  <a:lnTo>
                    <a:pt x="107" y="148"/>
                  </a:lnTo>
                  <a:lnTo>
                    <a:pt x="124" y="153"/>
                  </a:lnTo>
                  <a:lnTo>
                    <a:pt x="142" y="158"/>
                  </a:lnTo>
                  <a:lnTo>
                    <a:pt x="161" y="160"/>
                  </a:lnTo>
                  <a:lnTo>
                    <a:pt x="180" y="162"/>
                  </a:lnTo>
                  <a:lnTo>
                    <a:pt x="183" y="162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7" name="Freeform 73"/>
            <p:cNvSpPr>
              <a:spLocks/>
            </p:cNvSpPr>
            <p:nvPr/>
          </p:nvSpPr>
          <p:spPr bwMode="auto">
            <a:xfrm>
              <a:off x="3314" y="2043"/>
              <a:ext cx="81" cy="60"/>
            </a:xfrm>
            <a:custGeom>
              <a:avLst/>
              <a:gdLst/>
              <a:ahLst/>
              <a:cxnLst>
                <a:cxn ang="0">
                  <a:pos x="213" y="174"/>
                </a:cxn>
                <a:cxn ang="0">
                  <a:pos x="221" y="169"/>
                </a:cxn>
                <a:cxn ang="0">
                  <a:pos x="227" y="163"/>
                </a:cxn>
                <a:cxn ang="0">
                  <a:pos x="234" y="157"/>
                </a:cxn>
                <a:cxn ang="0">
                  <a:pos x="241" y="150"/>
                </a:cxn>
                <a:cxn ang="0">
                  <a:pos x="234" y="154"/>
                </a:cxn>
                <a:cxn ang="0">
                  <a:pos x="205" y="162"/>
                </a:cxn>
                <a:cxn ang="0">
                  <a:pos x="173" y="165"/>
                </a:cxn>
                <a:cxn ang="0">
                  <a:pos x="140" y="162"/>
                </a:cxn>
                <a:cxn ang="0">
                  <a:pos x="111" y="154"/>
                </a:cxn>
                <a:cxn ang="0">
                  <a:pos x="84" y="139"/>
                </a:cxn>
                <a:cxn ang="0">
                  <a:pos x="60" y="122"/>
                </a:cxn>
                <a:cxn ang="0">
                  <a:pos x="41" y="100"/>
                </a:cxn>
                <a:cxn ang="0">
                  <a:pos x="26" y="74"/>
                </a:cxn>
                <a:cxn ang="0">
                  <a:pos x="17" y="48"/>
                </a:cxn>
                <a:cxn ang="0">
                  <a:pos x="13" y="18"/>
                </a:cxn>
                <a:cxn ang="0">
                  <a:pos x="14" y="0"/>
                </a:cxn>
                <a:cxn ang="0">
                  <a:pos x="12" y="3"/>
                </a:cxn>
                <a:cxn ang="0">
                  <a:pos x="10" y="8"/>
                </a:cxn>
                <a:cxn ang="0">
                  <a:pos x="8" y="12"/>
                </a:cxn>
                <a:cxn ang="0">
                  <a:pos x="7" y="16"/>
                </a:cxn>
                <a:cxn ang="0">
                  <a:pos x="4" y="19"/>
                </a:cxn>
                <a:cxn ang="0">
                  <a:pos x="3" y="23"/>
                </a:cxn>
                <a:cxn ang="0">
                  <a:pos x="1" y="27"/>
                </a:cxn>
                <a:cxn ang="0">
                  <a:pos x="0" y="31"/>
                </a:cxn>
                <a:cxn ang="0">
                  <a:pos x="2" y="50"/>
                </a:cxn>
                <a:cxn ang="0">
                  <a:pos x="12" y="81"/>
                </a:cxn>
                <a:cxn ang="0">
                  <a:pos x="29" y="107"/>
                </a:cxn>
                <a:cxn ang="0">
                  <a:pos x="50" y="131"/>
                </a:cxn>
                <a:cxn ang="0">
                  <a:pos x="76" y="150"/>
                </a:cxn>
                <a:cxn ang="0">
                  <a:pos x="105" y="166"/>
                </a:cxn>
                <a:cxn ang="0">
                  <a:pos x="138" y="175"/>
                </a:cxn>
                <a:cxn ang="0">
                  <a:pos x="173" y="178"/>
                </a:cxn>
                <a:cxn ang="0">
                  <a:pos x="207" y="175"/>
                </a:cxn>
                <a:cxn ang="0">
                  <a:pos x="213" y="174"/>
                </a:cxn>
              </a:cxnLst>
              <a:rect l="0" t="0" r="r" b="b"/>
              <a:pathLst>
                <a:path w="241" h="178">
                  <a:moveTo>
                    <a:pt x="213" y="174"/>
                  </a:moveTo>
                  <a:lnTo>
                    <a:pt x="221" y="169"/>
                  </a:lnTo>
                  <a:lnTo>
                    <a:pt x="227" y="163"/>
                  </a:lnTo>
                  <a:lnTo>
                    <a:pt x="234" y="157"/>
                  </a:lnTo>
                  <a:lnTo>
                    <a:pt x="241" y="150"/>
                  </a:lnTo>
                  <a:lnTo>
                    <a:pt x="234" y="154"/>
                  </a:lnTo>
                  <a:lnTo>
                    <a:pt x="205" y="162"/>
                  </a:lnTo>
                  <a:lnTo>
                    <a:pt x="173" y="165"/>
                  </a:lnTo>
                  <a:lnTo>
                    <a:pt x="140" y="162"/>
                  </a:lnTo>
                  <a:lnTo>
                    <a:pt x="111" y="154"/>
                  </a:lnTo>
                  <a:lnTo>
                    <a:pt x="84" y="139"/>
                  </a:lnTo>
                  <a:lnTo>
                    <a:pt x="60" y="122"/>
                  </a:lnTo>
                  <a:lnTo>
                    <a:pt x="41" y="100"/>
                  </a:lnTo>
                  <a:lnTo>
                    <a:pt x="26" y="74"/>
                  </a:lnTo>
                  <a:lnTo>
                    <a:pt x="17" y="48"/>
                  </a:lnTo>
                  <a:lnTo>
                    <a:pt x="13" y="18"/>
                  </a:lnTo>
                  <a:lnTo>
                    <a:pt x="14" y="0"/>
                  </a:lnTo>
                  <a:lnTo>
                    <a:pt x="12" y="3"/>
                  </a:lnTo>
                  <a:lnTo>
                    <a:pt x="10" y="8"/>
                  </a:lnTo>
                  <a:lnTo>
                    <a:pt x="8" y="12"/>
                  </a:lnTo>
                  <a:lnTo>
                    <a:pt x="7" y="16"/>
                  </a:lnTo>
                  <a:lnTo>
                    <a:pt x="4" y="19"/>
                  </a:lnTo>
                  <a:lnTo>
                    <a:pt x="3" y="23"/>
                  </a:lnTo>
                  <a:lnTo>
                    <a:pt x="1" y="27"/>
                  </a:lnTo>
                  <a:lnTo>
                    <a:pt x="0" y="31"/>
                  </a:lnTo>
                  <a:lnTo>
                    <a:pt x="2" y="50"/>
                  </a:lnTo>
                  <a:lnTo>
                    <a:pt x="12" y="81"/>
                  </a:lnTo>
                  <a:lnTo>
                    <a:pt x="29" y="107"/>
                  </a:lnTo>
                  <a:lnTo>
                    <a:pt x="50" y="131"/>
                  </a:lnTo>
                  <a:lnTo>
                    <a:pt x="76" y="150"/>
                  </a:lnTo>
                  <a:lnTo>
                    <a:pt x="105" y="166"/>
                  </a:lnTo>
                  <a:lnTo>
                    <a:pt x="138" y="175"/>
                  </a:lnTo>
                  <a:lnTo>
                    <a:pt x="173" y="178"/>
                  </a:lnTo>
                  <a:lnTo>
                    <a:pt x="207" y="175"/>
                  </a:lnTo>
                  <a:lnTo>
                    <a:pt x="213" y="174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8" name="Freeform 74"/>
            <p:cNvSpPr>
              <a:spLocks/>
            </p:cNvSpPr>
            <p:nvPr/>
          </p:nvSpPr>
          <p:spPr bwMode="auto">
            <a:xfrm>
              <a:off x="3317" y="2036"/>
              <a:ext cx="80" cy="63"/>
            </a:xfrm>
            <a:custGeom>
              <a:avLst/>
              <a:gdLst/>
              <a:ahLst/>
              <a:cxnLst>
                <a:cxn ang="0">
                  <a:pos x="225" y="175"/>
                </a:cxn>
                <a:cxn ang="0">
                  <a:pos x="231" y="168"/>
                </a:cxn>
                <a:cxn ang="0">
                  <a:pos x="236" y="162"/>
                </a:cxn>
                <a:cxn ang="0">
                  <a:pos x="241" y="156"/>
                </a:cxn>
                <a:cxn ang="0">
                  <a:pos x="244" y="149"/>
                </a:cxn>
                <a:cxn ang="0">
                  <a:pos x="242" y="151"/>
                </a:cxn>
                <a:cxn ang="0">
                  <a:pos x="217" y="163"/>
                </a:cxn>
                <a:cxn ang="0">
                  <a:pos x="190" y="170"/>
                </a:cxn>
                <a:cxn ang="0">
                  <a:pos x="161" y="173"/>
                </a:cxn>
                <a:cxn ang="0">
                  <a:pos x="132" y="170"/>
                </a:cxn>
                <a:cxn ang="0">
                  <a:pos x="104" y="163"/>
                </a:cxn>
                <a:cxn ang="0">
                  <a:pos x="79" y="151"/>
                </a:cxn>
                <a:cxn ang="0">
                  <a:pos x="58" y="133"/>
                </a:cxn>
                <a:cxn ang="0">
                  <a:pos x="39" y="114"/>
                </a:cxn>
                <a:cxn ang="0">
                  <a:pos x="26" y="91"/>
                </a:cxn>
                <a:cxn ang="0">
                  <a:pos x="18" y="66"/>
                </a:cxn>
                <a:cxn ang="0">
                  <a:pos x="15" y="39"/>
                </a:cxn>
                <a:cxn ang="0">
                  <a:pos x="18" y="12"/>
                </a:cxn>
                <a:cxn ang="0">
                  <a:pos x="21" y="0"/>
                </a:cxn>
                <a:cxn ang="0">
                  <a:pos x="16" y="5"/>
                </a:cxn>
                <a:cxn ang="0">
                  <a:pos x="10" y="11"/>
                </a:cxn>
                <a:cxn ang="0">
                  <a:pos x="6" y="17"/>
                </a:cxn>
                <a:cxn ang="0">
                  <a:pos x="1" y="23"/>
                </a:cxn>
                <a:cxn ang="0">
                  <a:pos x="0" y="39"/>
                </a:cxn>
                <a:cxn ang="0">
                  <a:pos x="4" y="69"/>
                </a:cxn>
                <a:cxn ang="0">
                  <a:pos x="12" y="96"/>
                </a:cxn>
                <a:cxn ang="0">
                  <a:pos x="28" y="121"/>
                </a:cxn>
                <a:cxn ang="0">
                  <a:pos x="47" y="144"/>
                </a:cxn>
                <a:cxn ang="0">
                  <a:pos x="72" y="161"/>
                </a:cxn>
                <a:cxn ang="0">
                  <a:pos x="98" y="176"/>
                </a:cxn>
                <a:cxn ang="0">
                  <a:pos x="128" y="184"/>
                </a:cxn>
                <a:cxn ang="0">
                  <a:pos x="161" y="187"/>
                </a:cxn>
                <a:cxn ang="0">
                  <a:pos x="193" y="184"/>
                </a:cxn>
                <a:cxn ang="0">
                  <a:pos x="223" y="176"/>
                </a:cxn>
                <a:cxn ang="0">
                  <a:pos x="225" y="175"/>
                </a:cxn>
              </a:cxnLst>
              <a:rect l="0" t="0" r="r" b="b"/>
              <a:pathLst>
                <a:path w="244" h="187">
                  <a:moveTo>
                    <a:pt x="225" y="175"/>
                  </a:moveTo>
                  <a:lnTo>
                    <a:pt x="231" y="168"/>
                  </a:lnTo>
                  <a:lnTo>
                    <a:pt x="236" y="162"/>
                  </a:lnTo>
                  <a:lnTo>
                    <a:pt x="241" y="156"/>
                  </a:lnTo>
                  <a:lnTo>
                    <a:pt x="244" y="149"/>
                  </a:lnTo>
                  <a:lnTo>
                    <a:pt x="242" y="151"/>
                  </a:lnTo>
                  <a:lnTo>
                    <a:pt x="217" y="163"/>
                  </a:lnTo>
                  <a:lnTo>
                    <a:pt x="190" y="170"/>
                  </a:lnTo>
                  <a:lnTo>
                    <a:pt x="161" y="173"/>
                  </a:lnTo>
                  <a:lnTo>
                    <a:pt x="132" y="170"/>
                  </a:lnTo>
                  <a:lnTo>
                    <a:pt x="104" y="163"/>
                  </a:lnTo>
                  <a:lnTo>
                    <a:pt x="79" y="151"/>
                  </a:lnTo>
                  <a:lnTo>
                    <a:pt x="58" y="133"/>
                  </a:lnTo>
                  <a:lnTo>
                    <a:pt x="39" y="114"/>
                  </a:lnTo>
                  <a:lnTo>
                    <a:pt x="26" y="91"/>
                  </a:lnTo>
                  <a:lnTo>
                    <a:pt x="18" y="66"/>
                  </a:lnTo>
                  <a:lnTo>
                    <a:pt x="15" y="39"/>
                  </a:lnTo>
                  <a:lnTo>
                    <a:pt x="18" y="12"/>
                  </a:lnTo>
                  <a:lnTo>
                    <a:pt x="21" y="0"/>
                  </a:lnTo>
                  <a:lnTo>
                    <a:pt x="16" y="5"/>
                  </a:lnTo>
                  <a:lnTo>
                    <a:pt x="10" y="11"/>
                  </a:lnTo>
                  <a:lnTo>
                    <a:pt x="6" y="17"/>
                  </a:lnTo>
                  <a:lnTo>
                    <a:pt x="1" y="23"/>
                  </a:lnTo>
                  <a:lnTo>
                    <a:pt x="0" y="39"/>
                  </a:lnTo>
                  <a:lnTo>
                    <a:pt x="4" y="69"/>
                  </a:lnTo>
                  <a:lnTo>
                    <a:pt x="12" y="96"/>
                  </a:lnTo>
                  <a:lnTo>
                    <a:pt x="28" y="121"/>
                  </a:lnTo>
                  <a:lnTo>
                    <a:pt x="47" y="144"/>
                  </a:lnTo>
                  <a:lnTo>
                    <a:pt x="72" y="161"/>
                  </a:lnTo>
                  <a:lnTo>
                    <a:pt x="98" y="176"/>
                  </a:lnTo>
                  <a:lnTo>
                    <a:pt x="128" y="184"/>
                  </a:lnTo>
                  <a:lnTo>
                    <a:pt x="161" y="187"/>
                  </a:lnTo>
                  <a:lnTo>
                    <a:pt x="193" y="184"/>
                  </a:lnTo>
                  <a:lnTo>
                    <a:pt x="223" y="176"/>
                  </a:lnTo>
                  <a:lnTo>
                    <a:pt x="225" y="175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39" name="Freeform 75"/>
            <p:cNvSpPr>
              <a:spLocks/>
            </p:cNvSpPr>
            <p:nvPr/>
          </p:nvSpPr>
          <p:spPr bwMode="auto">
            <a:xfrm>
              <a:off x="3323" y="2030"/>
              <a:ext cx="80" cy="65"/>
            </a:xfrm>
            <a:custGeom>
              <a:avLst/>
              <a:gdLst/>
              <a:ahLst/>
              <a:cxnLst>
                <a:cxn ang="0">
                  <a:pos x="230" y="167"/>
                </a:cxn>
                <a:cxn ang="0">
                  <a:pos x="233" y="161"/>
                </a:cxn>
                <a:cxn ang="0">
                  <a:pos x="236" y="154"/>
                </a:cxn>
                <a:cxn ang="0">
                  <a:pos x="239" y="148"/>
                </a:cxn>
                <a:cxn ang="0">
                  <a:pos x="241" y="142"/>
                </a:cxn>
                <a:cxn ang="0">
                  <a:pos x="240" y="143"/>
                </a:cxn>
                <a:cxn ang="0">
                  <a:pos x="220" y="158"/>
                </a:cxn>
                <a:cxn ang="0">
                  <a:pos x="198" y="170"/>
                </a:cxn>
                <a:cxn ang="0">
                  <a:pos x="173" y="177"/>
                </a:cxn>
                <a:cxn ang="0">
                  <a:pos x="147" y="179"/>
                </a:cxn>
                <a:cxn ang="0">
                  <a:pos x="120" y="177"/>
                </a:cxn>
                <a:cxn ang="0">
                  <a:pos x="95" y="170"/>
                </a:cxn>
                <a:cxn ang="0">
                  <a:pos x="73" y="158"/>
                </a:cxn>
                <a:cxn ang="0">
                  <a:pos x="53" y="143"/>
                </a:cxn>
                <a:cxn ang="0">
                  <a:pos x="37" y="125"/>
                </a:cxn>
                <a:cxn ang="0">
                  <a:pos x="24" y="104"/>
                </a:cxn>
                <a:cxn ang="0">
                  <a:pos x="16" y="82"/>
                </a:cxn>
                <a:cxn ang="0">
                  <a:pos x="14" y="57"/>
                </a:cxn>
                <a:cxn ang="0">
                  <a:pos x="16" y="32"/>
                </a:cxn>
                <a:cxn ang="0">
                  <a:pos x="24" y="10"/>
                </a:cxn>
                <a:cxn ang="0">
                  <a:pos x="30" y="0"/>
                </a:cxn>
                <a:cxn ang="0">
                  <a:pos x="23" y="4"/>
                </a:cxn>
                <a:cxn ang="0">
                  <a:pos x="17" y="9"/>
                </a:cxn>
                <a:cxn ang="0">
                  <a:pos x="12" y="14"/>
                </a:cxn>
                <a:cxn ang="0">
                  <a:pos x="6" y="19"/>
                </a:cxn>
                <a:cxn ang="0">
                  <a:pos x="3" y="30"/>
                </a:cxn>
                <a:cxn ang="0">
                  <a:pos x="0" y="57"/>
                </a:cxn>
                <a:cxn ang="0">
                  <a:pos x="3" y="84"/>
                </a:cxn>
                <a:cxn ang="0">
                  <a:pos x="12" y="109"/>
                </a:cxn>
                <a:cxn ang="0">
                  <a:pos x="25" y="132"/>
                </a:cxn>
                <a:cxn ang="0">
                  <a:pos x="43" y="152"/>
                </a:cxn>
                <a:cxn ang="0">
                  <a:pos x="65" y="169"/>
                </a:cxn>
                <a:cxn ang="0">
                  <a:pos x="90" y="181"/>
                </a:cxn>
                <a:cxn ang="0">
                  <a:pos x="118" y="189"/>
                </a:cxn>
                <a:cxn ang="0">
                  <a:pos x="147" y="193"/>
                </a:cxn>
                <a:cxn ang="0">
                  <a:pos x="176" y="189"/>
                </a:cxn>
                <a:cxn ang="0">
                  <a:pos x="203" y="181"/>
                </a:cxn>
                <a:cxn ang="0">
                  <a:pos x="228" y="169"/>
                </a:cxn>
                <a:cxn ang="0">
                  <a:pos x="230" y="167"/>
                </a:cxn>
              </a:cxnLst>
              <a:rect l="0" t="0" r="r" b="b"/>
              <a:pathLst>
                <a:path w="241" h="193">
                  <a:moveTo>
                    <a:pt x="230" y="167"/>
                  </a:moveTo>
                  <a:lnTo>
                    <a:pt x="233" y="161"/>
                  </a:lnTo>
                  <a:lnTo>
                    <a:pt x="236" y="154"/>
                  </a:lnTo>
                  <a:lnTo>
                    <a:pt x="239" y="148"/>
                  </a:lnTo>
                  <a:lnTo>
                    <a:pt x="241" y="142"/>
                  </a:lnTo>
                  <a:lnTo>
                    <a:pt x="240" y="143"/>
                  </a:lnTo>
                  <a:lnTo>
                    <a:pt x="220" y="158"/>
                  </a:lnTo>
                  <a:lnTo>
                    <a:pt x="198" y="170"/>
                  </a:lnTo>
                  <a:lnTo>
                    <a:pt x="173" y="177"/>
                  </a:lnTo>
                  <a:lnTo>
                    <a:pt x="147" y="179"/>
                  </a:lnTo>
                  <a:lnTo>
                    <a:pt x="120" y="177"/>
                  </a:lnTo>
                  <a:lnTo>
                    <a:pt x="95" y="170"/>
                  </a:lnTo>
                  <a:lnTo>
                    <a:pt x="73" y="158"/>
                  </a:lnTo>
                  <a:lnTo>
                    <a:pt x="53" y="143"/>
                  </a:lnTo>
                  <a:lnTo>
                    <a:pt x="37" y="125"/>
                  </a:lnTo>
                  <a:lnTo>
                    <a:pt x="24" y="104"/>
                  </a:lnTo>
                  <a:lnTo>
                    <a:pt x="16" y="82"/>
                  </a:lnTo>
                  <a:lnTo>
                    <a:pt x="14" y="57"/>
                  </a:lnTo>
                  <a:lnTo>
                    <a:pt x="16" y="32"/>
                  </a:lnTo>
                  <a:lnTo>
                    <a:pt x="24" y="10"/>
                  </a:lnTo>
                  <a:lnTo>
                    <a:pt x="30" y="0"/>
                  </a:lnTo>
                  <a:lnTo>
                    <a:pt x="23" y="4"/>
                  </a:lnTo>
                  <a:lnTo>
                    <a:pt x="17" y="9"/>
                  </a:lnTo>
                  <a:lnTo>
                    <a:pt x="12" y="14"/>
                  </a:lnTo>
                  <a:lnTo>
                    <a:pt x="6" y="19"/>
                  </a:lnTo>
                  <a:lnTo>
                    <a:pt x="3" y="30"/>
                  </a:lnTo>
                  <a:lnTo>
                    <a:pt x="0" y="57"/>
                  </a:lnTo>
                  <a:lnTo>
                    <a:pt x="3" y="84"/>
                  </a:lnTo>
                  <a:lnTo>
                    <a:pt x="12" y="109"/>
                  </a:lnTo>
                  <a:lnTo>
                    <a:pt x="25" y="132"/>
                  </a:lnTo>
                  <a:lnTo>
                    <a:pt x="43" y="152"/>
                  </a:lnTo>
                  <a:lnTo>
                    <a:pt x="65" y="169"/>
                  </a:lnTo>
                  <a:lnTo>
                    <a:pt x="90" y="181"/>
                  </a:lnTo>
                  <a:lnTo>
                    <a:pt x="118" y="189"/>
                  </a:lnTo>
                  <a:lnTo>
                    <a:pt x="147" y="193"/>
                  </a:lnTo>
                  <a:lnTo>
                    <a:pt x="176" y="189"/>
                  </a:lnTo>
                  <a:lnTo>
                    <a:pt x="203" y="181"/>
                  </a:lnTo>
                  <a:lnTo>
                    <a:pt x="228" y="169"/>
                  </a:lnTo>
                  <a:lnTo>
                    <a:pt x="230" y="167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0" name="Freeform 76"/>
            <p:cNvSpPr>
              <a:spLocks/>
            </p:cNvSpPr>
            <p:nvPr/>
          </p:nvSpPr>
          <p:spPr bwMode="auto">
            <a:xfrm>
              <a:off x="3327" y="2027"/>
              <a:ext cx="78" cy="63"/>
            </a:xfrm>
            <a:custGeom>
              <a:avLst/>
              <a:gdLst/>
              <a:ahLst/>
              <a:cxnLst>
                <a:cxn ang="0">
                  <a:pos x="227" y="156"/>
                </a:cxn>
                <a:cxn ang="0">
                  <a:pos x="229" y="150"/>
                </a:cxn>
                <a:cxn ang="0">
                  <a:pos x="231" y="143"/>
                </a:cxn>
                <a:cxn ang="0">
                  <a:pos x="232" y="137"/>
                </a:cxn>
                <a:cxn ang="0">
                  <a:pos x="233" y="130"/>
                </a:cxn>
                <a:cxn ang="0">
                  <a:pos x="233" y="130"/>
                </a:cxn>
                <a:cxn ang="0">
                  <a:pos x="218" y="146"/>
                </a:cxn>
                <a:cxn ang="0">
                  <a:pos x="200" y="159"/>
                </a:cxn>
                <a:cxn ang="0">
                  <a:pos x="180" y="170"/>
                </a:cxn>
                <a:cxn ang="0">
                  <a:pos x="158" y="177"/>
                </a:cxn>
                <a:cxn ang="0">
                  <a:pos x="134" y="179"/>
                </a:cxn>
                <a:cxn ang="0">
                  <a:pos x="109" y="177"/>
                </a:cxn>
                <a:cxn ang="0">
                  <a:pos x="87" y="170"/>
                </a:cxn>
                <a:cxn ang="0">
                  <a:pos x="67" y="159"/>
                </a:cxn>
                <a:cxn ang="0">
                  <a:pos x="49" y="146"/>
                </a:cxn>
                <a:cxn ang="0">
                  <a:pos x="34" y="130"/>
                </a:cxn>
                <a:cxn ang="0">
                  <a:pos x="23" y="111"/>
                </a:cxn>
                <a:cxn ang="0">
                  <a:pos x="16" y="90"/>
                </a:cxn>
                <a:cxn ang="0">
                  <a:pos x="13" y="68"/>
                </a:cxn>
                <a:cxn ang="0">
                  <a:pos x="16" y="45"/>
                </a:cxn>
                <a:cxn ang="0">
                  <a:pos x="23" y="25"/>
                </a:cxn>
                <a:cxn ang="0">
                  <a:pos x="34" y="6"/>
                </a:cxn>
                <a:cxn ang="0">
                  <a:pos x="40" y="0"/>
                </a:cxn>
                <a:cxn ang="0">
                  <a:pos x="32" y="3"/>
                </a:cxn>
                <a:cxn ang="0">
                  <a:pos x="26" y="6"/>
                </a:cxn>
                <a:cxn ang="0">
                  <a:pos x="19" y="9"/>
                </a:cxn>
                <a:cxn ang="0">
                  <a:pos x="13" y="13"/>
                </a:cxn>
                <a:cxn ang="0">
                  <a:pos x="10" y="20"/>
                </a:cxn>
                <a:cxn ang="0">
                  <a:pos x="2" y="43"/>
                </a:cxn>
                <a:cxn ang="0">
                  <a:pos x="0" y="68"/>
                </a:cxn>
                <a:cxn ang="0">
                  <a:pos x="2" y="93"/>
                </a:cxn>
                <a:cxn ang="0">
                  <a:pos x="10" y="116"/>
                </a:cxn>
                <a:cxn ang="0">
                  <a:pos x="23" y="137"/>
                </a:cxn>
                <a:cxn ang="0">
                  <a:pos x="39" y="155"/>
                </a:cxn>
                <a:cxn ang="0">
                  <a:pos x="59" y="170"/>
                </a:cxn>
                <a:cxn ang="0">
                  <a:pos x="81" y="182"/>
                </a:cxn>
                <a:cxn ang="0">
                  <a:pos x="107" y="189"/>
                </a:cxn>
                <a:cxn ang="0">
                  <a:pos x="134" y="191"/>
                </a:cxn>
                <a:cxn ang="0">
                  <a:pos x="160" y="189"/>
                </a:cxn>
                <a:cxn ang="0">
                  <a:pos x="186" y="182"/>
                </a:cxn>
                <a:cxn ang="0">
                  <a:pos x="208" y="170"/>
                </a:cxn>
                <a:cxn ang="0">
                  <a:pos x="227" y="156"/>
                </a:cxn>
              </a:cxnLst>
              <a:rect l="0" t="0" r="r" b="b"/>
              <a:pathLst>
                <a:path w="233" h="191">
                  <a:moveTo>
                    <a:pt x="227" y="156"/>
                  </a:moveTo>
                  <a:lnTo>
                    <a:pt x="229" y="150"/>
                  </a:lnTo>
                  <a:lnTo>
                    <a:pt x="231" y="143"/>
                  </a:lnTo>
                  <a:lnTo>
                    <a:pt x="232" y="137"/>
                  </a:lnTo>
                  <a:lnTo>
                    <a:pt x="233" y="130"/>
                  </a:lnTo>
                  <a:lnTo>
                    <a:pt x="233" y="130"/>
                  </a:lnTo>
                  <a:lnTo>
                    <a:pt x="218" y="146"/>
                  </a:lnTo>
                  <a:lnTo>
                    <a:pt x="200" y="159"/>
                  </a:lnTo>
                  <a:lnTo>
                    <a:pt x="180" y="170"/>
                  </a:lnTo>
                  <a:lnTo>
                    <a:pt x="158" y="177"/>
                  </a:lnTo>
                  <a:lnTo>
                    <a:pt x="134" y="179"/>
                  </a:lnTo>
                  <a:lnTo>
                    <a:pt x="109" y="177"/>
                  </a:lnTo>
                  <a:lnTo>
                    <a:pt x="87" y="170"/>
                  </a:lnTo>
                  <a:lnTo>
                    <a:pt x="67" y="159"/>
                  </a:lnTo>
                  <a:lnTo>
                    <a:pt x="49" y="146"/>
                  </a:lnTo>
                  <a:lnTo>
                    <a:pt x="34" y="130"/>
                  </a:lnTo>
                  <a:lnTo>
                    <a:pt x="23" y="111"/>
                  </a:lnTo>
                  <a:lnTo>
                    <a:pt x="16" y="90"/>
                  </a:lnTo>
                  <a:lnTo>
                    <a:pt x="13" y="68"/>
                  </a:lnTo>
                  <a:lnTo>
                    <a:pt x="16" y="45"/>
                  </a:lnTo>
                  <a:lnTo>
                    <a:pt x="23" y="25"/>
                  </a:lnTo>
                  <a:lnTo>
                    <a:pt x="34" y="6"/>
                  </a:lnTo>
                  <a:lnTo>
                    <a:pt x="40" y="0"/>
                  </a:lnTo>
                  <a:lnTo>
                    <a:pt x="32" y="3"/>
                  </a:lnTo>
                  <a:lnTo>
                    <a:pt x="26" y="6"/>
                  </a:lnTo>
                  <a:lnTo>
                    <a:pt x="19" y="9"/>
                  </a:lnTo>
                  <a:lnTo>
                    <a:pt x="13" y="13"/>
                  </a:lnTo>
                  <a:lnTo>
                    <a:pt x="10" y="20"/>
                  </a:lnTo>
                  <a:lnTo>
                    <a:pt x="2" y="43"/>
                  </a:lnTo>
                  <a:lnTo>
                    <a:pt x="0" y="68"/>
                  </a:lnTo>
                  <a:lnTo>
                    <a:pt x="2" y="93"/>
                  </a:lnTo>
                  <a:lnTo>
                    <a:pt x="10" y="116"/>
                  </a:lnTo>
                  <a:lnTo>
                    <a:pt x="23" y="137"/>
                  </a:lnTo>
                  <a:lnTo>
                    <a:pt x="39" y="155"/>
                  </a:lnTo>
                  <a:lnTo>
                    <a:pt x="59" y="170"/>
                  </a:lnTo>
                  <a:lnTo>
                    <a:pt x="81" y="182"/>
                  </a:lnTo>
                  <a:lnTo>
                    <a:pt x="107" y="189"/>
                  </a:lnTo>
                  <a:lnTo>
                    <a:pt x="134" y="191"/>
                  </a:lnTo>
                  <a:lnTo>
                    <a:pt x="160" y="189"/>
                  </a:lnTo>
                  <a:lnTo>
                    <a:pt x="186" y="182"/>
                  </a:lnTo>
                  <a:lnTo>
                    <a:pt x="208" y="170"/>
                  </a:lnTo>
                  <a:lnTo>
                    <a:pt x="227" y="156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1" name="Freeform 77"/>
            <p:cNvSpPr>
              <a:spLocks/>
            </p:cNvSpPr>
            <p:nvPr/>
          </p:nvSpPr>
          <p:spPr bwMode="auto">
            <a:xfrm>
              <a:off x="3330" y="2024"/>
              <a:ext cx="75" cy="63"/>
            </a:xfrm>
            <a:custGeom>
              <a:avLst/>
              <a:gdLst/>
              <a:ahLst/>
              <a:cxnLst>
                <a:cxn ang="0">
                  <a:pos x="221" y="110"/>
                </a:cxn>
                <a:cxn ang="0">
                  <a:pos x="221" y="114"/>
                </a:cxn>
                <a:cxn ang="0">
                  <a:pos x="221" y="117"/>
                </a:cxn>
                <a:cxn ang="0">
                  <a:pos x="221" y="121"/>
                </a:cxn>
                <a:cxn ang="0">
                  <a:pos x="221" y="125"/>
                </a:cxn>
                <a:cxn ang="0">
                  <a:pos x="221" y="128"/>
                </a:cxn>
                <a:cxn ang="0">
                  <a:pos x="221" y="131"/>
                </a:cxn>
                <a:cxn ang="0">
                  <a:pos x="221" y="135"/>
                </a:cxn>
                <a:cxn ang="0">
                  <a:pos x="221" y="139"/>
                </a:cxn>
                <a:cxn ang="0">
                  <a:pos x="207" y="154"/>
                </a:cxn>
                <a:cxn ang="0">
                  <a:pos x="190" y="167"/>
                </a:cxn>
                <a:cxn ang="0">
                  <a:pos x="168" y="178"/>
                </a:cxn>
                <a:cxn ang="0">
                  <a:pos x="146" y="185"/>
                </a:cxn>
                <a:cxn ang="0">
                  <a:pos x="122" y="187"/>
                </a:cxn>
                <a:cxn ang="0">
                  <a:pos x="97" y="185"/>
                </a:cxn>
                <a:cxn ang="0">
                  <a:pos x="75" y="178"/>
                </a:cxn>
                <a:cxn ang="0">
                  <a:pos x="54" y="167"/>
                </a:cxn>
                <a:cxn ang="0">
                  <a:pos x="36" y="154"/>
                </a:cxn>
                <a:cxn ang="0">
                  <a:pos x="21" y="138"/>
                </a:cxn>
                <a:cxn ang="0">
                  <a:pos x="10" y="118"/>
                </a:cxn>
                <a:cxn ang="0">
                  <a:pos x="2" y="97"/>
                </a:cxn>
                <a:cxn ang="0">
                  <a:pos x="0" y="75"/>
                </a:cxn>
                <a:cxn ang="0">
                  <a:pos x="2" y="52"/>
                </a:cxn>
                <a:cxn ang="0">
                  <a:pos x="10" y="32"/>
                </a:cxn>
                <a:cxn ang="0">
                  <a:pos x="21" y="12"/>
                </a:cxn>
                <a:cxn ang="0">
                  <a:pos x="25" y="8"/>
                </a:cxn>
                <a:cxn ang="0">
                  <a:pos x="31" y="6"/>
                </a:cxn>
                <a:cxn ang="0">
                  <a:pos x="38" y="4"/>
                </a:cxn>
                <a:cxn ang="0">
                  <a:pos x="45" y="2"/>
                </a:cxn>
                <a:cxn ang="0">
                  <a:pos x="53" y="0"/>
                </a:cxn>
                <a:cxn ang="0">
                  <a:pos x="46" y="5"/>
                </a:cxn>
                <a:cxn ang="0">
                  <a:pos x="33" y="19"/>
                </a:cxn>
                <a:cxn ang="0">
                  <a:pos x="24" y="37"/>
                </a:cxn>
                <a:cxn ang="0">
                  <a:pos x="17" y="55"/>
                </a:cxn>
                <a:cxn ang="0">
                  <a:pos x="15" y="75"/>
                </a:cxn>
                <a:cxn ang="0">
                  <a:pos x="17" y="94"/>
                </a:cxn>
                <a:cxn ang="0">
                  <a:pos x="24" y="113"/>
                </a:cxn>
                <a:cxn ang="0">
                  <a:pos x="33" y="130"/>
                </a:cxn>
                <a:cxn ang="0">
                  <a:pos x="46" y="145"/>
                </a:cxn>
                <a:cxn ang="0">
                  <a:pos x="61" y="157"/>
                </a:cxn>
                <a:cxn ang="0">
                  <a:pos x="80" y="165"/>
                </a:cxn>
                <a:cxn ang="0">
                  <a:pos x="100" y="171"/>
                </a:cxn>
                <a:cxn ang="0">
                  <a:pos x="122" y="174"/>
                </a:cxn>
                <a:cxn ang="0">
                  <a:pos x="143" y="171"/>
                </a:cxn>
                <a:cxn ang="0">
                  <a:pos x="163" y="165"/>
                </a:cxn>
                <a:cxn ang="0">
                  <a:pos x="182" y="157"/>
                </a:cxn>
                <a:cxn ang="0">
                  <a:pos x="197" y="145"/>
                </a:cxn>
                <a:cxn ang="0">
                  <a:pos x="211" y="130"/>
                </a:cxn>
                <a:cxn ang="0">
                  <a:pos x="220" y="113"/>
                </a:cxn>
                <a:cxn ang="0">
                  <a:pos x="221" y="110"/>
                </a:cxn>
              </a:cxnLst>
              <a:rect l="0" t="0" r="r" b="b"/>
              <a:pathLst>
                <a:path w="221" h="187">
                  <a:moveTo>
                    <a:pt x="221" y="110"/>
                  </a:moveTo>
                  <a:lnTo>
                    <a:pt x="221" y="114"/>
                  </a:lnTo>
                  <a:lnTo>
                    <a:pt x="221" y="117"/>
                  </a:lnTo>
                  <a:lnTo>
                    <a:pt x="221" y="121"/>
                  </a:lnTo>
                  <a:lnTo>
                    <a:pt x="221" y="125"/>
                  </a:lnTo>
                  <a:lnTo>
                    <a:pt x="221" y="128"/>
                  </a:lnTo>
                  <a:lnTo>
                    <a:pt x="221" y="131"/>
                  </a:lnTo>
                  <a:lnTo>
                    <a:pt x="221" y="135"/>
                  </a:lnTo>
                  <a:lnTo>
                    <a:pt x="221" y="139"/>
                  </a:lnTo>
                  <a:lnTo>
                    <a:pt x="207" y="154"/>
                  </a:lnTo>
                  <a:lnTo>
                    <a:pt x="190" y="167"/>
                  </a:lnTo>
                  <a:lnTo>
                    <a:pt x="168" y="178"/>
                  </a:lnTo>
                  <a:lnTo>
                    <a:pt x="146" y="185"/>
                  </a:lnTo>
                  <a:lnTo>
                    <a:pt x="122" y="187"/>
                  </a:lnTo>
                  <a:lnTo>
                    <a:pt x="97" y="185"/>
                  </a:lnTo>
                  <a:lnTo>
                    <a:pt x="75" y="178"/>
                  </a:lnTo>
                  <a:lnTo>
                    <a:pt x="54" y="167"/>
                  </a:lnTo>
                  <a:lnTo>
                    <a:pt x="36" y="154"/>
                  </a:lnTo>
                  <a:lnTo>
                    <a:pt x="21" y="138"/>
                  </a:lnTo>
                  <a:lnTo>
                    <a:pt x="10" y="118"/>
                  </a:lnTo>
                  <a:lnTo>
                    <a:pt x="2" y="97"/>
                  </a:lnTo>
                  <a:lnTo>
                    <a:pt x="0" y="75"/>
                  </a:lnTo>
                  <a:lnTo>
                    <a:pt x="2" y="52"/>
                  </a:lnTo>
                  <a:lnTo>
                    <a:pt x="10" y="32"/>
                  </a:lnTo>
                  <a:lnTo>
                    <a:pt x="21" y="12"/>
                  </a:lnTo>
                  <a:lnTo>
                    <a:pt x="25" y="8"/>
                  </a:lnTo>
                  <a:lnTo>
                    <a:pt x="31" y="6"/>
                  </a:lnTo>
                  <a:lnTo>
                    <a:pt x="38" y="4"/>
                  </a:lnTo>
                  <a:lnTo>
                    <a:pt x="45" y="2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33" y="19"/>
                  </a:lnTo>
                  <a:lnTo>
                    <a:pt x="24" y="37"/>
                  </a:lnTo>
                  <a:lnTo>
                    <a:pt x="17" y="55"/>
                  </a:lnTo>
                  <a:lnTo>
                    <a:pt x="15" y="75"/>
                  </a:lnTo>
                  <a:lnTo>
                    <a:pt x="17" y="94"/>
                  </a:lnTo>
                  <a:lnTo>
                    <a:pt x="24" y="113"/>
                  </a:lnTo>
                  <a:lnTo>
                    <a:pt x="33" y="130"/>
                  </a:lnTo>
                  <a:lnTo>
                    <a:pt x="46" y="145"/>
                  </a:lnTo>
                  <a:lnTo>
                    <a:pt x="61" y="157"/>
                  </a:lnTo>
                  <a:lnTo>
                    <a:pt x="80" y="165"/>
                  </a:lnTo>
                  <a:lnTo>
                    <a:pt x="100" y="171"/>
                  </a:lnTo>
                  <a:lnTo>
                    <a:pt x="122" y="174"/>
                  </a:lnTo>
                  <a:lnTo>
                    <a:pt x="143" y="171"/>
                  </a:lnTo>
                  <a:lnTo>
                    <a:pt x="163" y="165"/>
                  </a:lnTo>
                  <a:lnTo>
                    <a:pt x="182" y="157"/>
                  </a:lnTo>
                  <a:lnTo>
                    <a:pt x="197" y="145"/>
                  </a:lnTo>
                  <a:lnTo>
                    <a:pt x="211" y="130"/>
                  </a:lnTo>
                  <a:lnTo>
                    <a:pt x="220" y="113"/>
                  </a:lnTo>
                  <a:lnTo>
                    <a:pt x="221" y="110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2" name="Freeform 78"/>
            <p:cNvSpPr>
              <a:spLocks/>
            </p:cNvSpPr>
            <p:nvPr/>
          </p:nvSpPr>
          <p:spPr bwMode="auto">
            <a:xfrm>
              <a:off x="3336" y="2024"/>
              <a:ext cx="69" cy="59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68" y="0"/>
                </a:cxn>
                <a:cxn ang="0">
                  <a:pos x="68" y="0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0" y="0"/>
                </a:cxn>
                <a:cxn ang="0">
                  <a:pos x="53" y="0"/>
                </a:cxn>
                <a:cxn ang="0">
                  <a:pos x="45" y="1"/>
                </a:cxn>
                <a:cxn ang="0">
                  <a:pos x="39" y="2"/>
                </a:cxn>
                <a:cxn ang="0">
                  <a:pos x="32" y="7"/>
                </a:cxn>
                <a:cxn ang="0">
                  <a:pos x="19" y="21"/>
                </a:cxn>
                <a:cxn ang="0">
                  <a:pos x="8" y="38"/>
                </a:cxn>
                <a:cxn ang="0">
                  <a:pos x="2" y="57"/>
                </a:cxn>
                <a:cxn ang="0">
                  <a:pos x="0" y="77"/>
                </a:cxn>
                <a:cxn ang="0">
                  <a:pos x="2" y="96"/>
                </a:cxn>
                <a:cxn ang="0">
                  <a:pos x="8" y="116"/>
                </a:cxn>
                <a:cxn ang="0">
                  <a:pos x="19" y="132"/>
                </a:cxn>
                <a:cxn ang="0">
                  <a:pos x="32" y="147"/>
                </a:cxn>
                <a:cxn ang="0">
                  <a:pos x="47" y="159"/>
                </a:cxn>
                <a:cxn ang="0">
                  <a:pos x="65" y="168"/>
                </a:cxn>
                <a:cxn ang="0">
                  <a:pos x="86" y="174"/>
                </a:cxn>
                <a:cxn ang="0">
                  <a:pos x="108" y="177"/>
                </a:cxn>
                <a:cxn ang="0">
                  <a:pos x="129" y="174"/>
                </a:cxn>
                <a:cxn ang="0">
                  <a:pos x="150" y="168"/>
                </a:cxn>
                <a:cxn ang="0">
                  <a:pos x="168" y="159"/>
                </a:cxn>
                <a:cxn ang="0">
                  <a:pos x="183" y="147"/>
                </a:cxn>
                <a:cxn ang="0">
                  <a:pos x="197" y="132"/>
                </a:cxn>
                <a:cxn ang="0">
                  <a:pos x="207" y="116"/>
                </a:cxn>
                <a:cxn ang="0">
                  <a:pos x="207" y="115"/>
                </a:cxn>
                <a:cxn ang="0">
                  <a:pos x="206" y="108"/>
                </a:cxn>
                <a:cxn ang="0">
                  <a:pos x="205" y="99"/>
                </a:cxn>
                <a:cxn ang="0">
                  <a:pos x="202" y="92"/>
                </a:cxn>
                <a:cxn ang="0">
                  <a:pos x="200" y="85"/>
                </a:cxn>
                <a:cxn ang="0">
                  <a:pos x="199" y="94"/>
                </a:cxn>
                <a:cxn ang="0">
                  <a:pos x="193" y="111"/>
                </a:cxn>
                <a:cxn ang="0">
                  <a:pos x="186" y="125"/>
                </a:cxn>
                <a:cxn ang="0">
                  <a:pos x="173" y="137"/>
                </a:cxn>
                <a:cxn ang="0">
                  <a:pos x="160" y="149"/>
                </a:cxn>
                <a:cxn ang="0">
                  <a:pos x="144" y="156"/>
                </a:cxn>
                <a:cxn ang="0">
                  <a:pos x="127" y="161"/>
                </a:cxn>
                <a:cxn ang="0">
                  <a:pos x="108" y="163"/>
                </a:cxn>
                <a:cxn ang="0">
                  <a:pos x="89" y="161"/>
                </a:cxn>
                <a:cxn ang="0">
                  <a:pos x="71" y="156"/>
                </a:cxn>
                <a:cxn ang="0">
                  <a:pos x="55" y="149"/>
                </a:cxn>
                <a:cxn ang="0">
                  <a:pos x="42" y="137"/>
                </a:cxn>
                <a:cxn ang="0">
                  <a:pos x="30" y="125"/>
                </a:cxn>
                <a:cxn ang="0">
                  <a:pos x="22" y="111"/>
                </a:cxn>
                <a:cxn ang="0">
                  <a:pos x="16" y="94"/>
                </a:cxn>
                <a:cxn ang="0">
                  <a:pos x="14" y="77"/>
                </a:cxn>
                <a:cxn ang="0">
                  <a:pos x="16" y="59"/>
                </a:cxn>
                <a:cxn ang="0">
                  <a:pos x="22" y="43"/>
                </a:cxn>
                <a:cxn ang="0">
                  <a:pos x="30" y="29"/>
                </a:cxn>
                <a:cxn ang="0">
                  <a:pos x="42" y="16"/>
                </a:cxn>
                <a:cxn ang="0">
                  <a:pos x="55" y="5"/>
                </a:cxn>
                <a:cxn ang="0">
                  <a:pos x="68" y="0"/>
                </a:cxn>
              </a:cxnLst>
              <a:rect l="0" t="0" r="r" b="b"/>
              <a:pathLst>
                <a:path w="207" h="177">
                  <a:moveTo>
                    <a:pt x="68" y="0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5" y="1"/>
                  </a:lnTo>
                  <a:lnTo>
                    <a:pt x="39" y="2"/>
                  </a:lnTo>
                  <a:lnTo>
                    <a:pt x="32" y="7"/>
                  </a:lnTo>
                  <a:lnTo>
                    <a:pt x="19" y="21"/>
                  </a:lnTo>
                  <a:lnTo>
                    <a:pt x="8" y="38"/>
                  </a:lnTo>
                  <a:lnTo>
                    <a:pt x="2" y="57"/>
                  </a:lnTo>
                  <a:lnTo>
                    <a:pt x="0" y="77"/>
                  </a:lnTo>
                  <a:lnTo>
                    <a:pt x="2" y="96"/>
                  </a:lnTo>
                  <a:lnTo>
                    <a:pt x="8" y="116"/>
                  </a:lnTo>
                  <a:lnTo>
                    <a:pt x="19" y="132"/>
                  </a:lnTo>
                  <a:lnTo>
                    <a:pt x="32" y="147"/>
                  </a:lnTo>
                  <a:lnTo>
                    <a:pt x="47" y="159"/>
                  </a:lnTo>
                  <a:lnTo>
                    <a:pt x="65" y="168"/>
                  </a:lnTo>
                  <a:lnTo>
                    <a:pt x="86" y="174"/>
                  </a:lnTo>
                  <a:lnTo>
                    <a:pt x="108" y="177"/>
                  </a:lnTo>
                  <a:lnTo>
                    <a:pt x="129" y="174"/>
                  </a:lnTo>
                  <a:lnTo>
                    <a:pt x="150" y="168"/>
                  </a:lnTo>
                  <a:lnTo>
                    <a:pt x="168" y="159"/>
                  </a:lnTo>
                  <a:lnTo>
                    <a:pt x="183" y="147"/>
                  </a:lnTo>
                  <a:lnTo>
                    <a:pt x="197" y="132"/>
                  </a:lnTo>
                  <a:lnTo>
                    <a:pt x="207" y="116"/>
                  </a:lnTo>
                  <a:lnTo>
                    <a:pt x="207" y="115"/>
                  </a:lnTo>
                  <a:lnTo>
                    <a:pt x="206" y="108"/>
                  </a:lnTo>
                  <a:lnTo>
                    <a:pt x="205" y="99"/>
                  </a:lnTo>
                  <a:lnTo>
                    <a:pt x="202" y="92"/>
                  </a:lnTo>
                  <a:lnTo>
                    <a:pt x="200" y="85"/>
                  </a:lnTo>
                  <a:lnTo>
                    <a:pt x="199" y="94"/>
                  </a:lnTo>
                  <a:lnTo>
                    <a:pt x="193" y="111"/>
                  </a:lnTo>
                  <a:lnTo>
                    <a:pt x="186" y="125"/>
                  </a:lnTo>
                  <a:lnTo>
                    <a:pt x="173" y="137"/>
                  </a:lnTo>
                  <a:lnTo>
                    <a:pt x="160" y="149"/>
                  </a:lnTo>
                  <a:lnTo>
                    <a:pt x="144" y="156"/>
                  </a:lnTo>
                  <a:lnTo>
                    <a:pt x="127" y="161"/>
                  </a:lnTo>
                  <a:lnTo>
                    <a:pt x="108" y="163"/>
                  </a:lnTo>
                  <a:lnTo>
                    <a:pt x="89" y="161"/>
                  </a:lnTo>
                  <a:lnTo>
                    <a:pt x="71" y="156"/>
                  </a:lnTo>
                  <a:lnTo>
                    <a:pt x="55" y="149"/>
                  </a:lnTo>
                  <a:lnTo>
                    <a:pt x="42" y="137"/>
                  </a:lnTo>
                  <a:lnTo>
                    <a:pt x="30" y="125"/>
                  </a:lnTo>
                  <a:lnTo>
                    <a:pt x="22" y="111"/>
                  </a:lnTo>
                  <a:lnTo>
                    <a:pt x="16" y="94"/>
                  </a:lnTo>
                  <a:lnTo>
                    <a:pt x="14" y="77"/>
                  </a:lnTo>
                  <a:lnTo>
                    <a:pt x="16" y="59"/>
                  </a:lnTo>
                  <a:lnTo>
                    <a:pt x="22" y="43"/>
                  </a:lnTo>
                  <a:lnTo>
                    <a:pt x="30" y="29"/>
                  </a:lnTo>
                  <a:lnTo>
                    <a:pt x="42" y="16"/>
                  </a:lnTo>
                  <a:lnTo>
                    <a:pt x="55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3" name="Freeform 79"/>
            <p:cNvSpPr>
              <a:spLocks/>
            </p:cNvSpPr>
            <p:nvPr/>
          </p:nvSpPr>
          <p:spPr bwMode="auto">
            <a:xfrm>
              <a:off x="3340" y="2024"/>
              <a:ext cx="63" cy="54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77" y="1"/>
                </a:cxn>
                <a:cxn ang="0">
                  <a:pos x="68" y="0"/>
                </a:cxn>
                <a:cxn ang="0">
                  <a:pos x="58" y="0"/>
                </a:cxn>
                <a:cxn ang="0">
                  <a:pos x="53" y="0"/>
                </a:cxn>
                <a:cxn ang="0">
                  <a:pos x="53" y="0"/>
                </a:cxn>
                <a:cxn ang="0">
                  <a:pos x="42" y="5"/>
                </a:cxn>
                <a:cxn ang="0">
                  <a:pos x="17" y="29"/>
                </a:cxn>
                <a:cxn ang="0">
                  <a:pos x="2" y="59"/>
                </a:cxn>
                <a:cxn ang="0">
                  <a:pos x="2" y="94"/>
                </a:cxn>
                <a:cxn ang="0">
                  <a:pos x="17" y="125"/>
                </a:cxn>
                <a:cxn ang="0">
                  <a:pos x="42" y="149"/>
                </a:cxn>
                <a:cxn ang="0">
                  <a:pos x="76" y="162"/>
                </a:cxn>
                <a:cxn ang="0">
                  <a:pos x="114" y="162"/>
                </a:cxn>
                <a:cxn ang="0">
                  <a:pos x="147" y="149"/>
                </a:cxn>
                <a:cxn ang="0">
                  <a:pos x="173" y="125"/>
                </a:cxn>
                <a:cxn ang="0">
                  <a:pos x="187" y="94"/>
                </a:cxn>
                <a:cxn ang="0">
                  <a:pos x="186" y="85"/>
                </a:cxn>
                <a:cxn ang="0">
                  <a:pos x="185" y="80"/>
                </a:cxn>
                <a:cxn ang="0">
                  <a:pos x="175" y="77"/>
                </a:cxn>
                <a:cxn ang="0">
                  <a:pos x="170" y="55"/>
                </a:cxn>
                <a:cxn ang="0">
                  <a:pos x="177" y="66"/>
                </a:cxn>
                <a:cxn ang="0">
                  <a:pos x="184" y="77"/>
                </a:cxn>
                <a:cxn ang="0">
                  <a:pos x="174" y="91"/>
                </a:cxn>
                <a:cxn ang="0">
                  <a:pos x="161" y="118"/>
                </a:cxn>
                <a:cxn ang="0">
                  <a:pos x="139" y="139"/>
                </a:cxn>
                <a:cxn ang="0">
                  <a:pos x="110" y="150"/>
                </a:cxn>
                <a:cxn ang="0">
                  <a:pos x="79" y="150"/>
                </a:cxn>
                <a:cxn ang="0">
                  <a:pos x="50" y="139"/>
                </a:cxn>
                <a:cxn ang="0">
                  <a:pos x="28" y="118"/>
                </a:cxn>
                <a:cxn ang="0">
                  <a:pos x="16" y="91"/>
                </a:cxn>
                <a:cxn ang="0">
                  <a:pos x="16" y="62"/>
                </a:cxn>
                <a:cxn ang="0">
                  <a:pos x="28" y="36"/>
                </a:cxn>
                <a:cxn ang="0">
                  <a:pos x="50" y="15"/>
                </a:cxn>
                <a:cxn ang="0">
                  <a:pos x="79" y="4"/>
                </a:cxn>
              </a:cxnLst>
              <a:rect l="0" t="0" r="r" b="b"/>
              <a:pathLst>
                <a:path w="187" h="164">
                  <a:moveTo>
                    <a:pt x="90" y="4"/>
                  </a:moveTo>
                  <a:lnTo>
                    <a:pt x="86" y="3"/>
                  </a:lnTo>
                  <a:lnTo>
                    <a:pt x="81" y="2"/>
                  </a:lnTo>
                  <a:lnTo>
                    <a:pt x="77" y="1"/>
                  </a:lnTo>
                  <a:lnTo>
                    <a:pt x="72" y="1"/>
                  </a:lnTo>
                  <a:lnTo>
                    <a:pt x="68" y="0"/>
                  </a:lnTo>
                  <a:lnTo>
                    <a:pt x="63" y="0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42" y="5"/>
                  </a:lnTo>
                  <a:lnTo>
                    <a:pt x="28" y="15"/>
                  </a:lnTo>
                  <a:lnTo>
                    <a:pt x="17" y="29"/>
                  </a:lnTo>
                  <a:lnTo>
                    <a:pt x="8" y="43"/>
                  </a:lnTo>
                  <a:lnTo>
                    <a:pt x="2" y="59"/>
                  </a:lnTo>
                  <a:lnTo>
                    <a:pt x="0" y="77"/>
                  </a:lnTo>
                  <a:lnTo>
                    <a:pt x="2" y="94"/>
                  </a:lnTo>
                  <a:lnTo>
                    <a:pt x="8" y="111"/>
                  </a:lnTo>
                  <a:lnTo>
                    <a:pt x="17" y="125"/>
                  </a:lnTo>
                  <a:lnTo>
                    <a:pt x="28" y="139"/>
                  </a:lnTo>
                  <a:lnTo>
                    <a:pt x="42" y="149"/>
                  </a:lnTo>
                  <a:lnTo>
                    <a:pt x="58" y="157"/>
                  </a:lnTo>
                  <a:lnTo>
                    <a:pt x="76" y="162"/>
                  </a:lnTo>
                  <a:lnTo>
                    <a:pt x="95" y="164"/>
                  </a:lnTo>
                  <a:lnTo>
                    <a:pt x="114" y="162"/>
                  </a:lnTo>
                  <a:lnTo>
                    <a:pt x="131" y="157"/>
                  </a:lnTo>
                  <a:lnTo>
                    <a:pt x="147" y="149"/>
                  </a:lnTo>
                  <a:lnTo>
                    <a:pt x="161" y="139"/>
                  </a:lnTo>
                  <a:lnTo>
                    <a:pt x="173" y="125"/>
                  </a:lnTo>
                  <a:lnTo>
                    <a:pt x="181" y="111"/>
                  </a:lnTo>
                  <a:lnTo>
                    <a:pt x="187" y="94"/>
                  </a:lnTo>
                  <a:lnTo>
                    <a:pt x="187" y="87"/>
                  </a:lnTo>
                  <a:lnTo>
                    <a:pt x="186" y="85"/>
                  </a:lnTo>
                  <a:lnTo>
                    <a:pt x="186" y="82"/>
                  </a:lnTo>
                  <a:lnTo>
                    <a:pt x="185" y="80"/>
                  </a:lnTo>
                  <a:lnTo>
                    <a:pt x="184" y="77"/>
                  </a:lnTo>
                  <a:lnTo>
                    <a:pt x="175" y="77"/>
                  </a:lnTo>
                  <a:lnTo>
                    <a:pt x="174" y="62"/>
                  </a:lnTo>
                  <a:lnTo>
                    <a:pt x="170" y="55"/>
                  </a:lnTo>
                  <a:lnTo>
                    <a:pt x="174" y="60"/>
                  </a:lnTo>
                  <a:lnTo>
                    <a:pt x="177" y="66"/>
                  </a:lnTo>
                  <a:lnTo>
                    <a:pt x="180" y="72"/>
                  </a:lnTo>
                  <a:lnTo>
                    <a:pt x="184" y="77"/>
                  </a:lnTo>
                  <a:lnTo>
                    <a:pt x="175" y="77"/>
                  </a:lnTo>
                  <a:lnTo>
                    <a:pt x="174" y="91"/>
                  </a:lnTo>
                  <a:lnTo>
                    <a:pt x="168" y="106"/>
                  </a:lnTo>
                  <a:lnTo>
                    <a:pt x="161" y="118"/>
                  </a:lnTo>
                  <a:lnTo>
                    <a:pt x="151" y="129"/>
                  </a:lnTo>
                  <a:lnTo>
                    <a:pt x="139" y="139"/>
                  </a:lnTo>
                  <a:lnTo>
                    <a:pt x="126" y="145"/>
                  </a:lnTo>
                  <a:lnTo>
                    <a:pt x="110" y="150"/>
                  </a:lnTo>
                  <a:lnTo>
                    <a:pt x="95" y="151"/>
                  </a:lnTo>
                  <a:lnTo>
                    <a:pt x="79" y="150"/>
                  </a:lnTo>
                  <a:lnTo>
                    <a:pt x="63" y="145"/>
                  </a:lnTo>
                  <a:lnTo>
                    <a:pt x="50" y="139"/>
                  </a:lnTo>
                  <a:lnTo>
                    <a:pt x="38" y="129"/>
                  </a:lnTo>
                  <a:lnTo>
                    <a:pt x="28" y="118"/>
                  </a:lnTo>
                  <a:lnTo>
                    <a:pt x="21" y="106"/>
                  </a:lnTo>
                  <a:lnTo>
                    <a:pt x="16" y="91"/>
                  </a:lnTo>
                  <a:lnTo>
                    <a:pt x="14" y="77"/>
                  </a:lnTo>
                  <a:lnTo>
                    <a:pt x="16" y="62"/>
                  </a:lnTo>
                  <a:lnTo>
                    <a:pt x="21" y="48"/>
                  </a:lnTo>
                  <a:lnTo>
                    <a:pt x="28" y="36"/>
                  </a:lnTo>
                  <a:lnTo>
                    <a:pt x="38" y="24"/>
                  </a:lnTo>
                  <a:lnTo>
                    <a:pt x="50" y="15"/>
                  </a:lnTo>
                  <a:lnTo>
                    <a:pt x="63" y="9"/>
                  </a:lnTo>
                  <a:lnTo>
                    <a:pt x="79" y="4"/>
                  </a:lnTo>
                  <a:lnTo>
                    <a:pt x="90" y="4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4" name="Freeform 80"/>
            <p:cNvSpPr>
              <a:spLocks/>
            </p:cNvSpPr>
            <p:nvPr/>
          </p:nvSpPr>
          <p:spPr bwMode="auto">
            <a:xfrm>
              <a:off x="3345" y="2025"/>
              <a:ext cx="54" cy="49"/>
            </a:xfrm>
            <a:custGeom>
              <a:avLst/>
              <a:gdLst/>
              <a:ahLst/>
              <a:cxnLst>
                <a:cxn ang="0">
                  <a:pos x="153" y="46"/>
                </a:cxn>
                <a:cxn ang="0">
                  <a:pos x="134" y="29"/>
                </a:cxn>
                <a:cxn ang="0">
                  <a:pos x="112" y="14"/>
                </a:cxn>
                <a:cxn ang="0">
                  <a:pos x="87" y="4"/>
                </a:cxn>
                <a:cxn ang="0">
                  <a:pos x="65" y="0"/>
                </a:cxn>
                <a:cxn ang="0">
                  <a:pos x="36" y="12"/>
                </a:cxn>
                <a:cxn ang="0">
                  <a:pos x="15" y="32"/>
                </a:cxn>
                <a:cxn ang="0">
                  <a:pos x="1" y="58"/>
                </a:cxn>
                <a:cxn ang="0">
                  <a:pos x="1" y="89"/>
                </a:cxn>
                <a:cxn ang="0">
                  <a:pos x="15" y="116"/>
                </a:cxn>
                <a:cxn ang="0">
                  <a:pos x="36" y="136"/>
                </a:cxn>
                <a:cxn ang="0">
                  <a:pos x="65" y="148"/>
                </a:cxn>
                <a:cxn ang="0">
                  <a:pos x="98" y="148"/>
                </a:cxn>
                <a:cxn ang="0">
                  <a:pos x="127" y="136"/>
                </a:cxn>
                <a:cxn ang="0">
                  <a:pos x="148" y="116"/>
                </a:cxn>
                <a:cxn ang="0">
                  <a:pos x="162" y="89"/>
                </a:cxn>
                <a:cxn ang="0">
                  <a:pos x="148" y="74"/>
                </a:cxn>
                <a:cxn ang="0">
                  <a:pos x="143" y="50"/>
                </a:cxn>
                <a:cxn ang="0">
                  <a:pos x="128" y="31"/>
                </a:cxn>
                <a:cxn ang="0">
                  <a:pos x="107" y="17"/>
                </a:cxn>
                <a:cxn ang="0">
                  <a:pos x="82" y="12"/>
                </a:cxn>
                <a:cxn ang="0">
                  <a:pos x="56" y="17"/>
                </a:cxn>
                <a:cxn ang="0">
                  <a:pos x="35" y="31"/>
                </a:cxn>
                <a:cxn ang="0">
                  <a:pos x="20" y="50"/>
                </a:cxn>
                <a:cxn ang="0">
                  <a:pos x="15" y="74"/>
                </a:cxn>
                <a:cxn ang="0">
                  <a:pos x="20" y="97"/>
                </a:cxn>
                <a:cxn ang="0">
                  <a:pos x="35" y="117"/>
                </a:cxn>
                <a:cxn ang="0">
                  <a:pos x="56" y="130"/>
                </a:cxn>
                <a:cxn ang="0">
                  <a:pos x="82" y="136"/>
                </a:cxn>
                <a:cxn ang="0">
                  <a:pos x="107" y="130"/>
                </a:cxn>
                <a:cxn ang="0">
                  <a:pos x="128" y="117"/>
                </a:cxn>
                <a:cxn ang="0">
                  <a:pos x="143" y="97"/>
                </a:cxn>
                <a:cxn ang="0">
                  <a:pos x="148" y="74"/>
                </a:cxn>
                <a:cxn ang="0">
                  <a:pos x="162" y="58"/>
                </a:cxn>
              </a:cxnLst>
              <a:rect l="0" t="0" r="r" b="b"/>
              <a:pathLst>
                <a:path w="163" h="149">
                  <a:moveTo>
                    <a:pt x="161" y="56"/>
                  </a:moveTo>
                  <a:lnTo>
                    <a:pt x="153" y="46"/>
                  </a:lnTo>
                  <a:lnTo>
                    <a:pt x="144" y="37"/>
                  </a:lnTo>
                  <a:lnTo>
                    <a:pt x="134" y="29"/>
                  </a:lnTo>
                  <a:lnTo>
                    <a:pt x="124" y="20"/>
                  </a:lnTo>
                  <a:lnTo>
                    <a:pt x="112" y="14"/>
                  </a:lnTo>
                  <a:lnTo>
                    <a:pt x="101" y="8"/>
                  </a:lnTo>
                  <a:lnTo>
                    <a:pt x="87" y="4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50" y="5"/>
                  </a:lnTo>
                  <a:lnTo>
                    <a:pt x="36" y="12"/>
                  </a:lnTo>
                  <a:lnTo>
                    <a:pt x="25" y="20"/>
                  </a:lnTo>
                  <a:lnTo>
                    <a:pt x="15" y="32"/>
                  </a:lnTo>
                  <a:lnTo>
                    <a:pt x="7" y="45"/>
                  </a:lnTo>
                  <a:lnTo>
                    <a:pt x="1" y="58"/>
                  </a:lnTo>
                  <a:lnTo>
                    <a:pt x="0" y="74"/>
                  </a:lnTo>
                  <a:lnTo>
                    <a:pt x="1" y="89"/>
                  </a:lnTo>
                  <a:lnTo>
                    <a:pt x="7" y="103"/>
                  </a:lnTo>
                  <a:lnTo>
                    <a:pt x="15" y="116"/>
                  </a:lnTo>
                  <a:lnTo>
                    <a:pt x="25" y="126"/>
                  </a:lnTo>
                  <a:lnTo>
                    <a:pt x="36" y="136"/>
                  </a:lnTo>
                  <a:lnTo>
                    <a:pt x="50" y="143"/>
                  </a:lnTo>
                  <a:lnTo>
                    <a:pt x="65" y="148"/>
                  </a:lnTo>
                  <a:lnTo>
                    <a:pt x="82" y="149"/>
                  </a:lnTo>
                  <a:lnTo>
                    <a:pt x="98" y="148"/>
                  </a:lnTo>
                  <a:lnTo>
                    <a:pt x="113" y="143"/>
                  </a:lnTo>
                  <a:lnTo>
                    <a:pt x="127" y="136"/>
                  </a:lnTo>
                  <a:lnTo>
                    <a:pt x="140" y="126"/>
                  </a:lnTo>
                  <a:lnTo>
                    <a:pt x="148" y="116"/>
                  </a:lnTo>
                  <a:lnTo>
                    <a:pt x="156" y="103"/>
                  </a:lnTo>
                  <a:lnTo>
                    <a:pt x="162" y="89"/>
                  </a:lnTo>
                  <a:lnTo>
                    <a:pt x="163" y="74"/>
                  </a:lnTo>
                  <a:lnTo>
                    <a:pt x="148" y="74"/>
                  </a:lnTo>
                  <a:lnTo>
                    <a:pt x="147" y="62"/>
                  </a:lnTo>
                  <a:lnTo>
                    <a:pt x="143" y="50"/>
                  </a:lnTo>
                  <a:lnTo>
                    <a:pt x="137" y="40"/>
                  </a:lnTo>
                  <a:lnTo>
                    <a:pt x="128" y="31"/>
                  </a:lnTo>
                  <a:lnTo>
                    <a:pt x="118" y="22"/>
                  </a:lnTo>
                  <a:lnTo>
                    <a:pt x="107" y="17"/>
                  </a:lnTo>
                  <a:lnTo>
                    <a:pt x="95" y="13"/>
                  </a:lnTo>
                  <a:lnTo>
                    <a:pt x="82" y="12"/>
                  </a:lnTo>
                  <a:lnTo>
                    <a:pt x="68" y="13"/>
                  </a:lnTo>
                  <a:lnTo>
                    <a:pt x="56" y="17"/>
                  </a:lnTo>
                  <a:lnTo>
                    <a:pt x="45" y="22"/>
                  </a:lnTo>
                  <a:lnTo>
                    <a:pt x="35" y="31"/>
                  </a:lnTo>
                  <a:lnTo>
                    <a:pt x="26" y="40"/>
                  </a:lnTo>
                  <a:lnTo>
                    <a:pt x="20" y="50"/>
                  </a:lnTo>
                  <a:lnTo>
                    <a:pt x="16" y="62"/>
                  </a:lnTo>
                  <a:lnTo>
                    <a:pt x="15" y="74"/>
                  </a:lnTo>
                  <a:lnTo>
                    <a:pt x="16" y="86"/>
                  </a:lnTo>
                  <a:lnTo>
                    <a:pt x="20" y="97"/>
                  </a:lnTo>
                  <a:lnTo>
                    <a:pt x="26" y="108"/>
                  </a:lnTo>
                  <a:lnTo>
                    <a:pt x="35" y="117"/>
                  </a:lnTo>
                  <a:lnTo>
                    <a:pt x="45" y="125"/>
                  </a:lnTo>
                  <a:lnTo>
                    <a:pt x="56" y="130"/>
                  </a:lnTo>
                  <a:lnTo>
                    <a:pt x="68" y="134"/>
                  </a:lnTo>
                  <a:lnTo>
                    <a:pt x="82" y="136"/>
                  </a:lnTo>
                  <a:lnTo>
                    <a:pt x="95" y="134"/>
                  </a:lnTo>
                  <a:lnTo>
                    <a:pt x="107" y="130"/>
                  </a:lnTo>
                  <a:lnTo>
                    <a:pt x="118" y="125"/>
                  </a:lnTo>
                  <a:lnTo>
                    <a:pt x="128" y="117"/>
                  </a:lnTo>
                  <a:lnTo>
                    <a:pt x="137" y="108"/>
                  </a:lnTo>
                  <a:lnTo>
                    <a:pt x="143" y="97"/>
                  </a:lnTo>
                  <a:lnTo>
                    <a:pt x="147" y="86"/>
                  </a:lnTo>
                  <a:lnTo>
                    <a:pt x="148" y="74"/>
                  </a:lnTo>
                  <a:lnTo>
                    <a:pt x="163" y="74"/>
                  </a:lnTo>
                  <a:lnTo>
                    <a:pt x="162" y="58"/>
                  </a:lnTo>
                  <a:lnTo>
                    <a:pt x="161" y="56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5" name="Freeform 81"/>
            <p:cNvSpPr>
              <a:spLocks/>
            </p:cNvSpPr>
            <p:nvPr/>
          </p:nvSpPr>
          <p:spPr bwMode="auto">
            <a:xfrm>
              <a:off x="3349" y="2028"/>
              <a:ext cx="47" cy="42"/>
            </a:xfrm>
            <a:custGeom>
              <a:avLst/>
              <a:gdLst/>
              <a:ahLst/>
              <a:cxnLst>
                <a:cxn ang="0">
                  <a:pos x="134" y="51"/>
                </a:cxn>
                <a:cxn ang="0">
                  <a:pos x="123" y="28"/>
                </a:cxn>
                <a:cxn ang="0">
                  <a:pos x="105" y="11"/>
                </a:cxn>
                <a:cxn ang="0">
                  <a:pos x="81" y="1"/>
                </a:cxn>
                <a:cxn ang="0">
                  <a:pos x="54" y="1"/>
                </a:cxn>
                <a:cxn ang="0">
                  <a:pos x="30" y="11"/>
                </a:cxn>
                <a:cxn ang="0">
                  <a:pos x="12" y="28"/>
                </a:cxn>
                <a:cxn ang="0">
                  <a:pos x="1" y="51"/>
                </a:cxn>
                <a:cxn ang="0">
                  <a:pos x="1" y="75"/>
                </a:cxn>
                <a:cxn ang="0">
                  <a:pos x="12" y="98"/>
                </a:cxn>
                <a:cxn ang="0">
                  <a:pos x="30" y="114"/>
                </a:cxn>
                <a:cxn ang="0">
                  <a:pos x="54" y="125"/>
                </a:cxn>
                <a:cxn ang="0">
                  <a:pos x="81" y="125"/>
                </a:cxn>
                <a:cxn ang="0">
                  <a:pos x="105" y="114"/>
                </a:cxn>
                <a:cxn ang="0">
                  <a:pos x="123" y="98"/>
                </a:cxn>
                <a:cxn ang="0">
                  <a:pos x="134" y="75"/>
                </a:cxn>
                <a:cxn ang="0">
                  <a:pos x="121" y="63"/>
                </a:cxn>
                <a:cxn ang="0">
                  <a:pos x="117" y="44"/>
                </a:cxn>
                <a:cxn ang="0">
                  <a:pos x="105" y="28"/>
                </a:cxn>
                <a:cxn ang="0">
                  <a:pos x="88" y="18"/>
                </a:cxn>
                <a:cxn ang="0">
                  <a:pos x="68" y="14"/>
                </a:cxn>
                <a:cxn ang="0">
                  <a:pos x="48" y="18"/>
                </a:cxn>
                <a:cxn ang="0">
                  <a:pos x="30" y="28"/>
                </a:cxn>
                <a:cxn ang="0">
                  <a:pos x="19" y="44"/>
                </a:cxn>
                <a:cxn ang="0">
                  <a:pos x="14" y="63"/>
                </a:cxn>
                <a:cxn ang="0">
                  <a:pos x="19" y="81"/>
                </a:cxn>
                <a:cxn ang="0">
                  <a:pos x="30" y="98"/>
                </a:cxn>
                <a:cxn ang="0">
                  <a:pos x="48" y="108"/>
                </a:cxn>
                <a:cxn ang="0">
                  <a:pos x="68" y="112"/>
                </a:cxn>
                <a:cxn ang="0">
                  <a:pos x="88" y="108"/>
                </a:cxn>
                <a:cxn ang="0">
                  <a:pos x="105" y="98"/>
                </a:cxn>
                <a:cxn ang="0">
                  <a:pos x="117" y="81"/>
                </a:cxn>
                <a:cxn ang="0">
                  <a:pos x="121" y="63"/>
                </a:cxn>
              </a:cxnLst>
              <a:rect l="0" t="0" r="r" b="b"/>
              <a:pathLst>
                <a:path w="136" h="126">
                  <a:moveTo>
                    <a:pt x="136" y="63"/>
                  </a:moveTo>
                  <a:lnTo>
                    <a:pt x="134" y="51"/>
                  </a:lnTo>
                  <a:lnTo>
                    <a:pt x="130" y="39"/>
                  </a:lnTo>
                  <a:lnTo>
                    <a:pt x="123" y="28"/>
                  </a:lnTo>
                  <a:lnTo>
                    <a:pt x="116" y="19"/>
                  </a:lnTo>
                  <a:lnTo>
                    <a:pt x="105" y="11"/>
                  </a:lnTo>
                  <a:lnTo>
                    <a:pt x="93" y="5"/>
                  </a:lnTo>
                  <a:lnTo>
                    <a:pt x="81" y="1"/>
                  </a:lnTo>
                  <a:lnTo>
                    <a:pt x="68" y="0"/>
                  </a:lnTo>
                  <a:lnTo>
                    <a:pt x="54" y="1"/>
                  </a:lnTo>
                  <a:lnTo>
                    <a:pt x="42" y="5"/>
                  </a:lnTo>
                  <a:lnTo>
                    <a:pt x="30" y="11"/>
                  </a:lnTo>
                  <a:lnTo>
                    <a:pt x="20" y="19"/>
                  </a:lnTo>
                  <a:lnTo>
                    <a:pt x="12" y="28"/>
                  </a:lnTo>
                  <a:lnTo>
                    <a:pt x="5" y="39"/>
                  </a:lnTo>
                  <a:lnTo>
                    <a:pt x="1" y="51"/>
                  </a:lnTo>
                  <a:lnTo>
                    <a:pt x="0" y="63"/>
                  </a:lnTo>
                  <a:lnTo>
                    <a:pt x="1" y="75"/>
                  </a:lnTo>
                  <a:lnTo>
                    <a:pt x="5" y="86"/>
                  </a:lnTo>
                  <a:lnTo>
                    <a:pt x="12" y="98"/>
                  </a:lnTo>
                  <a:lnTo>
                    <a:pt x="20" y="107"/>
                  </a:lnTo>
                  <a:lnTo>
                    <a:pt x="30" y="114"/>
                  </a:lnTo>
                  <a:lnTo>
                    <a:pt x="42" y="120"/>
                  </a:lnTo>
                  <a:lnTo>
                    <a:pt x="54" y="125"/>
                  </a:lnTo>
                  <a:lnTo>
                    <a:pt x="68" y="126"/>
                  </a:lnTo>
                  <a:lnTo>
                    <a:pt x="81" y="125"/>
                  </a:lnTo>
                  <a:lnTo>
                    <a:pt x="93" y="120"/>
                  </a:lnTo>
                  <a:lnTo>
                    <a:pt x="105" y="114"/>
                  </a:lnTo>
                  <a:lnTo>
                    <a:pt x="116" y="107"/>
                  </a:lnTo>
                  <a:lnTo>
                    <a:pt x="123" y="98"/>
                  </a:lnTo>
                  <a:lnTo>
                    <a:pt x="130" y="86"/>
                  </a:lnTo>
                  <a:lnTo>
                    <a:pt x="134" y="75"/>
                  </a:lnTo>
                  <a:lnTo>
                    <a:pt x="136" y="63"/>
                  </a:lnTo>
                  <a:lnTo>
                    <a:pt x="121" y="63"/>
                  </a:lnTo>
                  <a:lnTo>
                    <a:pt x="120" y="53"/>
                  </a:lnTo>
                  <a:lnTo>
                    <a:pt x="117" y="44"/>
                  </a:lnTo>
                  <a:lnTo>
                    <a:pt x="112" y="35"/>
                  </a:lnTo>
                  <a:lnTo>
                    <a:pt x="105" y="28"/>
                  </a:lnTo>
                  <a:lnTo>
                    <a:pt x="98" y="22"/>
                  </a:lnTo>
                  <a:lnTo>
                    <a:pt x="88" y="18"/>
                  </a:lnTo>
                  <a:lnTo>
                    <a:pt x="79" y="15"/>
                  </a:lnTo>
                  <a:lnTo>
                    <a:pt x="68" y="14"/>
                  </a:lnTo>
                  <a:lnTo>
                    <a:pt x="56" y="15"/>
                  </a:lnTo>
                  <a:lnTo>
                    <a:pt x="48" y="18"/>
                  </a:lnTo>
                  <a:lnTo>
                    <a:pt x="38" y="22"/>
                  </a:lnTo>
                  <a:lnTo>
                    <a:pt x="30" y="28"/>
                  </a:lnTo>
                  <a:lnTo>
                    <a:pt x="23" y="35"/>
                  </a:lnTo>
                  <a:lnTo>
                    <a:pt x="19" y="44"/>
                  </a:lnTo>
                  <a:lnTo>
                    <a:pt x="15" y="53"/>
                  </a:lnTo>
                  <a:lnTo>
                    <a:pt x="14" y="63"/>
                  </a:lnTo>
                  <a:lnTo>
                    <a:pt x="15" y="73"/>
                  </a:lnTo>
                  <a:lnTo>
                    <a:pt x="19" y="81"/>
                  </a:lnTo>
                  <a:lnTo>
                    <a:pt x="23" y="91"/>
                  </a:lnTo>
                  <a:lnTo>
                    <a:pt x="30" y="98"/>
                  </a:lnTo>
                  <a:lnTo>
                    <a:pt x="38" y="104"/>
                  </a:lnTo>
                  <a:lnTo>
                    <a:pt x="48" y="108"/>
                  </a:lnTo>
                  <a:lnTo>
                    <a:pt x="56" y="111"/>
                  </a:lnTo>
                  <a:lnTo>
                    <a:pt x="68" y="112"/>
                  </a:lnTo>
                  <a:lnTo>
                    <a:pt x="79" y="111"/>
                  </a:lnTo>
                  <a:lnTo>
                    <a:pt x="88" y="108"/>
                  </a:lnTo>
                  <a:lnTo>
                    <a:pt x="98" y="104"/>
                  </a:lnTo>
                  <a:lnTo>
                    <a:pt x="105" y="98"/>
                  </a:lnTo>
                  <a:lnTo>
                    <a:pt x="112" y="91"/>
                  </a:lnTo>
                  <a:lnTo>
                    <a:pt x="117" y="81"/>
                  </a:lnTo>
                  <a:lnTo>
                    <a:pt x="120" y="73"/>
                  </a:lnTo>
                  <a:lnTo>
                    <a:pt x="121" y="63"/>
                  </a:lnTo>
                  <a:lnTo>
                    <a:pt x="136" y="63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6" name="Freeform 82"/>
            <p:cNvSpPr>
              <a:spLocks/>
            </p:cNvSpPr>
            <p:nvPr/>
          </p:nvSpPr>
          <p:spPr bwMode="auto">
            <a:xfrm>
              <a:off x="3354" y="2032"/>
              <a:ext cx="36" cy="34"/>
            </a:xfrm>
            <a:custGeom>
              <a:avLst/>
              <a:gdLst/>
              <a:ahLst/>
              <a:cxnLst>
                <a:cxn ang="0">
                  <a:pos x="108" y="41"/>
                </a:cxn>
                <a:cxn ang="0">
                  <a:pos x="100" y="23"/>
                </a:cxn>
                <a:cxn ang="0">
                  <a:pos x="85" y="9"/>
                </a:cxn>
                <a:cxn ang="0">
                  <a:pos x="66" y="2"/>
                </a:cxn>
                <a:cxn ang="0">
                  <a:pos x="43" y="2"/>
                </a:cxn>
                <a:cxn ang="0">
                  <a:pos x="25" y="9"/>
                </a:cxn>
                <a:cxn ang="0">
                  <a:pos x="9" y="23"/>
                </a:cxn>
                <a:cxn ang="0">
                  <a:pos x="1" y="41"/>
                </a:cxn>
                <a:cxn ang="0">
                  <a:pos x="1" y="61"/>
                </a:cxn>
                <a:cxn ang="0">
                  <a:pos x="9" y="79"/>
                </a:cxn>
                <a:cxn ang="0">
                  <a:pos x="25" y="93"/>
                </a:cxn>
                <a:cxn ang="0">
                  <a:pos x="43" y="100"/>
                </a:cxn>
                <a:cxn ang="0">
                  <a:pos x="66" y="100"/>
                </a:cxn>
                <a:cxn ang="0">
                  <a:pos x="85" y="93"/>
                </a:cxn>
                <a:cxn ang="0">
                  <a:pos x="100" y="79"/>
                </a:cxn>
                <a:cxn ang="0">
                  <a:pos x="108" y="61"/>
                </a:cxn>
                <a:cxn ang="0">
                  <a:pos x="95" y="51"/>
                </a:cxn>
                <a:cxn ang="0">
                  <a:pos x="91" y="36"/>
                </a:cxn>
                <a:cxn ang="0">
                  <a:pos x="82" y="25"/>
                </a:cxn>
                <a:cxn ang="0">
                  <a:pos x="70" y="17"/>
                </a:cxn>
                <a:cxn ang="0">
                  <a:pos x="55" y="14"/>
                </a:cxn>
                <a:cxn ang="0">
                  <a:pos x="39" y="17"/>
                </a:cxn>
                <a:cxn ang="0">
                  <a:pos x="27" y="25"/>
                </a:cxn>
                <a:cxn ang="0">
                  <a:pos x="18" y="36"/>
                </a:cxn>
                <a:cxn ang="0">
                  <a:pos x="15" y="51"/>
                </a:cxn>
                <a:cxn ang="0">
                  <a:pos x="18" y="65"/>
                </a:cxn>
                <a:cxn ang="0">
                  <a:pos x="27" y="77"/>
                </a:cxn>
                <a:cxn ang="0">
                  <a:pos x="39" y="85"/>
                </a:cxn>
                <a:cxn ang="0">
                  <a:pos x="55" y="88"/>
                </a:cxn>
                <a:cxn ang="0">
                  <a:pos x="70" y="85"/>
                </a:cxn>
                <a:cxn ang="0">
                  <a:pos x="82" y="77"/>
                </a:cxn>
                <a:cxn ang="0">
                  <a:pos x="91" y="65"/>
                </a:cxn>
                <a:cxn ang="0">
                  <a:pos x="95" y="51"/>
                </a:cxn>
              </a:cxnLst>
              <a:rect l="0" t="0" r="r" b="b"/>
              <a:pathLst>
                <a:path w="109" h="101">
                  <a:moveTo>
                    <a:pt x="109" y="51"/>
                  </a:moveTo>
                  <a:lnTo>
                    <a:pt x="108" y="41"/>
                  </a:lnTo>
                  <a:lnTo>
                    <a:pt x="105" y="31"/>
                  </a:lnTo>
                  <a:lnTo>
                    <a:pt x="100" y="23"/>
                  </a:lnTo>
                  <a:lnTo>
                    <a:pt x="94" y="15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3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5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4" y="70"/>
                  </a:lnTo>
                  <a:lnTo>
                    <a:pt x="9" y="79"/>
                  </a:lnTo>
                  <a:lnTo>
                    <a:pt x="16" y="87"/>
                  </a:lnTo>
                  <a:lnTo>
                    <a:pt x="25" y="93"/>
                  </a:lnTo>
                  <a:lnTo>
                    <a:pt x="33" y="97"/>
                  </a:lnTo>
                  <a:lnTo>
                    <a:pt x="43" y="100"/>
                  </a:lnTo>
                  <a:lnTo>
                    <a:pt x="55" y="101"/>
                  </a:lnTo>
                  <a:lnTo>
                    <a:pt x="66" y="100"/>
                  </a:lnTo>
                  <a:lnTo>
                    <a:pt x="76" y="97"/>
                  </a:lnTo>
                  <a:lnTo>
                    <a:pt x="85" y="93"/>
                  </a:lnTo>
                  <a:lnTo>
                    <a:pt x="94" y="87"/>
                  </a:lnTo>
                  <a:lnTo>
                    <a:pt x="100" y="79"/>
                  </a:lnTo>
                  <a:lnTo>
                    <a:pt x="105" y="70"/>
                  </a:lnTo>
                  <a:lnTo>
                    <a:pt x="108" y="61"/>
                  </a:lnTo>
                  <a:lnTo>
                    <a:pt x="109" y="51"/>
                  </a:lnTo>
                  <a:lnTo>
                    <a:pt x="95" y="51"/>
                  </a:lnTo>
                  <a:lnTo>
                    <a:pt x="94" y="44"/>
                  </a:lnTo>
                  <a:lnTo>
                    <a:pt x="91" y="36"/>
                  </a:lnTo>
                  <a:lnTo>
                    <a:pt x="88" y="30"/>
                  </a:lnTo>
                  <a:lnTo>
                    <a:pt x="82" y="25"/>
                  </a:lnTo>
                  <a:lnTo>
                    <a:pt x="77" y="20"/>
                  </a:lnTo>
                  <a:lnTo>
                    <a:pt x="70" y="17"/>
                  </a:lnTo>
                  <a:lnTo>
                    <a:pt x="62" y="15"/>
                  </a:lnTo>
                  <a:lnTo>
                    <a:pt x="55" y="14"/>
                  </a:lnTo>
                  <a:lnTo>
                    <a:pt x="47" y="15"/>
                  </a:lnTo>
                  <a:lnTo>
                    <a:pt x="39" y="17"/>
                  </a:lnTo>
                  <a:lnTo>
                    <a:pt x="32" y="20"/>
                  </a:lnTo>
                  <a:lnTo>
                    <a:pt x="27" y="25"/>
                  </a:lnTo>
                  <a:lnTo>
                    <a:pt x="21" y="30"/>
                  </a:lnTo>
                  <a:lnTo>
                    <a:pt x="18" y="36"/>
                  </a:lnTo>
                  <a:lnTo>
                    <a:pt x="16" y="44"/>
                  </a:lnTo>
                  <a:lnTo>
                    <a:pt x="15" y="51"/>
                  </a:lnTo>
                  <a:lnTo>
                    <a:pt x="16" y="58"/>
                  </a:lnTo>
                  <a:lnTo>
                    <a:pt x="18" y="65"/>
                  </a:lnTo>
                  <a:lnTo>
                    <a:pt x="21" y="71"/>
                  </a:lnTo>
                  <a:lnTo>
                    <a:pt x="27" y="77"/>
                  </a:lnTo>
                  <a:lnTo>
                    <a:pt x="32" y="82"/>
                  </a:lnTo>
                  <a:lnTo>
                    <a:pt x="39" y="85"/>
                  </a:lnTo>
                  <a:lnTo>
                    <a:pt x="47" y="87"/>
                  </a:lnTo>
                  <a:lnTo>
                    <a:pt x="55" y="88"/>
                  </a:lnTo>
                  <a:lnTo>
                    <a:pt x="62" y="87"/>
                  </a:lnTo>
                  <a:lnTo>
                    <a:pt x="70" y="85"/>
                  </a:lnTo>
                  <a:lnTo>
                    <a:pt x="77" y="82"/>
                  </a:lnTo>
                  <a:lnTo>
                    <a:pt x="82" y="77"/>
                  </a:lnTo>
                  <a:lnTo>
                    <a:pt x="88" y="71"/>
                  </a:lnTo>
                  <a:lnTo>
                    <a:pt x="91" y="65"/>
                  </a:lnTo>
                  <a:lnTo>
                    <a:pt x="94" y="58"/>
                  </a:lnTo>
                  <a:lnTo>
                    <a:pt x="95" y="51"/>
                  </a:lnTo>
                  <a:lnTo>
                    <a:pt x="109" y="51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7" name="Freeform 83"/>
            <p:cNvSpPr>
              <a:spLocks/>
            </p:cNvSpPr>
            <p:nvPr/>
          </p:nvSpPr>
          <p:spPr bwMode="auto">
            <a:xfrm>
              <a:off x="3358" y="2037"/>
              <a:ext cx="28" cy="25"/>
            </a:xfrm>
            <a:custGeom>
              <a:avLst/>
              <a:gdLst/>
              <a:ahLst/>
              <a:cxnLst>
                <a:cxn ang="0">
                  <a:pos x="83" y="38"/>
                </a:cxn>
                <a:cxn ang="0">
                  <a:pos x="82" y="31"/>
                </a:cxn>
                <a:cxn ang="0">
                  <a:pos x="79" y="23"/>
                </a:cxn>
                <a:cxn ang="0">
                  <a:pos x="76" y="17"/>
                </a:cxn>
                <a:cxn ang="0">
                  <a:pos x="71" y="11"/>
                </a:cxn>
                <a:cxn ang="0">
                  <a:pos x="64" y="6"/>
                </a:cxn>
                <a:cxn ang="0">
                  <a:pos x="57" y="3"/>
                </a:cxn>
                <a:cxn ang="0">
                  <a:pos x="49" y="1"/>
                </a:cxn>
                <a:cxn ang="0">
                  <a:pos x="42" y="0"/>
                </a:cxn>
                <a:cxn ang="0">
                  <a:pos x="34" y="1"/>
                </a:cxn>
                <a:cxn ang="0">
                  <a:pos x="26" y="3"/>
                </a:cxn>
                <a:cxn ang="0">
                  <a:pos x="19" y="6"/>
                </a:cxn>
                <a:cxn ang="0">
                  <a:pos x="13" y="11"/>
                </a:cxn>
                <a:cxn ang="0">
                  <a:pos x="7" y="17"/>
                </a:cxn>
                <a:cxn ang="0">
                  <a:pos x="4" y="23"/>
                </a:cxn>
                <a:cxn ang="0">
                  <a:pos x="2" y="31"/>
                </a:cxn>
                <a:cxn ang="0">
                  <a:pos x="0" y="38"/>
                </a:cxn>
                <a:cxn ang="0">
                  <a:pos x="2" y="45"/>
                </a:cxn>
                <a:cxn ang="0">
                  <a:pos x="4" y="52"/>
                </a:cxn>
                <a:cxn ang="0">
                  <a:pos x="7" y="58"/>
                </a:cxn>
                <a:cxn ang="0">
                  <a:pos x="13" y="65"/>
                </a:cxn>
                <a:cxn ang="0">
                  <a:pos x="19" y="70"/>
                </a:cxn>
                <a:cxn ang="0">
                  <a:pos x="26" y="73"/>
                </a:cxn>
                <a:cxn ang="0">
                  <a:pos x="34" y="75"/>
                </a:cxn>
                <a:cxn ang="0">
                  <a:pos x="42" y="76"/>
                </a:cxn>
                <a:cxn ang="0">
                  <a:pos x="49" y="75"/>
                </a:cxn>
                <a:cxn ang="0">
                  <a:pos x="57" y="73"/>
                </a:cxn>
                <a:cxn ang="0">
                  <a:pos x="64" y="70"/>
                </a:cxn>
                <a:cxn ang="0">
                  <a:pos x="71" y="65"/>
                </a:cxn>
                <a:cxn ang="0">
                  <a:pos x="76" y="58"/>
                </a:cxn>
                <a:cxn ang="0">
                  <a:pos x="79" y="52"/>
                </a:cxn>
                <a:cxn ang="0">
                  <a:pos x="82" y="45"/>
                </a:cxn>
                <a:cxn ang="0">
                  <a:pos x="83" y="38"/>
                </a:cxn>
                <a:cxn ang="0">
                  <a:pos x="68" y="38"/>
                </a:cxn>
                <a:cxn ang="0">
                  <a:pos x="66" y="29"/>
                </a:cxn>
                <a:cxn ang="0">
                  <a:pos x="61" y="20"/>
                </a:cxn>
                <a:cxn ang="0">
                  <a:pos x="52" y="15"/>
                </a:cxn>
                <a:cxn ang="0">
                  <a:pos x="42" y="13"/>
                </a:cxn>
                <a:cxn ang="0">
                  <a:pos x="32" y="15"/>
                </a:cxn>
                <a:cxn ang="0">
                  <a:pos x="23" y="20"/>
                </a:cxn>
                <a:cxn ang="0">
                  <a:pos x="17" y="29"/>
                </a:cxn>
                <a:cxn ang="0">
                  <a:pos x="15" y="38"/>
                </a:cxn>
                <a:cxn ang="0">
                  <a:pos x="17" y="47"/>
                </a:cxn>
                <a:cxn ang="0">
                  <a:pos x="23" y="55"/>
                </a:cxn>
                <a:cxn ang="0">
                  <a:pos x="32" y="60"/>
                </a:cxn>
                <a:cxn ang="0">
                  <a:pos x="42" y="63"/>
                </a:cxn>
                <a:cxn ang="0">
                  <a:pos x="52" y="60"/>
                </a:cxn>
                <a:cxn ang="0">
                  <a:pos x="61" y="55"/>
                </a:cxn>
                <a:cxn ang="0">
                  <a:pos x="66" y="47"/>
                </a:cxn>
                <a:cxn ang="0">
                  <a:pos x="68" y="38"/>
                </a:cxn>
                <a:cxn ang="0">
                  <a:pos x="83" y="38"/>
                </a:cxn>
              </a:cxnLst>
              <a:rect l="0" t="0" r="r" b="b"/>
              <a:pathLst>
                <a:path w="83" h="76">
                  <a:moveTo>
                    <a:pt x="83" y="38"/>
                  </a:moveTo>
                  <a:lnTo>
                    <a:pt x="82" y="31"/>
                  </a:lnTo>
                  <a:lnTo>
                    <a:pt x="79" y="23"/>
                  </a:lnTo>
                  <a:lnTo>
                    <a:pt x="76" y="17"/>
                  </a:lnTo>
                  <a:lnTo>
                    <a:pt x="71" y="11"/>
                  </a:lnTo>
                  <a:lnTo>
                    <a:pt x="64" y="6"/>
                  </a:lnTo>
                  <a:lnTo>
                    <a:pt x="57" y="3"/>
                  </a:lnTo>
                  <a:lnTo>
                    <a:pt x="49" y="1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6" y="3"/>
                  </a:lnTo>
                  <a:lnTo>
                    <a:pt x="19" y="6"/>
                  </a:lnTo>
                  <a:lnTo>
                    <a:pt x="13" y="11"/>
                  </a:lnTo>
                  <a:lnTo>
                    <a:pt x="7" y="17"/>
                  </a:lnTo>
                  <a:lnTo>
                    <a:pt x="4" y="23"/>
                  </a:lnTo>
                  <a:lnTo>
                    <a:pt x="2" y="31"/>
                  </a:lnTo>
                  <a:lnTo>
                    <a:pt x="0" y="38"/>
                  </a:lnTo>
                  <a:lnTo>
                    <a:pt x="2" y="45"/>
                  </a:lnTo>
                  <a:lnTo>
                    <a:pt x="4" y="52"/>
                  </a:lnTo>
                  <a:lnTo>
                    <a:pt x="7" y="58"/>
                  </a:lnTo>
                  <a:lnTo>
                    <a:pt x="13" y="65"/>
                  </a:lnTo>
                  <a:lnTo>
                    <a:pt x="19" y="70"/>
                  </a:lnTo>
                  <a:lnTo>
                    <a:pt x="26" y="73"/>
                  </a:lnTo>
                  <a:lnTo>
                    <a:pt x="34" y="75"/>
                  </a:lnTo>
                  <a:lnTo>
                    <a:pt x="42" y="76"/>
                  </a:lnTo>
                  <a:lnTo>
                    <a:pt x="49" y="75"/>
                  </a:lnTo>
                  <a:lnTo>
                    <a:pt x="57" y="73"/>
                  </a:lnTo>
                  <a:lnTo>
                    <a:pt x="64" y="70"/>
                  </a:lnTo>
                  <a:lnTo>
                    <a:pt x="71" y="65"/>
                  </a:lnTo>
                  <a:lnTo>
                    <a:pt x="76" y="58"/>
                  </a:lnTo>
                  <a:lnTo>
                    <a:pt x="79" y="52"/>
                  </a:lnTo>
                  <a:lnTo>
                    <a:pt x="82" y="45"/>
                  </a:lnTo>
                  <a:lnTo>
                    <a:pt x="83" y="38"/>
                  </a:lnTo>
                  <a:lnTo>
                    <a:pt x="68" y="38"/>
                  </a:lnTo>
                  <a:lnTo>
                    <a:pt x="66" y="29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2" y="13"/>
                  </a:lnTo>
                  <a:lnTo>
                    <a:pt x="32" y="15"/>
                  </a:lnTo>
                  <a:lnTo>
                    <a:pt x="23" y="20"/>
                  </a:lnTo>
                  <a:lnTo>
                    <a:pt x="17" y="29"/>
                  </a:lnTo>
                  <a:lnTo>
                    <a:pt x="15" y="38"/>
                  </a:lnTo>
                  <a:lnTo>
                    <a:pt x="17" y="47"/>
                  </a:lnTo>
                  <a:lnTo>
                    <a:pt x="23" y="55"/>
                  </a:lnTo>
                  <a:lnTo>
                    <a:pt x="32" y="60"/>
                  </a:lnTo>
                  <a:lnTo>
                    <a:pt x="42" y="63"/>
                  </a:lnTo>
                  <a:lnTo>
                    <a:pt x="52" y="60"/>
                  </a:lnTo>
                  <a:lnTo>
                    <a:pt x="61" y="55"/>
                  </a:lnTo>
                  <a:lnTo>
                    <a:pt x="66" y="47"/>
                  </a:lnTo>
                  <a:lnTo>
                    <a:pt x="68" y="38"/>
                  </a:lnTo>
                  <a:lnTo>
                    <a:pt x="83" y="38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8" name="Freeform 84"/>
            <p:cNvSpPr>
              <a:spLocks/>
            </p:cNvSpPr>
            <p:nvPr/>
          </p:nvSpPr>
          <p:spPr bwMode="auto">
            <a:xfrm>
              <a:off x="3363" y="2041"/>
              <a:ext cx="18" cy="17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8" y="2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6"/>
                </a:cxn>
                <a:cxn ang="0">
                  <a:pos x="2" y="35"/>
                </a:cxn>
                <a:cxn ang="0">
                  <a:pos x="9" y="43"/>
                </a:cxn>
                <a:cxn ang="0">
                  <a:pos x="18" y="49"/>
                </a:cxn>
                <a:cxn ang="0">
                  <a:pos x="28" y="52"/>
                </a:cxn>
                <a:cxn ang="0">
                  <a:pos x="38" y="49"/>
                </a:cxn>
                <a:cxn ang="0">
                  <a:pos x="47" y="43"/>
                </a:cxn>
                <a:cxn ang="0">
                  <a:pos x="53" y="35"/>
                </a:cxn>
                <a:cxn ang="0">
                  <a:pos x="55" y="26"/>
                </a:cxn>
                <a:cxn ang="0">
                  <a:pos x="55" y="26"/>
                </a:cxn>
              </a:cxnLst>
              <a:rect l="0" t="0" r="r" b="b"/>
              <a:pathLst>
                <a:path w="55" h="52">
                  <a:moveTo>
                    <a:pt x="55" y="26"/>
                  </a:moveTo>
                  <a:lnTo>
                    <a:pt x="53" y="17"/>
                  </a:lnTo>
                  <a:lnTo>
                    <a:pt x="47" y="8"/>
                  </a:lnTo>
                  <a:lnTo>
                    <a:pt x="38" y="2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6"/>
                  </a:lnTo>
                  <a:lnTo>
                    <a:pt x="2" y="35"/>
                  </a:lnTo>
                  <a:lnTo>
                    <a:pt x="9" y="43"/>
                  </a:lnTo>
                  <a:lnTo>
                    <a:pt x="18" y="49"/>
                  </a:lnTo>
                  <a:lnTo>
                    <a:pt x="28" y="52"/>
                  </a:lnTo>
                  <a:lnTo>
                    <a:pt x="38" y="49"/>
                  </a:lnTo>
                  <a:lnTo>
                    <a:pt x="47" y="43"/>
                  </a:lnTo>
                  <a:lnTo>
                    <a:pt x="53" y="35"/>
                  </a:lnTo>
                  <a:lnTo>
                    <a:pt x="55" y="26"/>
                  </a:lnTo>
                  <a:lnTo>
                    <a:pt x="55" y="26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49" name="Freeform 85"/>
            <p:cNvSpPr>
              <a:spLocks/>
            </p:cNvSpPr>
            <p:nvPr/>
          </p:nvSpPr>
          <p:spPr bwMode="auto">
            <a:xfrm>
              <a:off x="3367" y="2045"/>
              <a:ext cx="10" cy="9"/>
            </a:xfrm>
            <a:custGeom>
              <a:avLst/>
              <a:gdLst/>
              <a:ahLst/>
              <a:cxnLst>
                <a:cxn ang="0">
                  <a:pos x="29" y="14"/>
                </a:cxn>
                <a:cxn ang="0">
                  <a:pos x="28" y="9"/>
                </a:cxn>
                <a:cxn ang="0">
                  <a:pos x="25" y="5"/>
                </a:cxn>
                <a:cxn ang="0">
                  <a:pos x="20" y="2"/>
                </a:cxn>
                <a:cxn ang="0">
                  <a:pos x="15" y="0"/>
                </a:cxn>
                <a:cxn ang="0">
                  <a:pos x="9" y="2"/>
                </a:cxn>
                <a:cxn ang="0">
                  <a:pos x="5" y="5"/>
                </a:cxn>
                <a:cxn ang="0">
                  <a:pos x="1" y="9"/>
                </a:cxn>
                <a:cxn ang="0">
                  <a:pos x="0" y="14"/>
                </a:cxn>
                <a:cxn ang="0">
                  <a:pos x="1" y="19"/>
                </a:cxn>
                <a:cxn ang="0">
                  <a:pos x="5" y="23"/>
                </a:cxn>
                <a:cxn ang="0">
                  <a:pos x="9" y="26"/>
                </a:cxn>
                <a:cxn ang="0">
                  <a:pos x="15" y="27"/>
                </a:cxn>
                <a:cxn ang="0">
                  <a:pos x="20" y="26"/>
                </a:cxn>
                <a:cxn ang="0">
                  <a:pos x="25" y="23"/>
                </a:cxn>
                <a:cxn ang="0">
                  <a:pos x="28" y="19"/>
                </a:cxn>
                <a:cxn ang="0">
                  <a:pos x="29" y="14"/>
                </a:cxn>
                <a:cxn ang="0">
                  <a:pos x="29" y="14"/>
                </a:cxn>
              </a:cxnLst>
              <a:rect l="0" t="0" r="r" b="b"/>
              <a:pathLst>
                <a:path w="29" h="27">
                  <a:moveTo>
                    <a:pt x="29" y="14"/>
                  </a:moveTo>
                  <a:lnTo>
                    <a:pt x="28" y="9"/>
                  </a:lnTo>
                  <a:lnTo>
                    <a:pt x="25" y="5"/>
                  </a:lnTo>
                  <a:lnTo>
                    <a:pt x="20" y="2"/>
                  </a:ln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1" y="9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5" y="23"/>
                  </a:lnTo>
                  <a:lnTo>
                    <a:pt x="9" y="26"/>
                  </a:lnTo>
                  <a:lnTo>
                    <a:pt x="15" y="27"/>
                  </a:lnTo>
                  <a:lnTo>
                    <a:pt x="20" y="26"/>
                  </a:lnTo>
                  <a:lnTo>
                    <a:pt x="25" y="23"/>
                  </a:lnTo>
                  <a:lnTo>
                    <a:pt x="28" y="19"/>
                  </a:lnTo>
                  <a:lnTo>
                    <a:pt x="29" y="14"/>
                  </a:lnTo>
                  <a:lnTo>
                    <a:pt x="29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0" name="Freeform 86"/>
            <p:cNvSpPr>
              <a:spLocks/>
            </p:cNvSpPr>
            <p:nvPr/>
          </p:nvSpPr>
          <p:spPr bwMode="auto">
            <a:xfrm>
              <a:off x="3312" y="2024"/>
              <a:ext cx="93" cy="8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39" y="0"/>
                </a:cxn>
                <a:cxn ang="0">
                  <a:pos x="167" y="3"/>
                </a:cxn>
                <a:cxn ang="0">
                  <a:pos x="194" y="10"/>
                </a:cxn>
                <a:cxn ang="0">
                  <a:pos x="217" y="21"/>
                </a:cxn>
                <a:cxn ang="0">
                  <a:pos x="237" y="38"/>
                </a:cxn>
                <a:cxn ang="0">
                  <a:pos x="255" y="56"/>
                </a:cxn>
                <a:cxn ang="0">
                  <a:pos x="267" y="78"/>
                </a:cxn>
                <a:cxn ang="0">
                  <a:pos x="275" y="103"/>
                </a:cxn>
                <a:cxn ang="0">
                  <a:pos x="279" y="128"/>
                </a:cxn>
                <a:cxn ang="0">
                  <a:pos x="279" y="128"/>
                </a:cxn>
                <a:cxn ang="0">
                  <a:pos x="275" y="154"/>
                </a:cxn>
                <a:cxn ang="0">
                  <a:pos x="267" y="179"/>
                </a:cxn>
                <a:cxn ang="0">
                  <a:pos x="255" y="200"/>
                </a:cxn>
                <a:cxn ang="0">
                  <a:pos x="237" y="219"/>
                </a:cxn>
                <a:cxn ang="0">
                  <a:pos x="217" y="235"/>
                </a:cxn>
                <a:cxn ang="0">
                  <a:pos x="194" y="246"/>
                </a:cxn>
                <a:cxn ang="0">
                  <a:pos x="167" y="254"/>
                </a:cxn>
                <a:cxn ang="0">
                  <a:pos x="139" y="257"/>
                </a:cxn>
                <a:cxn ang="0">
                  <a:pos x="139" y="257"/>
                </a:cxn>
                <a:cxn ang="0">
                  <a:pos x="112" y="254"/>
                </a:cxn>
                <a:cxn ang="0">
                  <a:pos x="85" y="246"/>
                </a:cxn>
                <a:cxn ang="0">
                  <a:pos x="61" y="235"/>
                </a:cxn>
                <a:cxn ang="0">
                  <a:pos x="41" y="219"/>
                </a:cxn>
                <a:cxn ang="0">
                  <a:pos x="24" y="200"/>
                </a:cxn>
                <a:cxn ang="0">
                  <a:pos x="11" y="179"/>
                </a:cxn>
                <a:cxn ang="0">
                  <a:pos x="4" y="154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4" y="103"/>
                </a:cxn>
                <a:cxn ang="0">
                  <a:pos x="11" y="78"/>
                </a:cxn>
                <a:cxn ang="0">
                  <a:pos x="24" y="56"/>
                </a:cxn>
                <a:cxn ang="0">
                  <a:pos x="41" y="38"/>
                </a:cxn>
                <a:cxn ang="0">
                  <a:pos x="61" y="21"/>
                </a:cxn>
                <a:cxn ang="0">
                  <a:pos x="85" y="10"/>
                </a:cxn>
                <a:cxn ang="0">
                  <a:pos x="112" y="3"/>
                </a:cxn>
                <a:cxn ang="0">
                  <a:pos x="139" y="0"/>
                </a:cxn>
              </a:cxnLst>
              <a:rect l="0" t="0" r="r" b="b"/>
              <a:pathLst>
                <a:path w="279" h="257">
                  <a:moveTo>
                    <a:pt x="139" y="0"/>
                  </a:moveTo>
                  <a:lnTo>
                    <a:pt x="139" y="0"/>
                  </a:lnTo>
                  <a:lnTo>
                    <a:pt x="167" y="3"/>
                  </a:lnTo>
                  <a:lnTo>
                    <a:pt x="194" y="10"/>
                  </a:lnTo>
                  <a:lnTo>
                    <a:pt x="217" y="21"/>
                  </a:lnTo>
                  <a:lnTo>
                    <a:pt x="237" y="38"/>
                  </a:lnTo>
                  <a:lnTo>
                    <a:pt x="255" y="56"/>
                  </a:lnTo>
                  <a:lnTo>
                    <a:pt x="267" y="78"/>
                  </a:lnTo>
                  <a:lnTo>
                    <a:pt x="275" y="103"/>
                  </a:lnTo>
                  <a:lnTo>
                    <a:pt x="279" y="128"/>
                  </a:lnTo>
                  <a:lnTo>
                    <a:pt x="279" y="128"/>
                  </a:lnTo>
                  <a:lnTo>
                    <a:pt x="275" y="154"/>
                  </a:lnTo>
                  <a:lnTo>
                    <a:pt x="267" y="179"/>
                  </a:lnTo>
                  <a:lnTo>
                    <a:pt x="255" y="200"/>
                  </a:lnTo>
                  <a:lnTo>
                    <a:pt x="237" y="219"/>
                  </a:lnTo>
                  <a:lnTo>
                    <a:pt x="217" y="235"/>
                  </a:lnTo>
                  <a:lnTo>
                    <a:pt x="194" y="246"/>
                  </a:lnTo>
                  <a:lnTo>
                    <a:pt x="167" y="254"/>
                  </a:lnTo>
                  <a:lnTo>
                    <a:pt x="139" y="257"/>
                  </a:lnTo>
                  <a:lnTo>
                    <a:pt x="139" y="257"/>
                  </a:lnTo>
                  <a:lnTo>
                    <a:pt x="112" y="254"/>
                  </a:lnTo>
                  <a:lnTo>
                    <a:pt x="85" y="246"/>
                  </a:lnTo>
                  <a:lnTo>
                    <a:pt x="61" y="235"/>
                  </a:lnTo>
                  <a:lnTo>
                    <a:pt x="41" y="219"/>
                  </a:lnTo>
                  <a:lnTo>
                    <a:pt x="24" y="200"/>
                  </a:lnTo>
                  <a:lnTo>
                    <a:pt x="11" y="179"/>
                  </a:lnTo>
                  <a:lnTo>
                    <a:pt x="4" y="15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103"/>
                  </a:lnTo>
                  <a:lnTo>
                    <a:pt x="11" y="78"/>
                  </a:lnTo>
                  <a:lnTo>
                    <a:pt x="24" y="56"/>
                  </a:lnTo>
                  <a:lnTo>
                    <a:pt x="41" y="38"/>
                  </a:lnTo>
                  <a:lnTo>
                    <a:pt x="61" y="21"/>
                  </a:lnTo>
                  <a:lnTo>
                    <a:pt x="85" y="10"/>
                  </a:lnTo>
                  <a:lnTo>
                    <a:pt x="112" y="3"/>
                  </a:lnTo>
                  <a:lnTo>
                    <a:pt x="1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1" name="Freeform 87"/>
            <p:cNvSpPr>
              <a:spLocks/>
            </p:cNvSpPr>
            <p:nvPr/>
          </p:nvSpPr>
          <p:spPr bwMode="auto">
            <a:xfrm>
              <a:off x="2897" y="1652"/>
              <a:ext cx="41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7"/>
                </a:cxn>
                <a:cxn ang="0">
                  <a:pos x="19" y="34"/>
                </a:cxn>
                <a:cxn ang="0">
                  <a:pos x="32" y="47"/>
                </a:cxn>
                <a:cxn ang="0">
                  <a:pos x="48" y="59"/>
                </a:cxn>
                <a:cxn ang="0">
                  <a:pos x="65" y="70"/>
                </a:cxn>
                <a:cxn ang="0">
                  <a:pos x="84" y="78"/>
                </a:cxn>
                <a:cxn ang="0">
                  <a:pos x="105" y="83"/>
                </a:cxn>
                <a:cxn ang="0">
                  <a:pos x="126" y="85"/>
                </a:cxn>
                <a:cxn ang="0">
                  <a:pos x="113" y="82"/>
                </a:cxn>
                <a:cxn ang="0">
                  <a:pos x="95" y="76"/>
                </a:cxn>
                <a:cxn ang="0">
                  <a:pos x="77" y="68"/>
                </a:cxn>
                <a:cxn ang="0">
                  <a:pos x="60" y="58"/>
                </a:cxn>
                <a:cxn ang="0">
                  <a:pos x="45" y="48"/>
                </a:cxn>
                <a:cxn ang="0">
                  <a:pos x="31" y="36"/>
                </a:cxn>
                <a:cxn ang="0">
                  <a:pos x="18" y="23"/>
                </a:cxn>
                <a:cxn ang="0">
                  <a:pos x="7" y="9"/>
                </a:cxn>
                <a:cxn ang="0">
                  <a:pos x="0" y="0"/>
                </a:cxn>
              </a:cxnLst>
              <a:rect l="0" t="0" r="r" b="b"/>
              <a:pathLst>
                <a:path w="126" h="85">
                  <a:moveTo>
                    <a:pt x="0" y="0"/>
                  </a:moveTo>
                  <a:lnTo>
                    <a:pt x="8" y="17"/>
                  </a:lnTo>
                  <a:lnTo>
                    <a:pt x="19" y="34"/>
                  </a:lnTo>
                  <a:lnTo>
                    <a:pt x="32" y="47"/>
                  </a:lnTo>
                  <a:lnTo>
                    <a:pt x="48" y="59"/>
                  </a:lnTo>
                  <a:lnTo>
                    <a:pt x="65" y="70"/>
                  </a:lnTo>
                  <a:lnTo>
                    <a:pt x="84" y="78"/>
                  </a:lnTo>
                  <a:lnTo>
                    <a:pt x="105" y="83"/>
                  </a:lnTo>
                  <a:lnTo>
                    <a:pt x="126" y="85"/>
                  </a:lnTo>
                  <a:lnTo>
                    <a:pt x="113" y="82"/>
                  </a:lnTo>
                  <a:lnTo>
                    <a:pt x="95" y="76"/>
                  </a:lnTo>
                  <a:lnTo>
                    <a:pt x="77" y="68"/>
                  </a:lnTo>
                  <a:lnTo>
                    <a:pt x="60" y="58"/>
                  </a:lnTo>
                  <a:lnTo>
                    <a:pt x="45" y="48"/>
                  </a:lnTo>
                  <a:lnTo>
                    <a:pt x="31" y="36"/>
                  </a:lnTo>
                  <a:lnTo>
                    <a:pt x="18" y="23"/>
                  </a:lnTo>
                  <a:lnTo>
                    <a:pt x="7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2" name="Freeform 88"/>
            <p:cNvSpPr>
              <a:spLocks/>
            </p:cNvSpPr>
            <p:nvPr/>
          </p:nvSpPr>
          <p:spPr bwMode="auto">
            <a:xfrm>
              <a:off x="2894" y="1636"/>
              <a:ext cx="62" cy="45"/>
            </a:xfrm>
            <a:custGeom>
              <a:avLst/>
              <a:gdLst/>
              <a:ahLst/>
              <a:cxnLst>
                <a:cxn ang="0">
                  <a:pos x="187" y="127"/>
                </a:cxn>
                <a:cxn ang="0">
                  <a:pos x="182" y="129"/>
                </a:cxn>
                <a:cxn ang="0">
                  <a:pos x="176" y="130"/>
                </a:cxn>
                <a:cxn ang="0">
                  <a:pos x="171" y="132"/>
                </a:cxn>
                <a:cxn ang="0">
                  <a:pos x="165" y="133"/>
                </a:cxn>
                <a:cxn ang="0">
                  <a:pos x="158" y="134"/>
                </a:cxn>
                <a:cxn ang="0">
                  <a:pos x="153" y="134"/>
                </a:cxn>
                <a:cxn ang="0">
                  <a:pos x="147" y="135"/>
                </a:cxn>
                <a:cxn ang="0">
                  <a:pos x="141" y="135"/>
                </a:cxn>
                <a:cxn ang="0">
                  <a:pos x="138" y="135"/>
                </a:cxn>
                <a:cxn ang="0">
                  <a:pos x="135" y="134"/>
                </a:cxn>
                <a:cxn ang="0">
                  <a:pos x="132" y="134"/>
                </a:cxn>
                <a:cxn ang="0">
                  <a:pos x="128" y="134"/>
                </a:cxn>
                <a:cxn ang="0">
                  <a:pos x="122" y="132"/>
                </a:cxn>
                <a:cxn ang="0">
                  <a:pos x="103" y="126"/>
                </a:cxn>
                <a:cxn ang="0">
                  <a:pos x="85" y="118"/>
                </a:cxn>
                <a:cxn ang="0">
                  <a:pos x="69" y="108"/>
                </a:cxn>
                <a:cxn ang="0">
                  <a:pos x="54" y="98"/>
                </a:cxn>
                <a:cxn ang="0">
                  <a:pos x="39" y="86"/>
                </a:cxn>
                <a:cxn ang="0">
                  <a:pos x="26" y="7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9" y="48"/>
                </a:cxn>
                <a:cxn ang="0">
                  <a:pos x="7" y="43"/>
                </a:cxn>
                <a:cxn ang="0">
                  <a:pos x="5" y="36"/>
                </a:cxn>
                <a:cxn ang="0">
                  <a:pos x="4" y="30"/>
                </a:cxn>
                <a:cxn ang="0">
                  <a:pos x="2" y="24"/>
                </a:cxn>
                <a:cxn ang="0">
                  <a:pos x="1" y="18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4" y="7"/>
                </a:cxn>
                <a:cxn ang="0">
                  <a:pos x="9" y="22"/>
                </a:cxn>
                <a:cxn ang="0">
                  <a:pos x="17" y="36"/>
                </a:cxn>
                <a:cxn ang="0">
                  <a:pos x="27" y="51"/>
                </a:cxn>
                <a:cxn ang="0">
                  <a:pos x="37" y="64"/>
                </a:cxn>
                <a:cxn ang="0">
                  <a:pos x="49" y="76"/>
                </a:cxn>
                <a:cxn ang="0">
                  <a:pos x="63" y="88"/>
                </a:cxn>
                <a:cxn ang="0">
                  <a:pos x="77" y="97"/>
                </a:cxn>
                <a:cxn ang="0">
                  <a:pos x="93" y="106"/>
                </a:cxn>
                <a:cxn ang="0">
                  <a:pos x="108" y="113"/>
                </a:cxn>
                <a:cxn ang="0">
                  <a:pos x="125" y="119"/>
                </a:cxn>
                <a:cxn ang="0">
                  <a:pos x="143" y="124"/>
                </a:cxn>
                <a:cxn ang="0">
                  <a:pos x="162" y="126"/>
                </a:cxn>
                <a:cxn ang="0">
                  <a:pos x="181" y="127"/>
                </a:cxn>
                <a:cxn ang="0">
                  <a:pos x="187" y="127"/>
                </a:cxn>
              </a:cxnLst>
              <a:rect l="0" t="0" r="r" b="b"/>
              <a:pathLst>
                <a:path w="187" h="135">
                  <a:moveTo>
                    <a:pt x="187" y="127"/>
                  </a:moveTo>
                  <a:lnTo>
                    <a:pt x="182" y="129"/>
                  </a:lnTo>
                  <a:lnTo>
                    <a:pt x="176" y="130"/>
                  </a:lnTo>
                  <a:lnTo>
                    <a:pt x="171" y="132"/>
                  </a:lnTo>
                  <a:lnTo>
                    <a:pt x="165" y="133"/>
                  </a:lnTo>
                  <a:lnTo>
                    <a:pt x="158" y="134"/>
                  </a:lnTo>
                  <a:lnTo>
                    <a:pt x="153" y="134"/>
                  </a:lnTo>
                  <a:lnTo>
                    <a:pt x="147" y="135"/>
                  </a:lnTo>
                  <a:lnTo>
                    <a:pt x="141" y="135"/>
                  </a:lnTo>
                  <a:lnTo>
                    <a:pt x="138" y="135"/>
                  </a:lnTo>
                  <a:lnTo>
                    <a:pt x="135" y="134"/>
                  </a:lnTo>
                  <a:lnTo>
                    <a:pt x="132" y="134"/>
                  </a:lnTo>
                  <a:lnTo>
                    <a:pt x="128" y="134"/>
                  </a:lnTo>
                  <a:lnTo>
                    <a:pt x="122" y="132"/>
                  </a:lnTo>
                  <a:lnTo>
                    <a:pt x="103" y="126"/>
                  </a:lnTo>
                  <a:lnTo>
                    <a:pt x="85" y="118"/>
                  </a:lnTo>
                  <a:lnTo>
                    <a:pt x="69" y="108"/>
                  </a:lnTo>
                  <a:lnTo>
                    <a:pt x="54" y="98"/>
                  </a:lnTo>
                  <a:lnTo>
                    <a:pt x="39" y="86"/>
                  </a:lnTo>
                  <a:lnTo>
                    <a:pt x="26" y="72"/>
                  </a:lnTo>
                  <a:lnTo>
                    <a:pt x="15" y="58"/>
                  </a:lnTo>
                  <a:lnTo>
                    <a:pt x="11" y="54"/>
                  </a:lnTo>
                  <a:lnTo>
                    <a:pt x="9" y="48"/>
                  </a:lnTo>
                  <a:lnTo>
                    <a:pt x="7" y="43"/>
                  </a:lnTo>
                  <a:lnTo>
                    <a:pt x="5" y="36"/>
                  </a:lnTo>
                  <a:lnTo>
                    <a:pt x="4" y="30"/>
                  </a:lnTo>
                  <a:lnTo>
                    <a:pt x="2" y="24"/>
                  </a:lnTo>
                  <a:lnTo>
                    <a:pt x="1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4" y="7"/>
                  </a:lnTo>
                  <a:lnTo>
                    <a:pt x="9" y="22"/>
                  </a:lnTo>
                  <a:lnTo>
                    <a:pt x="17" y="36"/>
                  </a:lnTo>
                  <a:lnTo>
                    <a:pt x="27" y="51"/>
                  </a:lnTo>
                  <a:lnTo>
                    <a:pt x="37" y="64"/>
                  </a:lnTo>
                  <a:lnTo>
                    <a:pt x="49" y="76"/>
                  </a:lnTo>
                  <a:lnTo>
                    <a:pt x="63" y="88"/>
                  </a:lnTo>
                  <a:lnTo>
                    <a:pt x="77" y="97"/>
                  </a:lnTo>
                  <a:lnTo>
                    <a:pt x="93" y="106"/>
                  </a:lnTo>
                  <a:lnTo>
                    <a:pt x="108" y="113"/>
                  </a:lnTo>
                  <a:lnTo>
                    <a:pt x="125" y="119"/>
                  </a:lnTo>
                  <a:lnTo>
                    <a:pt x="143" y="124"/>
                  </a:lnTo>
                  <a:lnTo>
                    <a:pt x="162" y="126"/>
                  </a:lnTo>
                  <a:lnTo>
                    <a:pt x="181" y="127"/>
                  </a:lnTo>
                  <a:lnTo>
                    <a:pt x="187" y="127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3" name="Freeform 89"/>
            <p:cNvSpPr>
              <a:spLocks/>
            </p:cNvSpPr>
            <p:nvPr/>
          </p:nvSpPr>
          <p:spPr bwMode="auto">
            <a:xfrm>
              <a:off x="2894" y="1624"/>
              <a:ext cx="74" cy="55"/>
            </a:xfrm>
            <a:custGeom>
              <a:avLst/>
              <a:gdLst/>
              <a:ahLst/>
              <a:cxnLst>
                <a:cxn ang="0">
                  <a:pos x="183" y="165"/>
                </a:cxn>
                <a:cxn ang="0">
                  <a:pos x="187" y="163"/>
                </a:cxn>
                <a:cxn ang="0">
                  <a:pos x="193" y="162"/>
                </a:cxn>
                <a:cxn ang="0">
                  <a:pos x="197" y="160"/>
                </a:cxn>
                <a:cxn ang="0">
                  <a:pos x="203" y="157"/>
                </a:cxn>
                <a:cxn ang="0">
                  <a:pos x="208" y="155"/>
                </a:cxn>
                <a:cxn ang="0">
                  <a:pos x="212" y="152"/>
                </a:cxn>
                <a:cxn ang="0">
                  <a:pos x="216" y="149"/>
                </a:cxn>
                <a:cxn ang="0">
                  <a:pos x="221" y="146"/>
                </a:cxn>
                <a:cxn ang="0">
                  <a:pos x="214" y="148"/>
                </a:cxn>
                <a:cxn ang="0">
                  <a:pos x="180" y="151"/>
                </a:cxn>
                <a:cxn ang="0">
                  <a:pos x="145" y="148"/>
                </a:cxn>
                <a:cxn ang="0">
                  <a:pos x="113" y="139"/>
                </a:cxn>
                <a:cxn ang="0">
                  <a:pos x="84" y="124"/>
                </a:cxn>
                <a:cxn ang="0">
                  <a:pos x="58" y="104"/>
                </a:cxn>
                <a:cxn ang="0">
                  <a:pos x="37" y="81"/>
                </a:cxn>
                <a:cxn ang="0">
                  <a:pos x="20" y="54"/>
                </a:cxn>
                <a:cxn ang="0">
                  <a:pos x="10" y="24"/>
                </a:cxn>
                <a:cxn ang="0">
                  <a:pos x="7" y="0"/>
                </a:cxn>
                <a:cxn ang="0">
                  <a:pos x="6" y="6"/>
                </a:cxn>
                <a:cxn ang="0">
                  <a:pos x="4" y="11"/>
                </a:cxn>
                <a:cxn ang="0">
                  <a:pos x="3" y="16"/>
                </a:cxn>
                <a:cxn ang="0">
                  <a:pos x="3" y="20"/>
                </a:cxn>
                <a:cxn ang="0">
                  <a:pos x="1" y="25"/>
                </a:cxn>
                <a:cxn ang="0">
                  <a:pos x="0" y="30"/>
                </a:cxn>
                <a:cxn ang="0">
                  <a:pos x="0" y="35"/>
                </a:cxn>
                <a:cxn ang="0">
                  <a:pos x="0" y="40"/>
                </a:cxn>
                <a:cxn ang="0">
                  <a:pos x="1" y="44"/>
                </a:cxn>
                <a:cxn ang="0">
                  <a:pos x="7" y="59"/>
                </a:cxn>
                <a:cxn ang="0">
                  <a:pos x="15" y="74"/>
                </a:cxn>
                <a:cxn ang="0">
                  <a:pos x="25" y="89"/>
                </a:cxn>
                <a:cxn ang="0">
                  <a:pos x="36" y="102"/>
                </a:cxn>
                <a:cxn ang="0">
                  <a:pos x="48" y="113"/>
                </a:cxn>
                <a:cxn ang="0">
                  <a:pos x="60" y="125"/>
                </a:cxn>
                <a:cxn ang="0">
                  <a:pos x="75" y="135"/>
                </a:cxn>
                <a:cxn ang="0">
                  <a:pos x="91" y="144"/>
                </a:cxn>
                <a:cxn ang="0">
                  <a:pos x="107" y="151"/>
                </a:cxn>
                <a:cxn ang="0">
                  <a:pos x="124" y="157"/>
                </a:cxn>
                <a:cxn ang="0">
                  <a:pos x="142" y="162"/>
                </a:cxn>
                <a:cxn ang="0">
                  <a:pos x="161" y="164"/>
                </a:cxn>
                <a:cxn ang="0">
                  <a:pos x="180" y="165"/>
                </a:cxn>
                <a:cxn ang="0">
                  <a:pos x="183" y="165"/>
                </a:cxn>
              </a:cxnLst>
              <a:rect l="0" t="0" r="r" b="b"/>
              <a:pathLst>
                <a:path w="221" h="165">
                  <a:moveTo>
                    <a:pt x="183" y="165"/>
                  </a:moveTo>
                  <a:lnTo>
                    <a:pt x="187" y="163"/>
                  </a:lnTo>
                  <a:lnTo>
                    <a:pt x="193" y="162"/>
                  </a:lnTo>
                  <a:lnTo>
                    <a:pt x="197" y="160"/>
                  </a:lnTo>
                  <a:lnTo>
                    <a:pt x="203" y="157"/>
                  </a:lnTo>
                  <a:lnTo>
                    <a:pt x="208" y="155"/>
                  </a:lnTo>
                  <a:lnTo>
                    <a:pt x="212" y="152"/>
                  </a:lnTo>
                  <a:lnTo>
                    <a:pt x="216" y="149"/>
                  </a:lnTo>
                  <a:lnTo>
                    <a:pt x="221" y="146"/>
                  </a:lnTo>
                  <a:lnTo>
                    <a:pt x="214" y="148"/>
                  </a:lnTo>
                  <a:lnTo>
                    <a:pt x="180" y="151"/>
                  </a:lnTo>
                  <a:lnTo>
                    <a:pt x="145" y="148"/>
                  </a:lnTo>
                  <a:lnTo>
                    <a:pt x="113" y="139"/>
                  </a:lnTo>
                  <a:lnTo>
                    <a:pt x="84" y="124"/>
                  </a:lnTo>
                  <a:lnTo>
                    <a:pt x="58" y="104"/>
                  </a:lnTo>
                  <a:lnTo>
                    <a:pt x="37" y="81"/>
                  </a:lnTo>
                  <a:lnTo>
                    <a:pt x="20" y="54"/>
                  </a:lnTo>
                  <a:lnTo>
                    <a:pt x="10" y="24"/>
                  </a:lnTo>
                  <a:lnTo>
                    <a:pt x="7" y="0"/>
                  </a:lnTo>
                  <a:lnTo>
                    <a:pt x="6" y="6"/>
                  </a:lnTo>
                  <a:lnTo>
                    <a:pt x="4" y="11"/>
                  </a:lnTo>
                  <a:lnTo>
                    <a:pt x="3" y="16"/>
                  </a:lnTo>
                  <a:lnTo>
                    <a:pt x="3" y="20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1" y="44"/>
                  </a:lnTo>
                  <a:lnTo>
                    <a:pt x="7" y="59"/>
                  </a:lnTo>
                  <a:lnTo>
                    <a:pt x="15" y="74"/>
                  </a:lnTo>
                  <a:lnTo>
                    <a:pt x="25" y="89"/>
                  </a:lnTo>
                  <a:lnTo>
                    <a:pt x="36" y="102"/>
                  </a:lnTo>
                  <a:lnTo>
                    <a:pt x="48" y="113"/>
                  </a:lnTo>
                  <a:lnTo>
                    <a:pt x="60" y="125"/>
                  </a:lnTo>
                  <a:lnTo>
                    <a:pt x="75" y="135"/>
                  </a:lnTo>
                  <a:lnTo>
                    <a:pt x="91" y="144"/>
                  </a:lnTo>
                  <a:lnTo>
                    <a:pt x="107" y="151"/>
                  </a:lnTo>
                  <a:lnTo>
                    <a:pt x="124" y="157"/>
                  </a:lnTo>
                  <a:lnTo>
                    <a:pt x="142" y="162"/>
                  </a:lnTo>
                  <a:lnTo>
                    <a:pt x="161" y="164"/>
                  </a:lnTo>
                  <a:lnTo>
                    <a:pt x="180" y="165"/>
                  </a:lnTo>
                  <a:lnTo>
                    <a:pt x="183" y="165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4" name="Freeform 90"/>
            <p:cNvSpPr>
              <a:spLocks/>
            </p:cNvSpPr>
            <p:nvPr/>
          </p:nvSpPr>
          <p:spPr bwMode="auto">
            <a:xfrm>
              <a:off x="2896" y="1615"/>
              <a:ext cx="80" cy="59"/>
            </a:xfrm>
            <a:custGeom>
              <a:avLst/>
              <a:gdLst/>
              <a:ahLst/>
              <a:cxnLst>
                <a:cxn ang="0">
                  <a:pos x="213" y="174"/>
                </a:cxn>
                <a:cxn ang="0">
                  <a:pos x="220" y="169"/>
                </a:cxn>
                <a:cxn ang="0">
                  <a:pos x="227" y="164"/>
                </a:cxn>
                <a:cxn ang="0">
                  <a:pos x="234" y="158"/>
                </a:cxn>
                <a:cxn ang="0">
                  <a:pos x="239" y="152"/>
                </a:cxn>
                <a:cxn ang="0">
                  <a:pos x="235" y="154"/>
                </a:cxn>
                <a:cxn ang="0">
                  <a:pos x="206" y="162"/>
                </a:cxn>
                <a:cxn ang="0">
                  <a:pos x="174" y="165"/>
                </a:cxn>
                <a:cxn ang="0">
                  <a:pos x="141" y="162"/>
                </a:cxn>
                <a:cxn ang="0">
                  <a:pos x="112" y="154"/>
                </a:cxn>
                <a:cxn ang="0">
                  <a:pos x="85" y="139"/>
                </a:cxn>
                <a:cxn ang="0">
                  <a:pos x="61" y="122"/>
                </a:cxn>
                <a:cxn ang="0">
                  <a:pos x="42" y="100"/>
                </a:cxn>
                <a:cxn ang="0">
                  <a:pos x="27" y="75"/>
                </a:cxn>
                <a:cxn ang="0">
                  <a:pos x="18" y="48"/>
                </a:cxn>
                <a:cxn ang="0">
                  <a:pos x="14" y="18"/>
                </a:cxn>
                <a:cxn ang="0">
                  <a:pos x="16" y="0"/>
                </a:cxn>
                <a:cxn ang="0">
                  <a:pos x="11" y="7"/>
                </a:cxn>
                <a:cxn ang="0">
                  <a:pos x="8" y="14"/>
                </a:cxn>
                <a:cxn ang="0">
                  <a:pos x="3" y="21"/>
                </a:cxn>
                <a:cxn ang="0">
                  <a:pos x="0" y="29"/>
                </a:cxn>
                <a:cxn ang="0">
                  <a:pos x="3" y="50"/>
                </a:cxn>
                <a:cxn ang="0">
                  <a:pos x="13" y="81"/>
                </a:cxn>
                <a:cxn ang="0">
                  <a:pos x="30" y="108"/>
                </a:cxn>
                <a:cxn ang="0">
                  <a:pos x="51" y="131"/>
                </a:cxn>
                <a:cxn ang="0">
                  <a:pos x="77" y="151"/>
                </a:cxn>
                <a:cxn ang="0">
                  <a:pos x="106" y="166"/>
                </a:cxn>
                <a:cxn ang="0">
                  <a:pos x="139" y="175"/>
                </a:cxn>
                <a:cxn ang="0">
                  <a:pos x="174" y="178"/>
                </a:cxn>
                <a:cxn ang="0">
                  <a:pos x="208" y="175"/>
                </a:cxn>
                <a:cxn ang="0">
                  <a:pos x="213" y="174"/>
                </a:cxn>
              </a:cxnLst>
              <a:rect l="0" t="0" r="r" b="b"/>
              <a:pathLst>
                <a:path w="239" h="178">
                  <a:moveTo>
                    <a:pt x="213" y="174"/>
                  </a:moveTo>
                  <a:lnTo>
                    <a:pt x="220" y="169"/>
                  </a:lnTo>
                  <a:lnTo>
                    <a:pt x="227" y="164"/>
                  </a:lnTo>
                  <a:lnTo>
                    <a:pt x="234" y="158"/>
                  </a:lnTo>
                  <a:lnTo>
                    <a:pt x="239" y="152"/>
                  </a:lnTo>
                  <a:lnTo>
                    <a:pt x="235" y="154"/>
                  </a:lnTo>
                  <a:lnTo>
                    <a:pt x="206" y="162"/>
                  </a:lnTo>
                  <a:lnTo>
                    <a:pt x="174" y="165"/>
                  </a:lnTo>
                  <a:lnTo>
                    <a:pt x="141" y="162"/>
                  </a:lnTo>
                  <a:lnTo>
                    <a:pt x="112" y="154"/>
                  </a:lnTo>
                  <a:lnTo>
                    <a:pt x="85" y="139"/>
                  </a:lnTo>
                  <a:lnTo>
                    <a:pt x="61" y="122"/>
                  </a:lnTo>
                  <a:lnTo>
                    <a:pt x="42" y="100"/>
                  </a:lnTo>
                  <a:lnTo>
                    <a:pt x="27" y="75"/>
                  </a:lnTo>
                  <a:lnTo>
                    <a:pt x="18" y="48"/>
                  </a:lnTo>
                  <a:lnTo>
                    <a:pt x="14" y="18"/>
                  </a:lnTo>
                  <a:lnTo>
                    <a:pt x="16" y="0"/>
                  </a:lnTo>
                  <a:lnTo>
                    <a:pt x="11" y="7"/>
                  </a:lnTo>
                  <a:lnTo>
                    <a:pt x="8" y="14"/>
                  </a:lnTo>
                  <a:lnTo>
                    <a:pt x="3" y="21"/>
                  </a:lnTo>
                  <a:lnTo>
                    <a:pt x="0" y="29"/>
                  </a:lnTo>
                  <a:lnTo>
                    <a:pt x="3" y="50"/>
                  </a:lnTo>
                  <a:lnTo>
                    <a:pt x="13" y="81"/>
                  </a:lnTo>
                  <a:lnTo>
                    <a:pt x="30" y="108"/>
                  </a:lnTo>
                  <a:lnTo>
                    <a:pt x="51" y="131"/>
                  </a:lnTo>
                  <a:lnTo>
                    <a:pt x="77" y="151"/>
                  </a:lnTo>
                  <a:lnTo>
                    <a:pt x="106" y="166"/>
                  </a:lnTo>
                  <a:lnTo>
                    <a:pt x="139" y="175"/>
                  </a:lnTo>
                  <a:lnTo>
                    <a:pt x="174" y="178"/>
                  </a:lnTo>
                  <a:lnTo>
                    <a:pt x="208" y="175"/>
                  </a:lnTo>
                  <a:lnTo>
                    <a:pt x="213" y="174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5" name="Freeform 91"/>
            <p:cNvSpPr>
              <a:spLocks/>
            </p:cNvSpPr>
            <p:nvPr/>
          </p:nvSpPr>
          <p:spPr bwMode="auto">
            <a:xfrm>
              <a:off x="2901" y="1608"/>
              <a:ext cx="80" cy="62"/>
            </a:xfrm>
            <a:custGeom>
              <a:avLst/>
              <a:gdLst/>
              <a:ahLst/>
              <a:cxnLst>
                <a:cxn ang="0">
                  <a:pos x="224" y="177"/>
                </a:cxn>
                <a:cxn ang="0">
                  <a:pos x="229" y="171"/>
                </a:cxn>
                <a:cxn ang="0">
                  <a:pos x="234" y="165"/>
                </a:cxn>
                <a:cxn ang="0">
                  <a:pos x="239" y="158"/>
                </a:cxn>
                <a:cxn ang="0">
                  <a:pos x="242" y="152"/>
                </a:cxn>
                <a:cxn ang="0">
                  <a:pos x="242" y="152"/>
                </a:cxn>
                <a:cxn ang="0">
                  <a:pos x="217" y="165"/>
                </a:cxn>
                <a:cxn ang="0">
                  <a:pos x="190" y="172"/>
                </a:cxn>
                <a:cxn ang="0">
                  <a:pos x="161" y="175"/>
                </a:cxn>
                <a:cxn ang="0">
                  <a:pos x="132" y="172"/>
                </a:cxn>
                <a:cxn ang="0">
                  <a:pos x="104" y="165"/>
                </a:cxn>
                <a:cxn ang="0">
                  <a:pos x="79" y="152"/>
                </a:cxn>
                <a:cxn ang="0">
                  <a:pos x="58" y="135"/>
                </a:cxn>
                <a:cxn ang="0">
                  <a:pos x="39" y="115"/>
                </a:cxn>
                <a:cxn ang="0">
                  <a:pos x="26" y="93"/>
                </a:cxn>
                <a:cxn ang="0">
                  <a:pos x="18" y="67"/>
                </a:cxn>
                <a:cxn ang="0">
                  <a:pos x="15" y="40"/>
                </a:cxn>
                <a:cxn ang="0">
                  <a:pos x="18" y="13"/>
                </a:cxn>
                <a:cxn ang="0">
                  <a:pos x="21" y="0"/>
                </a:cxn>
                <a:cxn ang="0">
                  <a:pos x="16" y="5"/>
                </a:cxn>
                <a:cxn ang="0">
                  <a:pos x="10" y="11"/>
                </a:cxn>
                <a:cxn ang="0">
                  <a:pos x="6" y="17"/>
                </a:cxn>
                <a:cxn ang="0">
                  <a:pos x="1" y="23"/>
                </a:cxn>
                <a:cxn ang="0">
                  <a:pos x="0" y="40"/>
                </a:cxn>
                <a:cxn ang="0">
                  <a:pos x="4" y="70"/>
                </a:cxn>
                <a:cxn ang="0">
                  <a:pos x="13" y="98"/>
                </a:cxn>
                <a:cxn ang="0">
                  <a:pos x="28" y="122"/>
                </a:cxn>
                <a:cxn ang="0">
                  <a:pos x="47" y="145"/>
                </a:cxn>
                <a:cxn ang="0">
                  <a:pos x="72" y="162"/>
                </a:cxn>
                <a:cxn ang="0">
                  <a:pos x="98" y="177"/>
                </a:cxn>
                <a:cxn ang="0">
                  <a:pos x="128" y="185"/>
                </a:cxn>
                <a:cxn ang="0">
                  <a:pos x="161" y="188"/>
                </a:cxn>
                <a:cxn ang="0">
                  <a:pos x="193" y="185"/>
                </a:cxn>
                <a:cxn ang="0">
                  <a:pos x="223" y="177"/>
                </a:cxn>
                <a:cxn ang="0">
                  <a:pos x="224" y="177"/>
                </a:cxn>
              </a:cxnLst>
              <a:rect l="0" t="0" r="r" b="b"/>
              <a:pathLst>
                <a:path w="242" h="188">
                  <a:moveTo>
                    <a:pt x="224" y="177"/>
                  </a:moveTo>
                  <a:lnTo>
                    <a:pt x="229" y="171"/>
                  </a:lnTo>
                  <a:lnTo>
                    <a:pt x="234" y="165"/>
                  </a:lnTo>
                  <a:lnTo>
                    <a:pt x="239" y="158"/>
                  </a:lnTo>
                  <a:lnTo>
                    <a:pt x="242" y="152"/>
                  </a:lnTo>
                  <a:lnTo>
                    <a:pt x="242" y="152"/>
                  </a:lnTo>
                  <a:lnTo>
                    <a:pt x="217" y="165"/>
                  </a:lnTo>
                  <a:lnTo>
                    <a:pt x="190" y="172"/>
                  </a:lnTo>
                  <a:lnTo>
                    <a:pt x="161" y="175"/>
                  </a:lnTo>
                  <a:lnTo>
                    <a:pt x="132" y="172"/>
                  </a:lnTo>
                  <a:lnTo>
                    <a:pt x="104" y="165"/>
                  </a:lnTo>
                  <a:lnTo>
                    <a:pt x="79" y="152"/>
                  </a:lnTo>
                  <a:lnTo>
                    <a:pt x="58" y="135"/>
                  </a:lnTo>
                  <a:lnTo>
                    <a:pt x="39" y="115"/>
                  </a:lnTo>
                  <a:lnTo>
                    <a:pt x="26" y="93"/>
                  </a:lnTo>
                  <a:lnTo>
                    <a:pt x="18" y="67"/>
                  </a:lnTo>
                  <a:lnTo>
                    <a:pt x="15" y="40"/>
                  </a:lnTo>
                  <a:lnTo>
                    <a:pt x="18" y="13"/>
                  </a:lnTo>
                  <a:lnTo>
                    <a:pt x="21" y="0"/>
                  </a:lnTo>
                  <a:lnTo>
                    <a:pt x="16" y="5"/>
                  </a:lnTo>
                  <a:lnTo>
                    <a:pt x="10" y="11"/>
                  </a:lnTo>
                  <a:lnTo>
                    <a:pt x="6" y="17"/>
                  </a:lnTo>
                  <a:lnTo>
                    <a:pt x="1" y="23"/>
                  </a:lnTo>
                  <a:lnTo>
                    <a:pt x="0" y="40"/>
                  </a:lnTo>
                  <a:lnTo>
                    <a:pt x="4" y="70"/>
                  </a:lnTo>
                  <a:lnTo>
                    <a:pt x="13" y="98"/>
                  </a:lnTo>
                  <a:lnTo>
                    <a:pt x="28" y="122"/>
                  </a:lnTo>
                  <a:lnTo>
                    <a:pt x="47" y="145"/>
                  </a:lnTo>
                  <a:lnTo>
                    <a:pt x="72" y="162"/>
                  </a:lnTo>
                  <a:lnTo>
                    <a:pt x="98" y="177"/>
                  </a:lnTo>
                  <a:lnTo>
                    <a:pt x="128" y="185"/>
                  </a:lnTo>
                  <a:lnTo>
                    <a:pt x="161" y="188"/>
                  </a:lnTo>
                  <a:lnTo>
                    <a:pt x="193" y="185"/>
                  </a:lnTo>
                  <a:lnTo>
                    <a:pt x="223" y="177"/>
                  </a:lnTo>
                  <a:lnTo>
                    <a:pt x="224" y="177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6" name="Freeform 92"/>
            <p:cNvSpPr>
              <a:spLocks/>
            </p:cNvSpPr>
            <p:nvPr/>
          </p:nvSpPr>
          <p:spPr bwMode="auto">
            <a:xfrm>
              <a:off x="2905" y="1602"/>
              <a:ext cx="80" cy="64"/>
            </a:xfrm>
            <a:custGeom>
              <a:avLst/>
              <a:gdLst/>
              <a:ahLst/>
              <a:cxnLst>
                <a:cxn ang="0">
                  <a:pos x="228" y="168"/>
                </a:cxn>
                <a:cxn ang="0">
                  <a:pos x="231" y="162"/>
                </a:cxn>
                <a:cxn ang="0">
                  <a:pos x="235" y="156"/>
                </a:cxn>
                <a:cxn ang="0">
                  <a:pos x="237" y="150"/>
                </a:cxn>
                <a:cxn ang="0">
                  <a:pos x="239" y="144"/>
                </a:cxn>
                <a:cxn ang="0">
                  <a:pos x="220" y="157"/>
                </a:cxn>
                <a:cxn ang="0">
                  <a:pos x="198" y="169"/>
                </a:cxn>
                <a:cxn ang="0">
                  <a:pos x="173" y="176"/>
                </a:cxn>
                <a:cxn ang="0">
                  <a:pos x="147" y="178"/>
                </a:cxn>
                <a:cxn ang="0">
                  <a:pos x="120" y="176"/>
                </a:cxn>
                <a:cxn ang="0">
                  <a:pos x="95" y="169"/>
                </a:cxn>
                <a:cxn ang="0">
                  <a:pos x="73" y="157"/>
                </a:cxn>
                <a:cxn ang="0">
                  <a:pos x="53" y="143"/>
                </a:cxn>
                <a:cxn ang="0">
                  <a:pos x="38" y="124"/>
                </a:cxn>
                <a:cxn ang="0">
                  <a:pos x="24" y="103"/>
                </a:cxn>
                <a:cxn ang="0">
                  <a:pos x="16" y="81"/>
                </a:cxn>
                <a:cxn ang="0">
                  <a:pos x="14" y="56"/>
                </a:cxn>
                <a:cxn ang="0">
                  <a:pos x="16" y="32"/>
                </a:cxn>
                <a:cxn ang="0">
                  <a:pos x="24" y="9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19" y="8"/>
                </a:cxn>
                <a:cxn ang="0">
                  <a:pos x="13" y="12"/>
                </a:cxn>
                <a:cxn ang="0">
                  <a:pos x="7" y="17"/>
                </a:cxn>
                <a:cxn ang="0">
                  <a:pos x="3" y="29"/>
                </a:cxn>
                <a:cxn ang="0">
                  <a:pos x="0" y="56"/>
                </a:cxn>
                <a:cxn ang="0">
                  <a:pos x="3" y="83"/>
                </a:cxn>
                <a:cxn ang="0">
                  <a:pos x="12" y="109"/>
                </a:cxn>
                <a:cxn ang="0">
                  <a:pos x="25" y="131"/>
                </a:cxn>
                <a:cxn ang="0">
                  <a:pos x="43" y="152"/>
                </a:cxn>
                <a:cxn ang="0">
                  <a:pos x="65" y="168"/>
                </a:cxn>
                <a:cxn ang="0">
                  <a:pos x="90" y="181"/>
                </a:cxn>
                <a:cxn ang="0">
                  <a:pos x="118" y="189"/>
                </a:cxn>
                <a:cxn ang="0">
                  <a:pos x="147" y="192"/>
                </a:cxn>
                <a:cxn ang="0">
                  <a:pos x="176" y="189"/>
                </a:cxn>
                <a:cxn ang="0">
                  <a:pos x="203" y="181"/>
                </a:cxn>
                <a:cxn ang="0">
                  <a:pos x="228" y="168"/>
                </a:cxn>
                <a:cxn ang="0">
                  <a:pos x="228" y="168"/>
                </a:cxn>
              </a:cxnLst>
              <a:rect l="0" t="0" r="r" b="b"/>
              <a:pathLst>
                <a:path w="239" h="192">
                  <a:moveTo>
                    <a:pt x="228" y="168"/>
                  </a:moveTo>
                  <a:lnTo>
                    <a:pt x="231" y="162"/>
                  </a:lnTo>
                  <a:lnTo>
                    <a:pt x="235" y="156"/>
                  </a:lnTo>
                  <a:lnTo>
                    <a:pt x="237" y="150"/>
                  </a:lnTo>
                  <a:lnTo>
                    <a:pt x="239" y="144"/>
                  </a:lnTo>
                  <a:lnTo>
                    <a:pt x="220" y="157"/>
                  </a:lnTo>
                  <a:lnTo>
                    <a:pt x="198" y="169"/>
                  </a:lnTo>
                  <a:lnTo>
                    <a:pt x="173" y="176"/>
                  </a:lnTo>
                  <a:lnTo>
                    <a:pt x="147" y="178"/>
                  </a:lnTo>
                  <a:lnTo>
                    <a:pt x="120" y="176"/>
                  </a:lnTo>
                  <a:lnTo>
                    <a:pt x="95" y="169"/>
                  </a:lnTo>
                  <a:lnTo>
                    <a:pt x="73" y="157"/>
                  </a:lnTo>
                  <a:lnTo>
                    <a:pt x="53" y="143"/>
                  </a:lnTo>
                  <a:lnTo>
                    <a:pt x="38" y="124"/>
                  </a:lnTo>
                  <a:lnTo>
                    <a:pt x="24" y="103"/>
                  </a:lnTo>
                  <a:lnTo>
                    <a:pt x="16" y="81"/>
                  </a:lnTo>
                  <a:lnTo>
                    <a:pt x="14" y="56"/>
                  </a:lnTo>
                  <a:lnTo>
                    <a:pt x="16" y="32"/>
                  </a:lnTo>
                  <a:lnTo>
                    <a:pt x="24" y="9"/>
                  </a:lnTo>
                  <a:lnTo>
                    <a:pt x="30" y="0"/>
                  </a:lnTo>
                  <a:lnTo>
                    <a:pt x="24" y="4"/>
                  </a:lnTo>
                  <a:lnTo>
                    <a:pt x="19" y="8"/>
                  </a:lnTo>
                  <a:lnTo>
                    <a:pt x="13" y="12"/>
                  </a:lnTo>
                  <a:lnTo>
                    <a:pt x="7" y="17"/>
                  </a:lnTo>
                  <a:lnTo>
                    <a:pt x="3" y="29"/>
                  </a:lnTo>
                  <a:lnTo>
                    <a:pt x="0" y="56"/>
                  </a:lnTo>
                  <a:lnTo>
                    <a:pt x="3" y="83"/>
                  </a:lnTo>
                  <a:lnTo>
                    <a:pt x="12" y="109"/>
                  </a:lnTo>
                  <a:lnTo>
                    <a:pt x="25" y="131"/>
                  </a:lnTo>
                  <a:lnTo>
                    <a:pt x="43" y="152"/>
                  </a:lnTo>
                  <a:lnTo>
                    <a:pt x="65" y="168"/>
                  </a:lnTo>
                  <a:lnTo>
                    <a:pt x="90" y="181"/>
                  </a:lnTo>
                  <a:lnTo>
                    <a:pt x="118" y="189"/>
                  </a:lnTo>
                  <a:lnTo>
                    <a:pt x="147" y="192"/>
                  </a:lnTo>
                  <a:lnTo>
                    <a:pt x="176" y="189"/>
                  </a:lnTo>
                  <a:lnTo>
                    <a:pt x="203" y="181"/>
                  </a:lnTo>
                  <a:lnTo>
                    <a:pt x="228" y="168"/>
                  </a:lnTo>
                  <a:lnTo>
                    <a:pt x="228" y="168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7" name="Freeform 93"/>
            <p:cNvSpPr>
              <a:spLocks/>
            </p:cNvSpPr>
            <p:nvPr/>
          </p:nvSpPr>
          <p:spPr bwMode="auto">
            <a:xfrm>
              <a:off x="2910" y="1598"/>
              <a:ext cx="77" cy="64"/>
            </a:xfrm>
            <a:custGeom>
              <a:avLst/>
              <a:gdLst/>
              <a:ahLst/>
              <a:cxnLst>
                <a:cxn ang="0">
                  <a:pos x="226" y="158"/>
                </a:cxn>
                <a:cxn ang="0">
                  <a:pos x="227" y="151"/>
                </a:cxn>
                <a:cxn ang="0">
                  <a:pos x="229" y="144"/>
                </a:cxn>
                <a:cxn ang="0">
                  <a:pos x="231" y="138"/>
                </a:cxn>
                <a:cxn ang="0">
                  <a:pos x="232" y="131"/>
                </a:cxn>
                <a:cxn ang="0">
                  <a:pos x="218" y="146"/>
                </a:cxn>
                <a:cxn ang="0">
                  <a:pos x="200" y="160"/>
                </a:cxn>
                <a:cxn ang="0">
                  <a:pos x="180" y="170"/>
                </a:cxn>
                <a:cxn ang="0">
                  <a:pos x="158" y="177"/>
                </a:cxn>
                <a:cxn ang="0">
                  <a:pos x="134" y="179"/>
                </a:cxn>
                <a:cxn ang="0">
                  <a:pos x="109" y="177"/>
                </a:cxn>
                <a:cxn ang="0">
                  <a:pos x="87" y="170"/>
                </a:cxn>
                <a:cxn ang="0">
                  <a:pos x="67" y="160"/>
                </a:cxn>
                <a:cxn ang="0">
                  <a:pos x="49" y="146"/>
                </a:cxn>
                <a:cxn ang="0">
                  <a:pos x="35" y="130"/>
                </a:cxn>
                <a:cxn ang="0">
                  <a:pos x="23" y="111"/>
                </a:cxn>
                <a:cxn ang="0">
                  <a:pos x="16" y="91"/>
                </a:cxn>
                <a:cxn ang="0">
                  <a:pos x="13" y="68"/>
                </a:cxn>
                <a:cxn ang="0">
                  <a:pos x="16" y="46"/>
                </a:cxn>
                <a:cxn ang="0">
                  <a:pos x="23" y="25"/>
                </a:cxn>
                <a:cxn ang="0">
                  <a:pos x="35" y="7"/>
                </a:cxn>
                <a:cxn ang="0">
                  <a:pos x="40" y="0"/>
                </a:cxn>
                <a:cxn ang="0">
                  <a:pos x="33" y="3"/>
                </a:cxn>
                <a:cxn ang="0">
                  <a:pos x="27" y="7"/>
                </a:cxn>
                <a:cxn ang="0">
                  <a:pos x="20" y="10"/>
                </a:cxn>
                <a:cxn ang="0">
                  <a:pos x="14" y="14"/>
                </a:cxn>
                <a:cxn ang="0">
                  <a:pos x="10" y="20"/>
                </a:cxn>
                <a:cxn ang="0">
                  <a:pos x="2" y="44"/>
                </a:cxn>
                <a:cxn ang="0">
                  <a:pos x="0" y="68"/>
                </a:cxn>
                <a:cxn ang="0">
                  <a:pos x="2" y="93"/>
                </a:cxn>
                <a:cxn ang="0">
                  <a:pos x="10" y="116"/>
                </a:cxn>
                <a:cxn ang="0">
                  <a:pos x="23" y="137"/>
                </a:cxn>
                <a:cxn ang="0">
                  <a:pos x="39" y="156"/>
                </a:cxn>
                <a:cxn ang="0">
                  <a:pos x="59" y="170"/>
                </a:cxn>
                <a:cxn ang="0">
                  <a:pos x="81" y="182"/>
                </a:cxn>
                <a:cxn ang="0">
                  <a:pos x="107" y="189"/>
                </a:cxn>
                <a:cxn ang="0">
                  <a:pos x="134" y="192"/>
                </a:cxn>
                <a:cxn ang="0">
                  <a:pos x="160" y="189"/>
                </a:cxn>
                <a:cxn ang="0">
                  <a:pos x="186" y="182"/>
                </a:cxn>
                <a:cxn ang="0">
                  <a:pos x="208" y="170"/>
                </a:cxn>
                <a:cxn ang="0">
                  <a:pos x="226" y="158"/>
                </a:cxn>
              </a:cxnLst>
              <a:rect l="0" t="0" r="r" b="b"/>
              <a:pathLst>
                <a:path w="232" h="192">
                  <a:moveTo>
                    <a:pt x="226" y="158"/>
                  </a:moveTo>
                  <a:lnTo>
                    <a:pt x="227" y="151"/>
                  </a:lnTo>
                  <a:lnTo>
                    <a:pt x="229" y="144"/>
                  </a:lnTo>
                  <a:lnTo>
                    <a:pt x="231" y="138"/>
                  </a:lnTo>
                  <a:lnTo>
                    <a:pt x="232" y="131"/>
                  </a:lnTo>
                  <a:lnTo>
                    <a:pt x="218" y="146"/>
                  </a:lnTo>
                  <a:lnTo>
                    <a:pt x="200" y="160"/>
                  </a:lnTo>
                  <a:lnTo>
                    <a:pt x="180" y="170"/>
                  </a:lnTo>
                  <a:lnTo>
                    <a:pt x="158" y="177"/>
                  </a:lnTo>
                  <a:lnTo>
                    <a:pt x="134" y="179"/>
                  </a:lnTo>
                  <a:lnTo>
                    <a:pt x="109" y="177"/>
                  </a:lnTo>
                  <a:lnTo>
                    <a:pt x="87" y="170"/>
                  </a:lnTo>
                  <a:lnTo>
                    <a:pt x="67" y="160"/>
                  </a:lnTo>
                  <a:lnTo>
                    <a:pt x="49" y="146"/>
                  </a:lnTo>
                  <a:lnTo>
                    <a:pt x="35" y="130"/>
                  </a:lnTo>
                  <a:lnTo>
                    <a:pt x="23" y="111"/>
                  </a:lnTo>
                  <a:lnTo>
                    <a:pt x="16" y="91"/>
                  </a:lnTo>
                  <a:lnTo>
                    <a:pt x="13" y="68"/>
                  </a:lnTo>
                  <a:lnTo>
                    <a:pt x="16" y="46"/>
                  </a:lnTo>
                  <a:lnTo>
                    <a:pt x="23" y="25"/>
                  </a:lnTo>
                  <a:lnTo>
                    <a:pt x="35" y="7"/>
                  </a:lnTo>
                  <a:lnTo>
                    <a:pt x="40" y="0"/>
                  </a:lnTo>
                  <a:lnTo>
                    <a:pt x="33" y="3"/>
                  </a:lnTo>
                  <a:lnTo>
                    <a:pt x="27" y="7"/>
                  </a:lnTo>
                  <a:lnTo>
                    <a:pt x="20" y="10"/>
                  </a:lnTo>
                  <a:lnTo>
                    <a:pt x="14" y="14"/>
                  </a:lnTo>
                  <a:lnTo>
                    <a:pt x="10" y="20"/>
                  </a:lnTo>
                  <a:lnTo>
                    <a:pt x="2" y="44"/>
                  </a:lnTo>
                  <a:lnTo>
                    <a:pt x="0" y="68"/>
                  </a:lnTo>
                  <a:lnTo>
                    <a:pt x="2" y="93"/>
                  </a:lnTo>
                  <a:lnTo>
                    <a:pt x="10" y="116"/>
                  </a:lnTo>
                  <a:lnTo>
                    <a:pt x="23" y="137"/>
                  </a:lnTo>
                  <a:lnTo>
                    <a:pt x="39" y="156"/>
                  </a:lnTo>
                  <a:lnTo>
                    <a:pt x="59" y="170"/>
                  </a:lnTo>
                  <a:lnTo>
                    <a:pt x="81" y="182"/>
                  </a:lnTo>
                  <a:lnTo>
                    <a:pt x="107" y="189"/>
                  </a:lnTo>
                  <a:lnTo>
                    <a:pt x="134" y="192"/>
                  </a:lnTo>
                  <a:lnTo>
                    <a:pt x="160" y="189"/>
                  </a:lnTo>
                  <a:lnTo>
                    <a:pt x="186" y="182"/>
                  </a:lnTo>
                  <a:lnTo>
                    <a:pt x="208" y="170"/>
                  </a:lnTo>
                  <a:lnTo>
                    <a:pt x="226" y="158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8" name="Freeform 94"/>
            <p:cNvSpPr>
              <a:spLocks/>
            </p:cNvSpPr>
            <p:nvPr/>
          </p:nvSpPr>
          <p:spPr bwMode="auto">
            <a:xfrm>
              <a:off x="2914" y="1596"/>
              <a:ext cx="76" cy="62"/>
            </a:xfrm>
            <a:custGeom>
              <a:avLst/>
              <a:gdLst/>
              <a:ahLst/>
              <a:cxnLst>
                <a:cxn ang="0">
                  <a:pos x="220" y="112"/>
                </a:cxn>
                <a:cxn ang="0">
                  <a:pos x="220" y="115"/>
                </a:cxn>
                <a:cxn ang="0">
                  <a:pos x="220" y="118"/>
                </a:cxn>
                <a:cxn ang="0">
                  <a:pos x="220" y="121"/>
                </a:cxn>
                <a:cxn ang="0">
                  <a:pos x="220" y="126"/>
                </a:cxn>
                <a:cxn ang="0">
                  <a:pos x="220" y="130"/>
                </a:cxn>
                <a:cxn ang="0">
                  <a:pos x="220" y="133"/>
                </a:cxn>
                <a:cxn ang="0">
                  <a:pos x="220" y="137"/>
                </a:cxn>
                <a:cxn ang="0">
                  <a:pos x="220" y="141"/>
                </a:cxn>
                <a:cxn ang="0">
                  <a:pos x="207" y="154"/>
                </a:cxn>
                <a:cxn ang="0">
                  <a:pos x="190" y="168"/>
                </a:cxn>
                <a:cxn ang="0">
                  <a:pos x="168" y="178"/>
                </a:cxn>
                <a:cxn ang="0">
                  <a:pos x="146" y="185"/>
                </a:cxn>
                <a:cxn ang="0">
                  <a:pos x="122" y="187"/>
                </a:cxn>
                <a:cxn ang="0">
                  <a:pos x="97" y="185"/>
                </a:cxn>
                <a:cxn ang="0">
                  <a:pos x="75" y="178"/>
                </a:cxn>
                <a:cxn ang="0">
                  <a:pos x="54" y="168"/>
                </a:cxn>
                <a:cxn ang="0">
                  <a:pos x="36" y="154"/>
                </a:cxn>
                <a:cxn ang="0">
                  <a:pos x="21" y="138"/>
                </a:cxn>
                <a:cxn ang="0">
                  <a:pos x="10" y="118"/>
                </a:cxn>
                <a:cxn ang="0">
                  <a:pos x="2" y="98"/>
                </a:cxn>
                <a:cxn ang="0">
                  <a:pos x="0" y="75"/>
                </a:cxn>
                <a:cxn ang="0">
                  <a:pos x="2" y="53"/>
                </a:cxn>
                <a:cxn ang="0">
                  <a:pos x="10" y="32"/>
                </a:cxn>
                <a:cxn ang="0">
                  <a:pos x="21" y="12"/>
                </a:cxn>
                <a:cxn ang="0">
                  <a:pos x="25" y="8"/>
                </a:cxn>
                <a:cxn ang="0">
                  <a:pos x="31" y="6"/>
                </a:cxn>
                <a:cxn ang="0">
                  <a:pos x="38" y="4"/>
                </a:cxn>
                <a:cxn ang="0">
                  <a:pos x="45" y="2"/>
                </a:cxn>
                <a:cxn ang="0">
                  <a:pos x="53" y="0"/>
                </a:cxn>
                <a:cxn ang="0">
                  <a:pos x="46" y="5"/>
                </a:cxn>
                <a:cxn ang="0">
                  <a:pos x="33" y="20"/>
                </a:cxn>
                <a:cxn ang="0">
                  <a:pos x="24" y="37"/>
                </a:cxn>
                <a:cxn ang="0">
                  <a:pos x="17" y="56"/>
                </a:cxn>
                <a:cxn ang="0">
                  <a:pos x="15" y="75"/>
                </a:cxn>
                <a:cxn ang="0">
                  <a:pos x="17" y="95"/>
                </a:cxn>
                <a:cxn ang="0">
                  <a:pos x="24" y="113"/>
                </a:cxn>
                <a:cxn ang="0">
                  <a:pos x="33" y="131"/>
                </a:cxn>
                <a:cxn ang="0">
                  <a:pos x="46" y="145"/>
                </a:cxn>
                <a:cxn ang="0">
                  <a:pos x="62" y="157"/>
                </a:cxn>
                <a:cxn ang="0">
                  <a:pos x="80" y="166"/>
                </a:cxn>
                <a:cxn ang="0">
                  <a:pos x="101" y="172"/>
                </a:cxn>
                <a:cxn ang="0">
                  <a:pos x="122" y="174"/>
                </a:cxn>
                <a:cxn ang="0">
                  <a:pos x="143" y="172"/>
                </a:cxn>
                <a:cxn ang="0">
                  <a:pos x="163" y="166"/>
                </a:cxn>
                <a:cxn ang="0">
                  <a:pos x="182" y="157"/>
                </a:cxn>
                <a:cxn ang="0">
                  <a:pos x="197" y="145"/>
                </a:cxn>
                <a:cxn ang="0">
                  <a:pos x="211" y="131"/>
                </a:cxn>
                <a:cxn ang="0">
                  <a:pos x="220" y="113"/>
                </a:cxn>
                <a:cxn ang="0">
                  <a:pos x="220" y="112"/>
                </a:cxn>
              </a:cxnLst>
              <a:rect l="0" t="0" r="r" b="b"/>
              <a:pathLst>
                <a:path w="220" h="187">
                  <a:moveTo>
                    <a:pt x="220" y="112"/>
                  </a:moveTo>
                  <a:lnTo>
                    <a:pt x="220" y="115"/>
                  </a:lnTo>
                  <a:lnTo>
                    <a:pt x="220" y="118"/>
                  </a:lnTo>
                  <a:lnTo>
                    <a:pt x="220" y="121"/>
                  </a:lnTo>
                  <a:lnTo>
                    <a:pt x="220" y="126"/>
                  </a:lnTo>
                  <a:lnTo>
                    <a:pt x="220" y="130"/>
                  </a:lnTo>
                  <a:lnTo>
                    <a:pt x="220" y="133"/>
                  </a:lnTo>
                  <a:lnTo>
                    <a:pt x="220" y="137"/>
                  </a:lnTo>
                  <a:lnTo>
                    <a:pt x="220" y="141"/>
                  </a:lnTo>
                  <a:lnTo>
                    <a:pt x="207" y="154"/>
                  </a:lnTo>
                  <a:lnTo>
                    <a:pt x="190" y="168"/>
                  </a:lnTo>
                  <a:lnTo>
                    <a:pt x="168" y="178"/>
                  </a:lnTo>
                  <a:lnTo>
                    <a:pt x="146" y="185"/>
                  </a:lnTo>
                  <a:lnTo>
                    <a:pt x="122" y="187"/>
                  </a:lnTo>
                  <a:lnTo>
                    <a:pt x="97" y="185"/>
                  </a:lnTo>
                  <a:lnTo>
                    <a:pt x="75" y="178"/>
                  </a:lnTo>
                  <a:lnTo>
                    <a:pt x="54" y="168"/>
                  </a:lnTo>
                  <a:lnTo>
                    <a:pt x="36" y="154"/>
                  </a:lnTo>
                  <a:lnTo>
                    <a:pt x="21" y="138"/>
                  </a:lnTo>
                  <a:lnTo>
                    <a:pt x="10" y="118"/>
                  </a:lnTo>
                  <a:lnTo>
                    <a:pt x="2" y="98"/>
                  </a:lnTo>
                  <a:lnTo>
                    <a:pt x="0" y="75"/>
                  </a:lnTo>
                  <a:lnTo>
                    <a:pt x="2" y="53"/>
                  </a:lnTo>
                  <a:lnTo>
                    <a:pt x="10" y="32"/>
                  </a:lnTo>
                  <a:lnTo>
                    <a:pt x="21" y="12"/>
                  </a:lnTo>
                  <a:lnTo>
                    <a:pt x="25" y="8"/>
                  </a:lnTo>
                  <a:lnTo>
                    <a:pt x="31" y="6"/>
                  </a:lnTo>
                  <a:lnTo>
                    <a:pt x="38" y="4"/>
                  </a:lnTo>
                  <a:lnTo>
                    <a:pt x="45" y="2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33" y="20"/>
                  </a:lnTo>
                  <a:lnTo>
                    <a:pt x="24" y="37"/>
                  </a:lnTo>
                  <a:lnTo>
                    <a:pt x="17" y="56"/>
                  </a:lnTo>
                  <a:lnTo>
                    <a:pt x="15" y="75"/>
                  </a:lnTo>
                  <a:lnTo>
                    <a:pt x="17" y="95"/>
                  </a:lnTo>
                  <a:lnTo>
                    <a:pt x="24" y="113"/>
                  </a:lnTo>
                  <a:lnTo>
                    <a:pt x="33" y="131"/>
                  </a:lnTo>
                  <a:lnTo>
                    <a:pt x="46" y="145"/>
                  </a:lnTo>
                  <a:lnTo>
                    <a:pt x="62" y="157"/>
                  </a:lnTo>
                  <a:lnTo>
                    <a:pt x="80" y="166"/>
                  </a:lnTo>
                  <a:lnTo>
                    <a:pt x="101" y="172"/>
                  </a:lnTo>
                  <a:lnTo>
                    <a:pt x="122" y="174"/>
                  </a:lnTo>
                  <a:lnTo>
                    <a:pt x="143" y="172"/>
                  </a:lnTo>
                  <a:lnTo>
                    <a:pt x="163" y="166"/>
                  </a:lnTo>
                  <a:lnTo>
                    <a:pt x="182" y="157"/>
                  </a:lnTo>
                  <a:lnTo>
                    <a:pt x="197" y="145"/>
                  </a:lnTo>
                  <a:lnTo>
                    <a:pt x="211" y="131"/>
                  </a:lnTo>
                  <a:lnTo>
                    <a:pt x="220" y="113"/>
                  </a:lnTo>
                  <a:lnTo>
                    <a:pt x="220" y="112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59" name="Freeform 95"/>
            <p:cNvSpPr>
              <a:spLocks/>
            </p:cNvSpPr>
            <p:nvPr/>
          </p:nvSpPr>
          <p:spPr bwMode="auto">
            <a:xfrm>
              <a:off x="2918" y="1595"/>
              <a:ext cx="69" cy="59"/>
            </a:xfrm>
            <a:custGeom>
              <a:avLst/>
              <a:gdLst/>
              <a:ahLst/>
              <a:cxnLst>
                <a:cxn ang="0">
                  <a:pos x="206" y="117"/>
                </a:cxn>
                <a:cxn ang="0">
                  <a:pos x="205" y="110"/>
                </a:cxn>
                <a:cxn ang="0">
                  <a:pos x="203" y="102"/>
                </a:cxn>
                <a:cxn ang="0">
                  <a:pos x="201" y="95"/>
                </a:cxn>
                <a:cxn ang="0">
                  <a:pos x="199" y="87"/>
                </a:cxn>
                <a:cxn ang="0">
                  <a:pos x="199" y="95"/>
                </a:cxn>
                <a:cxn ang="0">
                  <a:pos x="193" y="111"/>
                </a:cxn>
                <a:cxn ang="0">
                  <a:pos x="186" y="125"/>
                </a:cxn>
                <a:cxn ang="0">
                  <a:pos x="173" y="138"/>
                </a:cxn>
                <a:cxn ang="0">
                  <a:pos x="160" y="149"/>
                </a:cxn>
                <a:cxn ang="0">
                  <a:pos x="144" y="156"/>
                </a:cxn>
                <a:cxn ang="0">
                  <a:pos x="127" y="161"/>
                </a:cxn>
                <a:cxn ang="0">
                  <a:pos x="108" y="164"/>
                </a:cxn>
                <a:cxn ang="0">
                  <a:pos x="89" y="161"/>
                </a:cxn>
                <a:cxn ang="0">
                  <a:pos x="71" y="156"/>
                </a:cxn>
                <a:cxn ang="0">
                  <a:pos x="55" y="149"/>
                </a:cxn>
                <a:cxn ang="0">
                  <a:pos x="42" y="138"/>
                </a:cxn>
                <a:cxn ang="0">
                  <a:pos x="30" y="125"/>
                </a:cxn>
                <a:cxn ang="0">
                  <a:pos x="22" y="111"/>
                </a:cxn>
                <a:cxn ang="0">
                  <a:pos x="16" y="95"/>
                </a:cxn>
                <a:cxn ang="0">
                  <a:pos x="14" y="77"/>
                </a:cxn>
                <a:cxn ang="0">
                  <a:pos x="16" y="60"/>
                </a:cxn>
                <a:cxn ang="0">
                  <a:pos x="22" y="43"/>
                </a:cxn>
                <a:cxn ang="0">
                  <a:pos x="30" y="29"/>
                </a:cxn>
                <a:cxn ang="0">
                  <a:pos x="42" y="17"/>
                </a:cxn>
                <a:cxn ang="0">
                  <a:pos x="55" y="5"/>
                </a:cxn>
                <a:cxn ang="0">
                  <a:pos x="68" y="0"/>
                </a:cxn>
                <a:cxn ang="0">
                  <a:pos x="60" y="0"/>
                </a:cxn>
                <a:cxn ang="0">
                  <a:pos x="53" y="0"/>
                </a:cxn>
                <a:cxn ang="0">
                  <a:pos x="45" y="1"/>
                </a:cxn>
                <a:cxn ang="0">
                  <a:pos x="38" y="2"/>
                </a:cxn>
                <a:cxn ang="0">
                  <a:pos x="32" y="7"/>
                </a:cxn>
                <a:cxn ang="0">
                  <a:pos x="19" y="22"/>
                </a:cxn>
                <a:cxn ang="0">
                  <a:pos x="9" y="38"/>
                </a:cxn>
                <a:cxn ang="0">
                  <a:pos x="2" y="58"/>
                </a:cxn>
                <a:cxn ang="0">
                  <a:pos x="0" y="77"/>
                </a:cxn>
                <a:cxn ang="0">
                  <a:pos x="2" y="97"/>
                </a:cxn>
                <a:cxn ang="0">
                  <a:pos x="9" y="116"/>
                </a:cxn>
                <a:cxn ang="0">
                  <a:pos x="19" y="133"/>
                </a:cxn>
                <a:cxn ang="0">
                  <a:pos x="32" y="147"/>
                </a:cxn>
                <a:cxn ang="0">
                  <a:pos x="48" y="159"/>
                </a:cxn>
                <a:cxn ang="0">
                  <a:pos x="65" y="169"/>
                </a:cxn>
                <a:cxn ang="0">
                  <a:pos x="87" y="175"/>
                </a:cxn>
                <a:cxn ang="0">
                  <a:pos x="108" y="177"/>
                </a:cxn>
                <a:cxn ang="0">
                  <a:pos x="129" y="175"/>
                </a:cxn>
                <a:cxn ang="0">
                  <a:pos x="150" y="169"/>
                </a:cxn>
                <a:cxn ang="0">
                  <a:pos x="168" y="159"/>
                </a:cxn>
                <a:cxn ang="0">
                  <a:pos x="183" y="147"/>
                </a:cxn>
                <a:cxn ang="0">
                  <a:pos x="197" y="133"/>
                </a:cxn>
                <a:cxn ang="0">
                  <a:pos x="206" y="117"/>
                </a:cxn>
              </a:cxnLst>
              <a:rect l="0" t="0" r="r" b="b"/>
              <a:pathLst>
                <a:path w="206" h="177">
                  <a:moveTo>
                    <a:pt x="206" y="117"/>
                  </a:moveTo>
                  <a:lnTo>
                    <a:pt x="205" y="110"/>
                  </a:lnTo>
                  <a:lnTo>
                    <a:pt x="203" y="102"/>
                  </a:lnTo>
                  <a:lnTo>
                    <a:pt x="201" y="95"/>
                  </a:lnTo>
                  <a:lnTo>
                    <a:pt x="199" y="87"/>
                  </a:lnTo>
                  <a:lnTo>
                    <a:pt x="199" y="95"/>
                  </a:lnTo>
                  <a:lnTo>
                    <a:pt x="193" y="111"/>
                  </a:lnTo>
                  <a:lnTo>
                    <a:pt x="186" y="125"/>
                  </a:lnTo>
                  <a:lnTo>
                    <a:pt x="173" y="138"/>
                  </a:lnTo>
                  <a:lnTo>
                    <a:pt x="160" y="149"/>
                  </a:lnTo>
                  <a:lnTo>
                    <a:pt x="144" y="156"/>
                  </a:lnTo>
                  <a:lnTo>
                    <a:pt x="127" y="161"/>
                  </a:lnTo>
                  <a:lnTo>
                    <a:pt x="108" y="164"/>
                  </a:lnTo>
                  <a:lnTo>
                    <a:pt x="89" y="161"/>
                  </a:lnTo>
                  <a:lnTo>
                    <a:pt x="71" y="156"/>
                  </a:lnTo>
                  <a:lnTo>
                    <a:pt x="55" y="149"/>
                  </a:lnTo>
                  <a:lnTo>
                    <a:pt x="42" y="138"/>
                  </a:lnTo>
                  <a:lnTo>
                    <a:pt x="30" y="125"/>
                  </a:lnTo>
                  <a:lnTo>
                    <a:pt x="22" y="111"/>
                  </a:lnTo>
                  <a:lnTo>
                    <a:pt x="16" y="95"/>
                  </a:lnTo>
                  <a:lnTo>
                    <a:pt x="14" y="77"/>
                  </a:lnTo>
                  <a:lnTo>
                    <a:pt x="16" y="60"/>
                  </a:lnTo>
                  <a:lnTo>
                    <a:pt x="22" y="43"/>
                  </a:lnTo>
                  <a:lnTo>
                    <a:pt x="30" y="29"/>
                  </a:lnTo>
                  <a:lnTo>
                    <a:pt x="42" y="17"/>
                  </a:lnTo>
                  <a:lnTo>
                    <a:pt x="55" y="5"/>
                  </a:lnTo>
                  <a:lnTo>
                    <a:pt x="68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5" y="1"/>
                  </a:lnTo>
                  <a:lnTo>
                    <a:pt x="38" y="2"/>
                  </a:lnTo>
                  <a:lnTo>
                    <a:pt x="32" y="7"/>
                  </a:lnTo>
                  <a:lnTo>
                    <a:pt x="19" y="22"/>
                  </a:lnTo>
                  <a:lnTo>
                    <a:pt x="9" y="38"/>
                  </a:lnTo>
                  <a:lnTo>
                    <a:pt x="2" y="58"/>
                  </a:lnTo>
                  <a:lnTo>
                    <a:pt x="0" y="77"/>
                  </a:lnTo>
                  <a:lnTo>
                    <a:pt x="2" y="97"/>
                  </a:lnTo>
                  <a:lnTo>
                    <a:pt x="9" y="116"/>
                  </a:lnTo>
                  <a:lnTo>
                    <a:pt x="19" y="133"/>
                  </a:lnTo>
                  <a:lnTo>
                    <a:pt x="32" y="147"/>
                  </a:lnTo>
                  <a:lnTo>
                    <a:pt x="48" y="159"/>
                  </a:lnTo>
                  <a:lnTo>
                    <a:pt x="65" y="169"/>
                  </a:lnTo>
                  <a:lnTo>
                    <a:pt x="87" y="175"/>
                  </a:lnTo>
                  <a:lnTo>
                    <a:pt x="108" y="177"/>
                  </a:lnTo>
                  <a:lnTo>
                    <a:pt x="129" y="175"/>
                  </a:lnTo>
                  <a:lnTo>
                    <a:pt x="150" y="169"/>
                  </a:lnTo>
                  <a:lnTo>
                    <a:pt x="168" y="159"/>
                  </a:lnTo>
                  <a:lnTo>
                    <a:pt x="183" y="147"/>
                  </a:lnTo>
                  <a:lnTo>
                    <a:pt x="197" y="133"/>
                  </a:lnTo>
                  <a:lnTo>
                    <a:pt x="206" y="117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0" name="Freeform 96"/>
            <p:cNvSpPr>
              <a:spLocks/>
            </p:cNvSpPr>
            <p:nvPr/>
          </p:nvSpPr>
          <p:spPr bwMode="auto">
            <a:xfrm>
              <a:off x="2923" y="1595"/>
              <a:ext cx="62" cy="5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78" y="1"/>
                </a:cxn>
                <a:cxn ang="0">
                  <a:pos x="69" y="0"/>
                </a:cxn>
                <a:cxn ang="0">
                  <a:pos x="59" y="0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42" y="5"/>
                </a:cxn>
                <a:cxn ang="0">
                  <a:pos x="17" y="29"/>
                </a:cxn>
                <a:cxn ang="0">
                  <a:pos x="2" y="60"/>
                </a:cxn>
                <a:cxn ang="0">
                  <a:pos x="2" y="95"/>
                </a:cxn>
                <a:cxn ang="0">
                  <a:pos x="17" y="125"/>
                </a:cxn>
                <a:cxn ang="0">
                  <a:pos x="42" y="149"/>
                </a:cxn>
                <a:cxn ang="0">
                  <a:pos x="76" y="162"/>
                </a:cxn>
                <a:cxn ang="0">
                  <a:pos x="114" y="162"/>
                </a:cxn>
                <a:cxn ang="0">
                  <a:pos x="147" y="149"/>
                </a:cxn>
                <a:cxn ang="0">
                  <a:pos x="173" y="125"/>
                </a:cxn>
                <a:cxn ang="0">
                  <a:pos x="187" y="95"/>
                </a:cxn>
                <a:cxn ang="0">
                  <a:pos x="186" y="86"/>
                </a:cxn>
                <a:cxn ang="0">
                  <a:pos x="184" y="80"/>
                </a:cxn>
                <a:cxn ang="0">
                  <a:pos x="175" y="77"/>
                </a:cxn>
                <a:cxn ang="0">
                  <a:pos x="172" y="59"/>
                </a:cxn>
                <a:cxn ang="0">
                  <a:pos x="177" y="68"/>
                </a:cxn>
                <a:cxn ang="0">
                  <a:pos x="183" y="77"/>
                </a:cxn>
                <a:cxn ang="0">
                  <a:pos x="174" y="92"/>
                </a:cxn>
                <a:cxn ang="0">
                  <a:pos x="161" y="118"/>
                </a:cxn>
                <a:cxn ang="0">
                  <a:pos x="139" y="139"/>
                </a:cxn>
                <a:cxn ang="0">
                  <a:pos x="110" y="150"/>
                </a:cxn>
                <a:cxn ang="0">
                  <a:pos x="79" y="150"/>
                </a:cxn>
                <a:cxn ang="0">
                  <a:pos x="50" y="139"/>
                </a:cxn>
                <a:cxn ang="0">
                  <a:pos x="28" y="118"/>
                </a:cxn>
                <a:cxn ang="0">
                  <a:pos x="16" y="92"/>
                </a:cxn>
                <a:cxn ang="0">
                  <a:pos x="16" y="63"/>
                </a:cxn>
                <a:cxn ang="0">
                  <a:pos x="28" y="36"/>
                </a:cxn>
                <a:cxn ang="0">
                  <a:pos x="50" y="16"/>
                </a:cxn>
                <a:cxn ang="0">
                  <a:pos x="79" y="4"/>
                </a:cxn>
              </a:cxnLst>
              <a:rect l="0" t="0" r="r" b="b"/>
              <a:pathLst>
                <a:path w="187" h="165">
                  <a:moveTo>
                    <a:pt x="90" y="4"/>
                  </a:moveTo>
                  <a:lnTo>
                    <a:pt x="86" y="3"/>
                  </a:lnTo>
                  <a:lnTo>
                    <a:pt x="81" y="2"/>
                  </a:lnTo>
                  <a:lnTo>
                    <a:pt x="78" y="1"/>
                  </a:lnTo>
                  <a:lnTo>
                    <a:pt x="74" y="1"/>
                  </a:lnTo>
                  <a:lnTo>
                    <a:pt x="69" y="0"/>
                  </a:lnTo>
                  <a:lnTo>
                    <a:pt x="65" y="0"/>
                  </a:lnTo>
                  <a:lnTo>
                    <a:pt x="59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42" y="5"/>
                  </a:lnTo>
                  <a:lnTo>
                    <a:pt x="28" y="16"/>
                  </a:lnTo>
                  <a:lnTo>
                    <a:pt x="17" y="29"/>
                  </a:lnTo>
                  <a:lnTo>
                    <a:pt x="8" y="43"/>
                  </a:lnTo>
                  <a:lnTo>
                    <a:pt x="2" y="60"/>
                  </a:lnTo>
                  <a:lnTo>
                    <a:pt x="0" y="77"/>
                  </a:lnTo>
                  <a:lnTo>
                    <a:pt x="2" y="95"/>
                  </a:lnTo>
                  <a:lnTo>
                    <a:pt x="8" y="111"/>
                  </a:lnTo>
                  <a:lnTo>
                    <a:pt x="17" y="125"/>
                  </a:lnTo>
                  <a:lnTo>
                    <a:pt x="28" y="139"/>
                  </a:lnTo>
                  <a:lnTo>
                    <a:pt x="42" y="149"/>
                  </a:lnTo>
                  <a:lnTo>
                    <a:pt x="58" y="157"/>
                  </a:lnTo>
                  <a:lnTo>
                    <a:pt x="76" y="162"/>
                  </a:lnTo>
                  <a:lnTo>
                    <a:pt x="95" y="165"/>
                  </a:lnTo>
                  <a:lnTo>
                    <a:pt x="114" y="162"/>
                  </a:lnTo>
                  <a:lnTo>
                    <a:pt x="131" y="157"/>
                  </a:lnTo>
                  <a:lnTo>
                    <a:pt x="147" y="149"/>
                  </a:lnTo>
                  <a:lnTo>
                    <a:pt x="161" y="139"/>
                  </a:lnTo>
                  <a:lnTo>
                    <a:pt x="173" y="125"/>
                  </a:lnTo>
                  <a:lnTo>
                    <a:pt x="182" y="111"/>
                  </a:lnTo>
                  <a:lnTo>
                    <a:pt x="187" y="95"/>
                  </a:lnTo>
                  <a:lnTo>
                    <a:pt x="187" y="90"/>
                  </a:lnTo>
                  <a:lnTo>
                    <a:pt x="186" y="86"/>
                  </a:lnTo>
                  <a:lnTo>
                    <a:pt x="185" y="83"/>
                  </a:lnTo>
                  <a:lnTo>
                    <a:pt x="184" y="80"/>
                  </a:lnTo>
                  <a:lnTo>
                    <a:pt x="183" y="77"/>
                  </a:lnTo>
                  <a:lnTo>
                    <a:pt x="175" y="77"/>
                  </a:lnTo>
                  <a:lnTo>
                    <a:pt x="174" y="63"/>
                  </a:lnTo>
                  <a:lnTo>
                    <a:pt x="172" y="59"/>
                  </a:lnTo>
                  <a:lnTo>
                    <a:pt x="175" y="63"/>
                  </a:lnTo>
                  <a:lnTo>
                    <a:pt x="177" y="68"/>
                  </a:lnTo>
                  <a:lnTo>
                    <a:pt x="180" y="72"/>
                  </a:lnTo>
                  <a:lnTo>
                    <a:pt x="183" y="77"/>
                  </a:lnTo>
                  <a:lnTo>
                    <a:pt x="175" y="77"/>
                  </a:lnTo>
                  <a:lnTo>
                    <a:pt x="174" y="92"/>
                  </a:lnTo>
                  <a:lnTo>
                    <a:pt x="168" y="106"/>
                  </a:lnTo>
                  <a:lnTo>
                    <a:pt x="161" y="118"/>
                  </a:lnTo>
                  <a:lnTo>
                    <a:pt x="151" y="130"/>
                  </a:lnTo>
                  <a:lnTo>
                    <a:pt x="139" y="139"/>
                  </a:lnTo>
                  <a:lnTo>
                    <a:pt x="126" y="145"/>
                  </a:lnTo>
                  <a:lnTo>
                    <a:pt x="110" y="150"/>
                  </a:lnTo>
                  <a:lnTo>
                    <a:pt x="95" y="151"/>
                  </a:lnTo>
                  <a:lnTo>
                    <a:pt x="79" y="150"/>
                  </a:lnTo>
                  <a:lnTo>
                    <a:pt x="63" y="145"/>
                  </a:lnTo>
                  <a:lnTo>
                    <a:pt x="50" y="139"/>
                  </a:lnTo>
                  <a:lnTo>
                    <a:pt x="38" y="130"/>
                  </a:lnTo>
                  <a:lnTo>
                    <a:pt x="28" y="118"/>
                  </a:lnTo>
                  <a:lnTo>
                    <a:pt x="21" y="106"/>
                  </a:lnTo>
                  <a:lnTo>
                    <a:pt x="16" y="92"/>
                  </a:lnTo>
                  <a:lnTo>
                    <a:pt x="14" y="77"/>
                  </a:lnTo>
                  <a:lnTo>
                    <a:pt x="16" y="63"/>
                  </a:lnTo>
                  <a:lnTo>
                    <a:pt x="21" y="48"/>
                  </a:lnTo>
                  <a:lnTo>
                    <a:pt x="28" y="36"/>
                  </a:lnTo>
                  <a:lnTo>
                    <a:pt x="38" y="25"/>
                  </a:lnTo>
                  <a:lnTo>
                    <a:pt x="50" y="16"/>
                  </a:lnTo>
                  <a:lnTo>
                    <a:pt x="63" y="9"/>
                  </a:lnTo>
                  <a:lnTo>
                    <a:pt x="79" y="4"/>
                  </a:lnTo>
                  <a:lnTo>
                    <a:pt x="90" y="4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1" name="Freeform 97"/>
            <p:cNvSpPr>
              <a:spLocks/>
            </p:cNvSpPr>
            <p:nvPr/>
          </p:nvSpPr>
          <p:spPr bwMode="auto">
            <a:xfrm>
              <a:off x="2927" y="1596"/>
              <a:ext cx="54" cy="50"/>
            </a:xfrm>
            <a:custGeom>
              <a:avLst/>
              <a:gdLst/>
              <a:ahLst/>
              <a:cxnLst>
                <a:cxn ang="0">
                  <a:pos x="154" y="50"/>
                </a:cxn>
                <a:cxn ang="0">
                  <a:pos x="135" y="30"/>
                </a:cxn>
                <a:cxn ang="0">
                  <a:pos x="113" y="15"/>
                </a:cxn>
                <a:cxn ang="0">
                  <a:pos x="87" y="4"/>
                </a:cxn>
                <a:cxn ang="0">
                  <a:pos x="65" y="0"/>
                </a:cxn>
                <a:cxn ang="0">
                  <a:pos x="36" y="13"/>
                </a:cxn>
                <a:cxn ang="0">
                  <a:pos x="15" y="32"/>
                </a:cxn>
                <a:cxn ang="0">
                  <a:pos x="1" y="59"/>
                </a:cxn>
                <a:cxn ang="0">
                  <a:pos x="1" y="90"/>
                </a:cxn>
                <a:cxn ang="0">
                  <a:pos x="15" y="116"/>
                </a:cxn>
                <a:cxn ang="0">
                  <a:pos x="36" y="136"/>
                </a:cxn>
                <a:cxn ang="0">
                  <a:pos x="65" y="148"/>
                </a:cxn>
                <a:cxn ang="0">
                  <a:pos x="98" y="148"/>
                </a:cxn>
                <a:cxn ang="0">
                  <a:pos x="127" y="136"/>
                </a:cxn>
                <a:cxn ang="0">
                  <a:pos x="148" y="116"/>
                </a:cxn>
                <a:cxn ang="0">
                  <a:pos x="162" y="90"/>
                </a:cxn>
                <a:cxn ang="0">
                  <a:pos x="148" y="74"/>
                </a:cxn>
                <a:cxn ang="0">
                  <a:pos x="143" y="51"/>
                </a:cxn>
                <a:cxn ang="0">
                  <a:pos x="128" y="31"/>
                </a:cxn>
                <a:cxn ang="0">
                  <a:pos x="107" y="18"/>
                </a:cxn>
                <a:cxn ang="0">
                  <a:pos x="82" y="13"/>
                </a:cxn>
                <a:cxn ang="0">
                  <a:pos x="56" y="18"/>
                </a:cxn>
                <a:cxn ang="0">
                  <a:pos x="35" y="31"/>
                </a:cxn>
                <a:cxn ang="0">
                  <a:pos x="20" y="51"/>
                </a:cxn>
                <a:cxn ang="0">
                  <a:pos x="15" y="74"/>
                </a:cxn>
                <a:cxn ang="0">
                  <a:pos x="20" y="98"/>
                </a:cxn>
                <a:cxn ang="0">
                  <a:pos x="35" y="117"/>
                </a:cxn>
                <a:cxn ang="0">
                  <a:pos x="56" y="131"/>
                </a:cxn>
                <a:cxn ang="0">
                  <a:pos x="82" y="136"/>
                </a:cxn>
                <a:cxn ang="0">
                  <a:pos x="107" y="131"/>
                </a:cxn>
                <a:cxn ang="0">
                  <a:pos x="128" y="117"/>
                </a:cxn>
                <a:cxn ang="0">
                  <a:pos x="143" y="98"/>
                </a:cxn>
                <a:cxn ang="0">
                  <a:pos x="148" y="74"/>
                </a:cxn>
                <a:cxn ang="0">
                  <a:pos x="162" y="60"/>
                </a:cxn>
              </a:cxnLst>
              <a:rect l="0" t="0" r="r" b="b"/>
              <a:pathLst>
                <a:path w="163" h="149">
                  <a:moveTo>
                    <a:pt x="162" y="60"/>
                  </a:moveTo>
                  <a:lnTo>
                    <a:pt x="154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5" y="22"/>
                  </a:lnTo>
                  <a:lnTo>
                    <a:pt x="113" y="15"/>
                  </a:lnTo>
                  <a:lnTo>
                    <a:pt x="101" y="8"/>
                  </a:lnTo>
                  <a:lnTo>
                    <a:pt x="87" y="4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50" y="5"/>
                  </a:lnTo>
                  <a:lnTo>
                    <a:pt x="36" y="13"/>
                  </a:lnTo>
                  <a:lnTo>
                    <a:pt x="25" y="21"/>
                  </a:lnTo>
                  <a:lnTo>
                    <a:pt x="15" y="32"/>
                  </a:lnTo>
                  <a:lnTo>
                    <a:pt x="7" y="45"/>
                  </a:lnTo>
                  <a:lnTo>
                    <a:pt x="1" y="59"/>
                  </a:lnTo>
                  <a:lnTo>
                    <a:pt x="0" y="74"/>
                  </a:lnTo>
                  <a:lnTo>
                    <a:pt x="1" y="90"/>
                  </a:lnTo>
                  <a:lnTo>
                    <a:pt x="7" y="103"/>
                  </a:lnTo>
                  <a:lnTo>
                    <a:pt x="15" y="116"/>
                  </a:lnTo>
                  <a:lnTo>
                    <a:pt x="25" y="127"/>
                  </a:lnTo>
                  <a:lnTo>
                    <a:pt x="36" y="136"/>
                  </a:lnTo>
                  <a:lnTo>
                    <a:pt x="50" y="143"/>
                  </a:lnTo>
                  <a:lnTo>
                    <a:pt x="65" y="148"/>
                  </a:lnTo>
                  <a:lnTo>
                    <a:pt x="82" y="149"/>
                  </a:lnTo>
                  <a:lnTo>
                    <a:pt x="98" y="148"/>
                  </a:lnTo>
                  <a:lnTo>
                    <a:pt x="113" y="143"/>
                  </a:lnTo>
                  <a:lnTo>
                    <a:pt x="127" y="136"/>
                  </a:lnTo>
                  <a:lnTo>
                    <a:pt x="140" y="127"/>
                  </a:lnTo>
                  <a:lnTo>
                    <a:pt x="148" y="116"/>
                  </a:lnTo>
                  <a:lnTo>
                    <a:pt x="156" y="103"/>
                  </a:lnTo>
                  <a:lnTo>
                    <a:pt x="162" y="90"/>
                  </a:lnTo>
                  <a:lnTo>
                    <a:pt x="163" y="74"/>
                  </a:lnTo>
                  <a:lnTo>
                    <a:pt x="148" y="74"/>
                  </a:lnTo>
                  <a:lnTo>
                    <a:pt x="147" y="62"/>
                  </a:lnTo>
                  <a:lnTo>
                    <a:pt x="143" y="51"/>
                  </a:lnTo>
                  <a:lnTo>
                    <a:pt x="137" y="40"/>
                  </a:lnTo>
                  <a:lnTo>
                    <a:pt x="128" y="31"/>
                  </a:lnTo>
                  <a:lnTo>
                    <a:pt x="118" y="23"/>
                  </a:lnTo>
                  <a:lnTo>
                    <a:pt x="107" y="18"/>
                  </a:lnTo>
                  <a:lnTo>
                    <a:pt x="95" y="14"/>
                  </a:lnTo>
                  <a:lnTo>
                    <a:pt x="82" y="13"/>
                  </a:lnTo>
                  <a:lnTo>
                    <a:pt x="68" y="14"/>
                  </a:lnTo>
                  <a:lnTo>
                    <a:pt x="56" y="18"/>
                  </a:lnTo>
                  <a:lnTo>
                    <a:pt x="45" y="23"/>
                  </a:lnTo>
                  <a:lnTo>
                    <a:pt x="35" y="31"/>
                  </a:lnTo>
                  <a:lnTo>
                    <a:pt x="26" y="40"/>
                  </a:lnTo>
                  <a:lnTo>
                    <a:pt x="20" y="51"/>
                  </a:lnTo>
                  <a:lnTo>
                    <a:pt x="16" y="62"/>
                  </a:lnTo>
                  <a:lnTo>
                    <a:pt x="15" y="74"/>
                  </a:lnTo>
                  <a:lnTo>
                    <a:pt x="16" y="87"/>
                  </a:lnTo>
                  <a:lnTo>
                    <a:pt x="20" y="98"/>
                  </a:lnTo>
                  <a:lnTo>
                    <a:pt x="26" y="108"/>
                  </a:lnTo>
                  <a:lnTo>
                    <a:pt x="35" y="117"/>
                  </a:lnTo>
                  <a:lnTo>
                    <a:pt x="45" y="126"/>
                  </a:lnTo>
                  <a:lnTo>
                    <a:pt x="56" y="131"/>
                  </a:lnTo>
                  <a:lnTo>
                    <a:pt x="68" y="135"/>
                  </a:lnTo>
                  <a:lnTo>
                    <a:pt x="82" y="136"/>
                  </a:lnTo>
                  <a:lnTo>
                    <a:pt x="95" y="135"/>
                  </a:lnTo>
                  <a:lnTo>
                    <a:pt x="107" y="131"/>
                  </a:lnTo>
                  <a:lnTo>
                    <a:pt x="118" y="126"/>
                  </a:lnTo>
                  <a:lnTo>
                    <a:pt x="128" y="117"/>
                  </a:lnTo>
                  <a:lnTo>
                    <a:pt x="137" y="108"/>
                  </a:lnTo>
                  <a:lnTo>
                    <a:pt x="143" y="98"/>
                  </a:lnTo>
                  <a:lnTo>
                    <a:pt x="147" y="87"/>
                  </a:lnTo>
                  <a:lnTo>
                    <a:pt x="148" y="74"/>
                  </a:lnTo>
                  <a:lnTo>
                    <a:pt x="163" y="74"/>
                  </a:lnTo>
                  <a:lnTo>
                    <a:pt x="162" y="60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2" name="Freeform 98"/>
            <p:cNvSpPr>
              <a:spLocks/>
            </p:cNvSpPr>
            <p:nvPr/>
          </p:nvSpPr>
          <p:spPr bwMode="auto">
            <a:xfrm>
              <a:off x="2932" y="1600"/>
              <a:ext cx="45" cy="42"/>
            </a:xfrm>
            <a:custGeom>
              <a:avLst/>
              <a:gdLst/>
              <a:ahLst/>
              <a:cxnLst>
                <a:cxn ang="0">
                  <a:pos x="134" y="51"/>
                </a:cxn>
                <a:cxn ang="0">
                  <a:pos x="123" y="28"/>
                </a:cxn>
                <a:cxn ang="0">
                  <a:pos x="106" y="12"/>
                </a:cxn>
                <a:cxn ang="0">
                  <a:pos x="81" y="2"/>
                </a:cxn>
                <a:cxn ang="0">
                  <a:pos x="54" y="2"/>
                </a:cxn>
                <a:cxn ang="0">
                  <a:pos x="30" y="12"/>
                </a:cxn>
                <a:cxn ang="0">
                  <a:pos x="12" y="28"/>
                </a:cxn>
                <a:cxn ang="0">
                  <a:pos x="1" y="51"/>
                </a:cxn>
                <a:cxn ang="0">
                  <a:pos x="1" y="76"/>
                </a:cxn>
                <a:cxn ang="0">
                  <a:pos x="12" y="98"/>
                </a:cxn>
                <a:cxn ang="0">
                  <a:pos x="30" y="115"/>
                </a:cxn>
                <a:cxn ang="0">
                  <a:pos x="54" y="125"/>
                </a:cxn>
                <a:cxn ang="0">
                  <a:pos x="81" y="125"/>
                </a:cxn>
                <a:cxn ang="0">
                  <a:pos x="106" y="115"/>
                </a:cxn>
                <a:cxn ang="0">
                  <a:pos x="123" y="98"/>
                </a:cxn>
                <a:cxn ang="0">
                  <a:pos x="134" y="76"/>
                </a:cxn>
                <a:cxn ang="0">
                  <a:pos x="121" y="63"/>
                </a:cxn>
                <a:cxn ang="0">
                  <a:pos x="117" y="45"/>
                </a:cxn>
                <a:cxn ang="0">
                  <a:pos x="106" y="28"/>
                </a:cxn>
                <a:cxn ang="0">
                  <a:pos x="88" y="18"/>
                </a:cxn>
                <a:cxn ang="0">
                  <a:pos x="68" y="14"/>
                </a:cxn>
                <a:cxn ang="0">
                  <a:pos x="48" y="18"/>
                </a:cxn>
                <a:cxn ang="0">
                  <a:pos x="30" y="28"/>
                </a:cxn>
                <a:cxn ang="0">
                  <a:pos x="19" y="45"/>
                </a:cxn>
                <a:cxn ang="0">
                  <a:pos x="14" y="63"/>
                </a:cxn>
                <a:cxn ang="0">
                  <a:pos x="19" y="82"/>
                </a:cxn>
                <a:cxn ang="0">
                  <a:pos x="30" y="98"/>
                </a:cxn>
                <a:cxn ang="0">
                  <a:pos x="48" y="108"/>
                </a:cxn>
                <a:cxn ang="0">
                  <a:pos x="68" y="113"/>
                </a:cxn>
                <a:cxn ang="0">
                  <a:pos x="88" y="108"/>
                </a:cxn>
                <a:cxn ang="0">
                  <a:pos x="106" y="98"/>
                </a:cxn>
                <a:cxn ang="0">
                  <a:pos x="117" y="82"/>
                </a:cxn>
                <a:cxn ang="0">
                  <a:pos x="121" y="63"/>
                </a:cxn>
              </a:cxnLst>
              <a:rect l="0" t="0" r="r" b="b"/>
              <a:pathLst>
                <a:path w="136" h="126">
                  <a:moveTo>
                    <a:pt x="136" y="63"/>
                  </a:moveTo>
                  <a:lnTo>
                    <a:pt x="134" y="51"/>
                  </a:lnTo>
                  <a:lnTo>
                    <a:pt x="130" y="40"/>
                  </a:lnTo>
                  <a:lnTo>
                    <a:pt x="123" y="28"/>
                  </a:lnTo>
                  <a:lnTo>
                    <a:pt x="116" y="19"/>
                  </a:lnTo>
                  <a:lnTo>
                    <a:pt x="106" y="12"/>
                  </a:lnTo>
                  <a:lnTo>
                    <a:pt x="93" y="6"/>
                  </a:lnTo>
                  <a:lnTo>
                    <a:pt x="81" y="2"/>
                  </a:lnTo>
                  <a:lnTo>
                    <a:pt x="68" y="0"/>
                  </a:lnTo>
                  <a:lnTo>
                    <a:pt x="54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19"/>
                  </a:lnTo>
                  <a:lnTo>
                    <a:pt x="12" y="28"/>
                  </a:lnTo>
                  <a:lnTo>
                    <a:pt x="5" y="40"/>
                  </a:lnTo>
                  <a:lnTo>
                    <a:pt x="1" y="51"/>
                  </a:lnTo>
                  <a:lnTo>
                    <a:pt x="0" y="63"/>
                  </a:lnTo>
                  <a:lnTo>
                    <a:pt x="1" y="76"/>
                  </a:lnTo>
                  <a:lnTo>
                    <a:pt x="5" y="87"/>
                  </a:lnTo>
                  <a:lnTo>
                    <a:pt x="12" y="98"/>
                  </a:lnTo>
                  <a:lnTo>
                    <a:pt x="20" y="107"/>
                  </a:lnTo>
                  <a:lnTo>
                    <a:pt x="30" y="115"/>
                  </a:lnTo>
                  <a:lnTo>
                    <a:pt x="42" y="121"/>
                  </a:lnTo>
                  <a:lnTo>
                    <a:pt x="54" y="125"/>
                  </a:lnTo>
                  <a:lnTo>
                    <a:pt x="68" y="126"/>
                  </a:lnTo>
                  <a:lnTo>
                    <a:pt x="81" y="125"/>
                  </a:lnTo>
                  <a:lnTo>
                    <a:pt x="93" y="121"/>
                  </a:lnTo>
                  <a:lnTo>
                    <a:pt x="106" y="115"/>
                  </a:lnTo>
                  <a:lnTo>
                    <a:pt x="116" y="107"/>
                  </a:lnTo>
                  <a:lnTo>
                    <a:pt x="123" y="98"/>
                  </a:lnTo>
                  <a:lnTo>
                    <a:pt x="130" y="87"/>
                  </a:lnTo>
                  <a:lnTo>
                    <a:pt x="134" y="76"/>
                  </a:lnTo>
                  <a:lnTo>
                    <a:pt x="136" y="63"/>
                  </a:lnTo>
                  <a:lnTo>
                    <a:pt x="121" y="63"/>
                  </a:lnTo>
                  <a:lnTo>
                    <a:pt x="120" y="53"/>
                  </a:lnTo>
                  <a:lnTo>
                    <a:pt x="117" y="45"/>
                  </a:lnTo>
                  <a:lnTo>
                    <a:pt x="112" y="35"/>
                  </a:lnTo>
                  <a:lnTo>
                    <a:pt x="106" y="28"/>
                  </a:lnTo>
                  <a:lnTo>
                    <a:pt x="98" y="22"/>
                  </a:lnTo>
                  <a:lnTo>
                    <a:pt x="88" y="18"/>
                  </a:lnTo>
                  <a:lnTo>
                    <a:pt x="79" y="15"/>
                  </a:lnTo>
                  <a:lnTo>
                    <a:pt x="68" y="14"/>
                  </a:lnTo>
                  <a:lnTo>
                    <a:pt x="57" y="15"/>
                  </a:lnTo>
                  <a:lnTo>
                    <a:pt x="48" y="18"/>
                  </a:lnTo>
                  <a:lnTo>
                    <a:pt x="38" y="22"/>
                  </a:lnTo>
                  <a:lnTo>
                    <a:pt x="30" y="28"/>
                  </a:lnTo>
                  <a:lnTo>
                    <a:pt x="23" y="35"/>
                  </a:lnTo>
                  <a:lnTo>
                    <a:pt x="19" y="45"/>
                  </a:lnTo>
                  <a:lnTo>
                    <a:pt x="15" y="53"/>
                  </a:lnTo>
                  <a:lnTo>
                    <a:pt x="14" y="63"/>
                  </a:lnTo>
                  <a:lnTo>
                    <a:pt x="15" y="73"/>
                  </a:lnTo>
                  <a:lnTo>
                    <a:pt x="19" y="82"/>
                  </a:lnTo>
                  <a:lnTo>
                    <a:pt x="23" y="91"/>
                  </a:lnTo>
                  <a:lnTo>
                    <a:pt x="30" y="98"/>
                  </a:lnTo>
                  <a:lnTo>
                    <a:pt x="38" y="104"/>
                  </a:lnTo>
                  <a:lnTo>
                    <a:pt x="48" y="108"/>
                  </a:lnTo>
                  <a:lnTo>
                    <a:pt x="57" y="111"/>
                  </a:lnTo>
                  <a:lnTo>
                    <a:pt x="68" y="113"/>
                  </a:lnTo>
                  <a:lnTo>
                    <a:pt x="79" y="111"/>
                  </a:lnTo>
                  <a:lnTo>
                    <a:pt x="88" y="108"/>
                  </a:lnTo>
                  <a:lnTo>
                    <a:pt x="98" y="104"/>
                  </a:lnTo>
                  <a:lnTo>
                    <a:pt x="106" y="98"/>
                  </a:lnTo>
                  <a:lnTo>
                    <a:pt x="112" y="91"/>
                  </a:lnTo>
                  <a:lnTo>
                    <a:pt x="117" y="82"/>
                  </a:lnTo>
                  <a:lnTo>
                    <a:pt x="120" y="73"/>
                  </a:lnTo>
                  <a:lnTo>
                    <a:pt x="121" y="63"/>
                  </a:lnTo>
                  <a:lnTo>
                    <a:pt x="136" y="63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3" name="Freeform 99"/>
            <p:cNvSpPr>
              <a:spLocks/>
            </p:cNvSpPr>
            <p:nvPr/>
          </p:nvSpPr>
          <p:spPr bwMode="auto">
            <a:xfrm>
              <a:off x="2936" y="1604"/>
              <a:ext cx="36" cy="34"/>
            </a:xfrm>
            <a:custGeom>
              <a:avLst/>
              <a:gdLst/>
              <a:ahLst/>
              <a:cxnLst>
                <a:cxn ang="0">
                  <a:pos x="108" y="40"/>
                </a:cxn>
                <a:cxn ang="0">
                  <a:pos x="100" y="22"/>
                </a:cxn>
                <a:cxn ang="0">
                  <a:pos x="85" y="8"/>
                </a:cxn>
                <a:cxn ang="0">
                  <a:pos x="66" y="1"/>
                </a:cxn>
                <a:cxn ang="0">
                  <a:pos x="44" y="1"/>
                </a:cxn>
                <a:cxn ang="0">
                  <a:pos x="25" y="8"/>
                </a:cxn>
                <a:cxn ang="0">
                  <a:pos x="9" y="22"/>
                </a:cxn>
                <a:cxn ang="0">
                  <a:pos x="1" y="40"/>
                </a:cxn>
                <a:cxn ang="0">
                  <a:pos x="1" y="60"/>
                </a:cxn>
                <a:cxn ang="0">
                  <a:pos x="9" y="78"/>
                </a:cxn>
                <a:cxn ang="0">
                  <a:pos x="25" y="92"/>
                </a:cxn>
                <a:cxn ang="0">
                  <a:pos x="44" y="100"/>
                </a:cxn>
                <a:cxn ang="0">
                  <a:pos x="66" y="100"/>
                </a:cxn>
                <a:cxn ang="0">
                  <a:pos x="85" y="92"/>
                </a:cxn>
                <a:cxn ang="0">
                  <a:pos x="100" y="78"/>
                </a:cxn>
                <a:cxn ang="0">
                  <a:pos x="108" y="60"/>
                </a:cxn>
                <a:cxn ang="0">
                  <a:pos x="95" y="50"/>
                </a:cxn>
                <a:cxn ang="0">
                  <a:pos x="91" y="36"/>
                </a:cxn>
                <a:cxn ang="0">
                  <a:pos x="83" y="24"/>
                </a:cxn>
                <a:cxn ang="0">
                  <a:pos x="70" y="16"/>
                </a:cxn>
                <a:cxn ang="0">
                  <a:pos x="55" y="13"/>
                </a:cxn>
                <a:cxn ang="0">
                  <a:pos x="39" y="16"/>
                </a:cxn>
                <a:cxn ang="0">
                  <a:pos x="27" y="24"/>
                </a:cxn>
                <a:cxn ang="0">
                  <a:pos x="18" y="36"/>
                </a:cxn>
                <a:cxn ang="0">
                  <a:pos x="15" y="50"/>
                </a:cxn>
                <a:cxn ang="0">
                  <a:pos x="18" y="65"/>
                </a:cxn>
                <a:cxn ang="0">
                  <a:pos x="27" y="76"/>
                </a:cxn>
                <a:cxn ang="0">
                  <a:pos x="39" y="84"/>
                </a:cxn>
                <a:cxn ang="0">
                  <a:pos x="55" y="87"/>
                </a:cxn>
                <a:cxn ang="0">
                  <a:pos x="70" y="84"/>
                </a:cxn>
                <a:cxn ang="0">
                  <a:pos x="83" y="76"/>
                </a:cxn>
                <a:cxn ang="0">
                  <a:pos x="91" y="65"/>
                </a:cxn>
                <a:cxn ang="0">
                  <a:pos x="95" y="50"/>
                </a:cxn>
              </a:cxnLst>
              <a:rect l="0" t="0" r="r" b="b"/>
              <a:pathLst>
                <a:path w="109" h="101">
                  <a:moveTo>
                    <a:pt x="109" y="50"/>
                  </a:moveTo>
                  <a:lnTo>
                    <a:pt x="108" y="40"/>
                  </a:lnTo>
                  <a:lnTo>
                    <a:pt x="105" y="31"/>
                  </a:lnTo>
                  <a:lnTo>
                    <a:pt x="100" y="22"/>
                  </a:lnTo>
                  <a:lnTo>
                    <a:pt x="94" y="14"/>
                  </a:lnTo>
                  <a:lnTo>
                    <a:pt x="85" y="8"/>
                  </a:lnTo>
                  <a:lnTo>
                    <a:pt x="76" y="4"/>
                  </a:lnTo>
                  <a:lnTo>
                    <a:pt x="66" y="1"/>
                  </a:lnTo>
                  <a:lnTo>
                    <a:pt x="55" y="0"/>
                  </a:lnTo>
                  <a:lnTo>
                    <a:pt x="44" y="1"/>
                  </a:lnTo>
                  <a:lnTo>
                    <a:pt x="34" y="4"/>
                  </a:lnTo>
                  <a:lnTo>
                    <a:pt x="25" y="8"/>
                  </a:lnTo>
                  <a:lnTo>
                    <a:pt x="16" y="14"/>
                  </a:lnTo>
                  <a:lnTo>
                    <a:pt x="9" y="22"/>
                  </a:lnTo>
                  <a:lnTo>
                    <a:pt x="5" y="3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5" y="70"/>
                  </a:lnTo>
                  <a:lnTo>
                    <a:pt x="9" y="78"/>
                  </a:lnTo>
                  <a:lnTo>
                    <a:pt x="16" y="86"/>
                  </a:lnTo>
                  <a:lnTo>
                    <a:pt x="25" y="92"/>
                  </a:lnTo>
                  <a:lnTo>
                    <a:pt x="34" y="96"/>
                  </a:lnTo>
                  <a:lnTo>
                    <a:pt x="44" y="100"/>
                  </a:lnTo>
                  <a:lnTo>
                    <a:pt x="55" y="101"/>
                  </a:lnTo>
                  <a:lnTo>
                    <a:pt x="66" y="100"/>
                  </a:lnTo>
                  <a:lnTo>
                    <a:pt x="76" y="96"/>
                  </a:lnTo>
                  <a:lnTo>
                    <a:pt x="85" y="92"/>
                  </a:lnTo>
                  <a:lnTo>
                    <a:pt x="94" y="86"/>
                  </a:lnTo>
                  <a:lnTo>
                    <a:pt x="100" y="78"/>
                  </a:lnTo>
                  <a:lnTo>
                    <a:pt x="105" y="70"/>
                  </a:lnTo>
                  <a:lnTo>
                    <a:pt x="108" y="60"/>
                  </a:lnTo>
                  <a:lnTo>
                    <a:pt x="109" y="50"/>
                  </a:lnTo>
                  <a:lnTo>
                    <a:pt x="95" y="50"/>
                  </a:lnTo>
                  <a:lnTo>
                    <a:pt x="94" y="43"/>
                  </a:lnTo>
                  <a:lnTo>
                    <a:pt x="91" y="36"/>
                  </a:lnTo>
                  <a:lnTo>
                    <a:pt x="88" y="30"/>
                  </a:lnTo>
                  <a:lnTo>
                    <a:pt x="83" y="24"/>
                  </a:lnTo>
                  <a:lnTo>
                    <a:pt x="77" y="19"/>
                  </a:lnTo>
                  <a:lnTo>
                    <a:pt x="70" y="16"/>
                  </a:lnTo>
                  <a:lnTo>
                    <a:pt x="62" y="14"/>
                  </a:lnTo>
                  <a:lnTo>
                    <a:pt x="55" y="13"/>
                  </a:lnTo>
                  <a:lnTo>
                    <a:pt x="47" y="14"/>
                  </a:lnTo>
                  <a:lnTo>
                    <a:pt x="39" y="16"/>
                  </a:lnTo>
                  <a:lnTo>
                    <a:pt x="32" y="19"/>
                  </a:lnTo>
                  <a:lnTo>
                    <a:pt x="27" y="24"/>
                  </a:lnTo>
                  <a:lnTo>
                    <a:pt x="21" y="30"/>
                  </a:lnTo>
                  <a:lnTo>
                    <a:pt x="18" y="36"/>
                  </a:lnTo>
                  <a:lnTo>
                    <a:pt x="16" y="43"/>
                  </a:lnTo>
                  <a:lnTo>
                    <a:pt x="15" y="50"/>
                  </a:lnTo>
                  <a:lnTo>
                    <a:pt x="16" y="57"/>
                  </a:lnTo>
                  <a:lnTo>
                    <a:pt x="18" y="65"/>
                  </a:lnTo>
                  <a:lnTo>
                    <a:pt x="21" y="71"/>
                  </a:lnTo>
                  <a:lnTo>
                    <a:pt x="27" y="76"/>
                  </a:lnTo>
                  <a:lnTo>
                    <a:pt x="32" y="81"/>
                  </a:lnTo>
                  <a:lnTo>
                    <a:pt x="39" y="84"/>
                  </a:lnTo>
                  <a:lnTo>
                    <a:pt x="47" y="86"/>
                  </a:lnTo>
                  <a:lnTo>
                    <a:pt x="55" y="87"/>
                  </a:lnTo>
                  <a:lnTo>
                    <a:pt x="62" y="86"/>
                  </a:lnTo>
                  <a:lnTo>
                    <a:pt x="70" y="84"/>
                  </a:lnTo>
                  <a:lnTo>
                    <a:pt x="77" y="81"/>
                  </a:lnTo>
                  <a:lnTo>
                    <a:pt x="83" y="76"/>
                  </a:lnTo>
                  <a:lnTo>
                    <a:pt x="88" y="71"/>
                  </a:lnTo>
                  <a:lnTo>
                    <a:pt x="91" y="65"/>
                  </a:lnTo>
                  <a:lnTo>
                    <a:pt x="94" y="57"/>
                  </a:lnTo>
                  <a:lnTo>
                    <a:pt x="95" y="50"/>
                  </a:lnTo>
                  <a:lnTo>
                    <a:pt x="109" y="50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4" name="Freeform 100"/>
            <p:cNvSpPr>
              <a:spLocks/>
            </p:cNvSpPr>
            <p:nvPr/>
          </p:nvSpPr>
          <p:spPr bwMode="auto">
            <a:xfrm>
              <a:off x="2940" y="1608"/>
              <a:ext cx="28" cy="26"/>
            </a:xfrm>
            <a:custGeom>
              <a:avLst/>
              <a:gdLst/>
              <a:ahLst/>
              <a:cxnLst>
                <a:cxn ang="0">
                  <a:pos x="83" y="38"/>
                </a:cxn>
                <a:cxn ang="0">
                  <a:pos x="82" y="31"/>
                </a:cxn>
                <a:cxn ang="0">
                  <a:pos x="80" y="24"/>
                </a:cxn>
                <a:cxn ang="0">
                  <a:pos x="76" y="18"/>
                </a:cxn>
                <a:cxn ang="0">
                  <a:pos x="71" y="11"/>
                </a:cxn>
                <a:cxn ang="0">
                  <a:pos x="64" y="6"/>
                </a:cxn>
                <a:cxn ang="0">
                  <a:pos x="57" y="3"/>
                </a:cxn>
                <a:cxn ang="0">
                  <a:pos x="49" y="1"/>
                </a:cxn>
                <a:cxn ang="0">
                  <a:pos x="42" y="0"/>
                </a:cxn>
                <a:cxn ang="0">
                  <a:pos x="34" y="1"/>
                </a:cxn>
                <a:cxn ang="0">
                  <a:pos x="26" y="3"/>
                </a:cxn>
                <a:cxn ang="0">
                  <a:pos x="19" y="6"/>
                </a:cxn>
                <a:cxn ang="0">
                  <a:pos x="13" y="11"/>
                </a:cxn>
                <a:cxn ang="0">
                  <a:pos x="7" y="18"/>
                </a:cxn>
                <a:cxn ang="0">
                  <a:pos x="4" y="24"/>
                </a:cxn>
                <a:cxn ang="0">
                  <a:pos x="2" y="31"/>
                </a:cxn>
                <a:cxn ang="0">
                  <a:pos x="0" y="38"/>
                </a:cxn>
                <a:cxn ang="0">
                  <a:pos x="2" y="45"/>
                </a:cxn>
                <a:cxn ang="0">
                  <a:pos x="4" y="53"/>
                </a:cxn>
                <a:cxn ang="0">
                  <a:pos x="7" y="59"/>
                </a:cxn>
                <a:cxn ang="0">
                  <a:pos x="13" y="65"/>
                </a:cxn>
                <a:cxn ang="0">
                  <a:pos x="19" y="70"/>
                </a:cxn>
                <a:cxn ang="0">
                  <a:pos x="26" y="73"/>
                </a:cxn>
                <a:cxn ang="0">
                  <a:pos x="34" y="75"/>
                </a:cxn>
                <a:cxn ang="0">
                  <a:pos x="42" y="76"/>
                </a:cxn>
                <a:cxn ang="0">
                  <a:pos x="49" y="75"/>
                </a:cxn>
                <a:cxn ang="0">
                  <a:pos x="57" y="73"/>
                </a:cxn>
                <a:cxn ang="0">
                  <a:pos x="64" y="70"/>
                </a:cxn>
                <a:cxn ang="0">
                  <a:pos x="71" y="65"/>
                </a:cxn>
                <a:cxn ang="0">
                  <a:pos x="76" y="59"/>
                </a:cxn>
                <a:cxn ang="0">
                  <a:pos x="80" y="53"/>
                </a:cxn>
                <a:cxn ang="0">
                  <a:pos x="82" y="45"/>
                </a:cxn>
                <a:cxn ang="0">
                  <a:pos x="83" y="38"/>
                </a:cxn>
                <a:cxn ang="0">
                  <a:pos x="68" y="38"/>
                </a:cxn>
                <a:cxn ang="0">
                  <a:pos x="66" y="29"/>
                </a:cxn>
                <a:cxn ang="0">
                  <a:pos x="61" y="21"/>
                </a:cxn>
                <a:cxn ang="0">
                  <a:pos x="52" y="16"/>
                </a:cxn>
                <a:cxn ang="0">
                  <a:pos x="42" y="14"/>
                </a:cxn>
                <a:cxn ang="0">
                  <a:pos x="32" y="16"/>
                </a:cxn>
                <a:cxn ang="0">
                  <a:pos x="23" y="21"/>
                </a:cxn>
                <a:cxn ang="0">
                  <a:pos x="17" y="29"/>
                </a:cxn>
                <a:cxn ang="0">
                  <a:pos x="15" y="38"/>
                </a:cxn>
                <a:cxn ang="0">
                  <a:pos x="17" y="47"/>
                </a:cxn>
                <a:cxn ang="0">
                  <a:pos x="23" y="56"/>
                </a:cxn>
                <a:cxn ang="0">
                  <a:pos x="32" y="61"/>
                </a:cxn>
                <a:cxn ang="0">
                  <a:pos x="42" y="63"/>
                </a:cxn>
                <a:cxn ang="0">
                  <a:pos x="52" y="61"/>
                </a:cxn>
                <a:cxn ang="0">
                  <a:pos x="61" y="56"/>
                </a:cxn>
                <a:cxn ang="0">
                  <a:pos x="66" y="47"/>
                </a:cxn>
                <a:cxn ang="0">
                  <a:pos x="68" y="38"/>
                </a:cxn>
                <a:cxn ang="0">
                  <a:pos x="83" y="38"/>
                </a:cxn>
              </a:cxnLst>
              <a:rect l="0" t="0" r="r" b="b"/>
              <a:pathLst>
                <a:path w="83" h="76">
                  <a:moveTo>
                    <a:pt x="83" y="38"/>
                  </a:moveTo>
                  <a:lnTo>
                    <a:pt x="82" y="31"/>
                  </a:lnTo>
                  <a:lnTo>
                    <a:pt x="80" y="24"/>
                  </a:lnTo>
                  <a:lnTo>
                    <a:pt x="76" y="18"/>
                  </a:lnTo>
                  <a:lnTo>
                    <a:pt x="71" y="11"/>
                  </a:lnTo>
                  <a:lnTo>
                    <a:pt x="64" y="6"/>
                  </a:lnTo>
                  <a:lnTo>
                    <a:pt x="57" y="3"/>
                  </a:lnTo>
                  <a:lnTo>
                    <a:pt x="49" y="1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6" y="3"/>
                  </a:lnTo>
                  <a:lnTo>
                    <a:pt x="19" y="6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4"/>
                  </a:lnTo>
                  <a:lnTo>
                    <a:pt x="2" y="31"/>
                  </a:lnTo>
                  <a:lnTo>
                    <a:pt x="0" y="38"/>
                  </a:lnTo>
                  <a:lnTo>
                    <a:pt x="2" y="45"/>
                  </a:lnTo>
                  <a:lnTo>
                    <a:pt x="4" y="53"/>
                  </a:lnTo>
                  <a:lnTo>
                    <a:pt x="7" y="59"/>
                  </a:lnTo>
                  <a:lnTo>
                    <a:pt x="13" y="65"/>
                  </a:lnTo>
                  <a:lnTo>
                    <a:pt x="19" y="70"/>
                  </a:lnTo>
                  <a:lnTo>
                    <a:pt x="26" y="73"/>
                  </a:lnTo>
                  <a:lnTo>
                    <a:pt x="34" y="75"/>
                  </a:lnTo>
                  <a:lnTo>
                    <a:pt x="42" y="76"/>
                  </a:lnTo>
                  <a:lnTo>
                    <a:pt x="49" y="75"/>
                  </a:lnTo>
                  <a:lnTo>
                    <a:pt x="57" y="73"/>
                  </a:lnTo>
                  <a:lnTo>
                    <a:pt x="64" y="70"/>
                  </a:lnTo>
                  <a:lnTo>
                    <a:pt x="71" y="65"/>
                  </a:lnTo>
                  <a:lnTo>
                    <a:pt x="76" y="59"/>
                  </a:lnTo>
                  <a:lnTo>
                    <a:pt x="80" y="53"/>
                  </a:lnTo>
                  <a:lnTo>
                    <a:pt x="82" y="45"/>
                  </a:lnTo>
                  <a:lnTo>
                    <a:pt x="83" y="38"/>
                  </a:lnTo>
                  <a:lnTo>
                    <a:pt x="68" y="38"/>
                  </a:lnTo>
                  <a:lnTo>
                    <a:pt x="66" y="29"/>
                  </a:lnTo>
                  <a:lnTo>
                    <a:pt x="61" y="21"/>
                  </a:lnTo>
                  <a:lnTo>
                    <a:pt x="52" y="16"/>
                  </a:lnTo>
                  <a:lnTo>
                    <a:pt x="42" y="14"/>
                  </a:lnTo>
                  <a:lnTo>
                    <a:pt x="32" y="16"/>
                  </a:lnTo>
                  <a:lnTo>
                    <a:pt x="23" y="21"/>
                  </a:lnTo>
                  <a:lnTo>
                    <a:pt x="17" y="29"/>
                  </a:lnTo>
                  <a:lnTo>
                    <a:pt x="15" y="38"/>
                  </a:lnTo>
                  <a:lnTo>
                    <a:pt x="17" y="47"/>
                  </a:lnTo>
                  <a:lnTo>
                    <a:pt x="23" y="56"/>
                  </a:lnTo>
                  <a:lnTo>
                    <a:pt x="32" y="61"/>
                  </a:lnTo>
                  <a:lnTo>
                    <a:pt x="42" y="63"/>
                  </a:lnTo>
                  <a:lnTo>
                    <a:pt x="52" y="61"/>
                  </a:lnTo>
                  <a:lnTo>
                    <a:pt x="61" y="56"/>
                  </a:lnTo>
                  <a:lnTo>
                    <a:pt x="66" y="47"/>
                  </a:lnTo>
                  <a:lnTo>
                    <a:pt x="68" y="38"/>
                  </a:lnTo>
                  <a:lnTo>
                    <a:pt x="83" y="38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5" name="Freeform 101"/>
            <p:cNvSpPr>
              <a:spLocks/>
            </p:cNvSpPr>
            <p:nvPr/>
          </p:nvSpPr>
          <p:spPr bwMode="auto">
            <a:xfrm>
              <a:off x="2945" y="1612"/>
              <a:ext cx="19" cy="18"/>
            </a:xfrm>
            <a:custGeom>
              <a:avLst/>
              <a:gdLst/>
              <a:ahLst/>
              <a:cxnLst>
                <a:cxn ang="0">
                  <a:pos x="56" y="26"/>
                </a:cxn>
                <a:cxn ang="0">
                  <a:pos x="53" y="17"/>
                </a:cxn>
                <a:cxn ang="0">
                  <a:pos x="47" y="9"/>
                </a:cxn>
                <a:cxn ang="0">
                  <a:pos x="38" y="3"/>
                </a:cxn>
                <a:cxn ang="0">
                  <a:pos x="28" y="0"/>
                </a:cxn>
                <a:cxn ang="0">
                  <a:pos x="18" y="3"/>
                </a:cxn>
                <a:cxn ang="0">
                  <a:pos x="9" y="9"/>
                </a:cxn>
                <a:cxn ang="0">
                  <a:pos x="2" y="17"/>
                </a:cxn>
                <a:cxn ang="0">
                  <a:pos x="0" y="26"/>
                </a:cxn>
                <a:cxn ang="0">
                  <a:pos x="2" y="35"/>
                </a:cxn>
                <a:cxn ang="0">
                  <a:pos x="9" y="44"/>
                </a:cxn>
                <a:cxn ang="0">
                  <a:pos x="18" y="50"/>
                </a:cxn>
                <a:cxn ang="0">
                  <a:pos x="28" y="52"/>
                </a:cxn>
                <a:cxn ang="0">
                  <a:pos x="38" y="50"/>
                </a:cxn>
                <a:cxn ang="0">
                  <a:pos x="47" y="44"/>
                </a:cxn>
                <a:cxn ang="0">
                  <a:pos x="53" y="35"/>
                </a:cxn>
                <a:cxn ang="0">
                  <a:pos x="56" y="26"/>
                </a:cxn>
                <a:cxn ang="0">
                  <a:pos x="56" y="26"/>
                </a:cxn>
              </a:cxnLst>
              <a:rect l="0" t="0" r="r" b="b"/>
              <a:pathLst>
                <a:path w="56" h="52">
                  <a:moveTo>
                    <a:pt x="56" y="26"/>
                  </a:moveTo>
                  <a:lnTo>
                    <a:pt x="53" y="17"/>
                  </a:lnTo>
                  <a:lnTo>
                    <a:pt x="47" y="9"/>
                  </a:lnTo>
                  <a:lnTo>
                    <a:pt x="38" y="3"/>
                  </a:lnTo>
                  <a:lnTo>
                    <a:pt x="28" y="0"/>
                  </a:lnTo>
                  <a:lnTo>
                    <a:pt x="18" y="3"/>
                  </a:lnTo>
                  <a:lnTo>
                    <a:pt x="9" y="9"/>
                  </a:lnTo>
                  <a:lnTo>
                    <a:pt x="2" y="17"/>
                  </a:lnTo>
                  <a:lnTo>
                    <a:pt x="0" y="26"/>
                  </a:lnTo>
                  <a:lnTo>
                    <a:pt x="2" y="35"/>
                  </a:lnTo>
                  <a:lnTo>
                    <a:pt x="9" y="44"/>
                  </a:lnTo>
                  <a:lnTo>
                    <a:pt x="18" y="50"/>
                  </a:lnTo>
                  <a:lnTo>
                    <a:pt x="28" y="52"/>
                  </a:lnTo>
                  <a:lnTo>
                    <a:pt x="38" y="50"/>
                  </a:lnTo>
                  <a:lnTo>
                    <a:pt x="47" y="44"/>
                  </a:lnTo>
                  <a:lnTo>
                    <a:pt x="53" y="35"/>
                  </a:lnTo>
                  <a:lnTo>
                    <a:pt x="56" y="26"/>
                  </a:lnTo>
                  <a:lnTo>
                    <a:pt x="56" y="26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6" name="Freeform 102"/>
            <p:cNvSpPr>
              <a:spLocks/>
            </p:cNvSpPr>
            <p:nvPr/>
          </p:nvSpPr>
          <p:spPr bwMode="auto">
            <a:xfrm>
              <a:off x="2949" y="1617"/>
              <a:ext cx="10" cy="9"/>
            </a:xfrm>
            <a:custGeom>
              <a:avLst/>
              <a:gdLst/>
              <a:ahLst/>
              <a:cxnLst>
                <a:cxn ang="0">
                  <a:pos x="29" y="13"/>
                </a:cxn>
                <a:cxn ang="0">
                  <a:pos x="28" y="8"/>
                </a:cxn>
                <a:cxn ang="0">
                  <a:pos x="25" y="4"/>
                </a:cxn>
                <a:cxn ang="0">
                  <a:pos x="20" y="1"/>
                </a:cxn>
                <a:cxn ang="0">
                  <a:pos x="15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1" y="8"/>
                </a:cxn>
                <a:cxn ang="0">
                  <a:pos x="0" y="13"/>
                </a:cxn>
                <a:cxn ang="0">
                  <a:pos x="1" y="18"/>
                </a:cxn>
                <a:cxn ang="0">
                  <a:pos x="5" y="22"/>
                </a:cxn>
                <a:cxn ang="0">
                  <a:pos x="9" y="26"/>
                </a:cxn>
                <a:cxn ang="0">
                  <a:pos x="15" y="27"/>
                </a:cxn>
                <a:cxn ang="0">
                  <a:pos x="20" y="26"/>
                </a:cxn>
                <a:cxn ang="0">
                  <a:pos x="25" y="22"/>
                </a:cxn>
                <a:cxn ang="0">
                  <a:pos x="28" y="18"/>
                </a:cxn>
                <a:cxn ang="0">
                  <a:pos x="29" y="13"/>
                </a:cxn>
                <a:cxn ang="0">
                  <a:pos x="29" y="13"/>
                </a:cxn>
              </a:cxnLst>
              <a:rect l="0" t="0" r="r" b="b"/>
              <a:pathLst>
                <a:path w="29" h="27">
                  <a:moveTo>
                    <a:pt x="29" y="13"/>
                  </a:moveTo>
                  <a:lnTo>
                    <a:pt x="28" y="8"/>
                  </a:lnTo>
                  <a:lnTo>
                    <a:pt x="25" y="4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8"/>
                  </a:lnTo>
                  <a:lnTo>
                    <a:pt x="5" y="22"/>
                  </a:lnTo>
                  <a:lnTo>
                    <a:pt x="9" y="26"/>
                  </a:lnTo>
                  <a:lnTo>
                    <a:pt x="15" y="27"/>
                  </a:lnTo>
                  <a:lnTo>
                    <a:pt x="20" y="26"/>
                  </a:lnTo>
                  <a:lnTo>
                    <a:pt x="25" y="22"/>
                  </a:lnTo>
                  <a:lnTo>
                    <a:pt x="28" y="18"/>
                  </a:lnTo>
                  <a:lnTo>
                    <a:pt x="29" y="13"/>
                  </a:lnTo>
                  <a:lnTo>
                    <a:pt x="29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7" name="Freeform 103"/>
            <p:cNvSpPr>
              <a:spLocks/>
            </p:cNvSpPr>
            <p:nvPr/>
          </p:nvSpPr>
          <p:spPr bwMode="auto">
            <a:xfrm>
              <a:off x="2894" y="1595"/>
              <a:ext cx="93" cy="86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39" y="0"/>
                </a:cxn>
                <a:cxn ang="0">
                  <a:pos x="167" y="3"/>
                </a:cxn>
                <a:cxn ang="0">
                  <a:pos x="194" y="10"/>
                </a:cxn>
                <a:cxn ang="0">
                  <a:pos x="217" y="22"/>
                </a:cxn>
                <a:cxn ang="0">
                  <a:pos x="237" y="38"/>
                </a:cxn>
                <a:cxn ang="0">
                  <a:pos x="255" y="57"/>
                </a:cxn>
                <a:cxn ang="0">
                  <a:pos x="268" y="78"/>
                </a:cxn>
                <a:cxn ang="0">
                  <a:pos x="275" y="103"/>
                </a:cxn>
                <a:cxn ang="0">
                  <a:pos x="279" y="129"/>
                </a:cxn>
                <a:cxn ang="0">
                  <a:pos x="279" y="129"/>
                </a:cxn>
                <a:cxn ang="0">
                  <a:pos x="275" y="154"/>
                </a:cxn>
                <a:cxn ang="0">
                  <a:pos x="268" y="179"/>
                </a:cxn>
                <a:cxn ang="0">
                  <a:pos x="255" y="201"/>
                </a:cxn>
                <a:cxn ang="0">
                  <a:pos x="237" y="219"/>
                </a:cxn>
                <a:cxn ang="0">
                  <a:pos x="217" y="235"/>
                </a:cxn>
                <a:cxn ang="0">
                  <a:pos x="194" y="247"/>
                </a:cxn>
                <a:cxn ang="0">
                  <a:pos x="167" y="254"/>
                </a:cxn>
                <a:cxn ang="0">
                  <a:pos x="139" y="257"/>
                </a:cxn>
                <a:cxn ang="0">
                  <a:pos x="139" y="257"/>
                </a:cxn>
                <a:cxn ang="0">
                  <a:pos x="112" y="254"/>
                </a:cxn>
                <a:cxn ang="0">
                  <a:pos x="85" y="247"/>
                </a:cxn>
                <a:cxn ang="0">
                  <a:pos x="61" y="235"/>
                </a:cxn>
                <a:cxn ang="0">
                  <a:pos x="41" y="219"/>
                </a:cxn>
                <a:cxn ang="0">
                  <a:pos x="24" y="201"/>
                </a:cxn>
                <a:cxn ang="0">
                  <a:pos x="11" y="179"/>
                </a:cxn>
                <a:cxn ang="0">
                  <a:pos x="4" y="154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4" y="103"/>
                </a:cxn>
                <a:cxn ang="0">
                  <a:pos x="11" y="78"/>
                </a:cxn>
                <a:cxn ang="0">
                  <a:pos x="24" y="57"/>
                </a:cxn>
                <a:cxn ang="0">
                  <a:pos x="41" y="38"/>
                </a:cxn>
                <a:cxn ang="0">
                  <a:pos x="61" y="22"/>
                </a:cxn>
                <a:cxn ang="0">
                  <a:pos x="85" y="10"/>
                </a:cxn>
                <a:cxn ang="0">
                  <a:pos x="112" y="3"/>
                </a:cxn>
                <a:cxn ang="0">
                  <a:pos x="139" y="0"/>
                </a:cxn>
              </a:cxnLst>
              <a:rect l="0" t="0" r="r" b="b"/>
              <a:pathLst>
                <a:path w="279" h="257">
                  <a:moveTo>
                    <a:pt x="139" y="0"/>
                  </a:moveTo>
                  <a:lnTo>
                    <a:pt x="139" y="0"/>
                  </a:lnTo>
                  <a:lnTo>
                    <a:pt x="167" y="3"/>
                  </a:lnTo>
                  <a:lnTo>
                    <a:pt x="194" y="10"/>
                  </a:lnTo>
                  <a:lnTo>
                    <a:pt x="217" y="22"/>
                  </a:lnTo>
                  <a:lnTo>
                    <a:pt x="237" y="38"/>
                  </a:lnTo>
                  <a:lnTo>
                    <a:pt x="255" y="57"/>
                  </a:lnTo>
                  <a:lnTo>
                    <a:pt x="268" y="78"/>
                  </a:lnTo>
                  <a:lnTo>
                    <a:pt x="275" y="103"/>
                  </a:lnTo>
                  <a:lnTo>
                    <a:pt x="279" y="129"/>
                  </a:lnTo>
                  <a:lnTo>
                    <a:pt x="279" y="129"/>
                  </a:lnTo>
                  <a:lnTo>
                    <a:pt x="275" y="154"/>
                  </a:lnTo>
                  <a:lnTo>
                    <a:pt x="268" y="179"/>
                  </a:lnTo>
                  <a:lnTo>
                    <a:pt x="255" y="201"/>
                  </a:lnTo>
                  <a:lnTo>
                    <a:pt x="237" y="219"/>
                  </a:lnTo>
                  <a:lnTo>
                    <a:pt x="217" y="235"/>
                  </a:lnTo>
                  <a:lnTo>
                    <a:pt x="194" y="247"/>
                  </a:lnTo>
                  <a:lnTo>
                    <a:pt x="167" y="254"/>
                  </a:lnTo>
                  <a:lnTo>
                    <a:pt x="139" y="257"/>
                  </a:lnTo>
                  <a:lnTo>
                    <a:pt x="139" y="257"/>
                  </a:lnTo>
                  <a:lnTo>
                    <a:pt x="112" y="254"/>
                  </a:lnTo>
                  <a:lnTo>
                    <a:pt x="85" y="247"/>
                  </a:lnTo>
                  <a:lnTo>
                    <a:pt x="61" y="235"/>
                  </a:lnTo>
                  <a:lnTo>
                    <a:pt x="41" y="219"/>
                  </a:lnTo>
                  <a:lnTo>
                    <a:pt x="24" y="201"/>
                  </a:lnTo>
                  <a:lnTo>
                    <a:pt x="11" y="179"/>
                  </a:lnTo>
                  <a:lnTo>
                    <a:pt x="4" y="15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4" y="103"/>
                  </a:lnTo>
                  <a:lnTo>
                    <a:pt x="11" y="78"/>
                  </a:lnTo>
                  <a:lnTo>
                    <a:pt x="24" y="57"/>
                  </a:lnTo>
                  <a:lnTo>
                    <a:pt x="41" y="38"/>
                  </a:lnTo>
                  <a:lnTo>
                    <a:pt x="61" y="22"/>
                  </a:lnTo>
                  <a:lnTo>
                    <a:pt x="85" y="10"/>
                  </a:lnTo>
                  <a:lnTo>
                    <a:pt x="112" y="3"/>
                  </a:lnTo>
                  <a:lnTo>
                    <a:pt x="1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8" name="Freeform 104"/>
            <p:cNvSpPr>
              <a:spLocks/>
            </p:cNvSpPr>
            <p:nvPr/>
          </p:nvSpPr>
          <p:spPr bwMode="auto">
            <a:xfrm>
              <a:off x="3594" y="2382"/>
              <a:ext cx="39" cy="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6"/>
                </a:cxn>
                <a:cxn ang="0">
                  <a:pos x="19" y="31"/>
                </a:cxn>
                <a:cxn ang="0">
                  <a:pos x="32" y="44"/>
                </a:cxn>
                <a:cxn ang="0">
                  <a:pos x="46" y="55"/>
                </a:cxn>
                <a:cxn ang="0">
                  <a:pos x="62" y="65"/>
                </a:cxn>
                <a:cxn ang="0">
                  <a:pos x="79" y="72"/>
                </a:cxn>
                <a:cxn ang="0">
                  <a:pos x="98" y="77"/>
                </a:cxn>
                <a:cxn ang="0">
                  <a:pos x="117" y="80"/>
                </a:cxn>
                <a:cxn ang="0">
                  <a:pos x="110" y="78"/>
                </a:cxn>
                <a:cxn ang="0">
                  <a:pos x="92" y="72"/>
                </a:cxn>
                <a:cxn ang="0">
                  <a:pos x="74" y="63"/>
                </a:cxn>
                <a:cxn ang="0">
                  <a:pos x="58" y="54"/>
                </a:cxn>
                <a:cxn ang="0">
                  <a:pos x="42" y="44"/>
                </a:cxn>
                <a:cxn ang="0">
                  <a:pos x="29" y="32"/>
                </a:cxn>
                <a:cxn ang="0">
                  <a:pos x="15" y="19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117" h="80">
                  <a:moveTo>
                    <a:pt x="0" y="0"/>
                  </a:moveTo>
                  <a:lnTo>
                    <a:pt x="9" y="16"/>
                  </a:lnTo>
                  <a:lnTo>
                    <a:pt x="19" y="31"/>
                  </a:lnTo>
                  <a:lnTo>
                    <a:pt x="32" y="44"/>
                  </a:lnTo>
                  <a:lnTo>
                    <a:pt x="46" y="55"/>
                  </a:lnTo>
                  <a:lnTo>
                    <a:pt x="62" y="65"/>
                  </a:lnTo>
                  <a:lnTo>
                    <a:pt x="79" y="72"/>
                  </a:lnTo>
                  <a:lnTo>
                    <a:pt x="98" y="77"/>
                  </a:lnTo>
                  <a:lnTo>
                    <a:pt x="117" y="80"/>
                  </a:lnTo>
                  <a:lnTo>
                    <a:pt x="110" y="78"/>
                  </a:lnTo>
                  <a:lnTo>
                    <a:pt x="92" y="72"/>
                  </a:lnTo>
                  <a:lnTo>
                    <a:pt x="74" y="63"/>
                  </a:lnTo>
                  <a:lnTo>
                    <a:pt x="58" y="54"/>
                  </a:lnTo>
                  <a:lnTo>
                    <a:pt x="42" y="44"/>
                  </a:lnTo>
                  <a:lnTo>
                    <a:pt x="29" y="32"/>
                  </a:lnTo>
                  <a:lnTo>
                    <a:pt x="15" y="19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69" name="Freeform 105"/>
            <p:cNvSpPr>
              <a:spLocks/>
            </p:cNvSpPr>
            <p:nvPr/>
          </p:nvSpPr>
          <p:spPr bwMode="auto">
            <a:xfrm>
              <a:off x="3591" y="2365"/>
              <a:ext cx="60" cy="44"/>
            </a:xfrm>
            <a:custGeom>
              <a:avLst/>
              <a:gdLst/>
              <a:ahLst/>
              <a:cxnLst>
                <a:cxn ang="0">
                  <a:pos x="182" y="124"/>
                </a:cxn>
                <a:cxn ang="0">
                  <a:pos x="177" y="125"/>
                </a:cxn>
                <a:cxn ang="0">
                  <a:pos x="172" y="127"/>
                </a:cxn>
                <a:cxn ang="0">
                  <a:pos x="167" y="128"/>
                </a:cxn>
                <a:cxn ang="0">
                  <a:pos x="161" y="129"/>
                </a:cxn>
                <a:cxn ang="0">
                  <a:pos x="156" y="130"/>
                </a:cxn>
                <a:cxn ang="0">
                  <a:pos x="149" y="130"/>
                </a:cxn>
                <a:cxn ang="0">
                  <a:pos x="143" y="131"/>
                </a:cxn>
                <a:cxn ang="0">
                  <a:pos x="138" y="131"/>
                </a:cxn>
                <a:cxn ang="0">
                  <a:pos x="133" y="131"/>
                </a:cxn>
                <a:cxn ang="0">
                  <a:pos x="128" y="130"/>
                </a:cxn>
                <a:cxn ang="0">
                  <a:pos x="123" y="130"/>
                </a:cxn>
                <a:cxn ang="0">
                  <a:pos x="119" y="129"/>
                </a:cxn>
                <a:cxn ang="0">
                  <a:pos x="101" y="123"/>
                </a:cxn>
                <a:cxn ang="0">
                  <a:pos x="83" y="115"/>
                </a:cxn>
                <a:cxn ang="0">
                  <a:pos x="68" y="105"/>
                </a:cxn>
                <a:cxn ang="0">
                  <a:pos x="52" y="95"/>
                </a:cxn>
                <a:cxn ang="0">
                  <a:pos x="37" y="83"/>
                </a:cxn>
                <a:cxn ang="0">
                  <a:pos x="24" y="69"/>
                </a:cxn>
                <a:cxn ang="0">
                  <a:pos x="13" y="56"/>
                </a:cxn>
                <a:cxn ang="0">
                  <a:pos x="10" y="50"/>
                </a:cxn>
                <a:cxn ang="0">
                  <a:pos x="7" y="44"/>
                </a:cxn>
                <a:cxn ang="0">
                  <a:pos x="5" y="37"/>
                </a:cxn>
                <a:cxn ang="0">
                  <a:pos x="3" y="30"/>
                </a:cxn>
                <a:cxn ang="0">
                  <a:pos x="2" y="24"/>
                </a:cxn>
                <a:cxn ang="0">
                  <a:pos x="1" y="17"/>
                </a:cxn>
                <a:cxn ang="0">
                  <a:pos x="0" y="11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2" y="4"/>
                </a:cxn>
                <a:cxn ang="0">
                  <a:pos x="7" y="19"/>
                </a:cxn>
                <a:cxn ang="0">
                  <a:pos x="15" y="33"/>
                </a:cxn>
                <a:cxn ang="0">
                  <a:pos x="25" y="48"/>
                </a:cxn>
                <a:cxn ang="0">
                  <a:pos x="35" y="61"/>
                </a:cxn>
                <a:cxn ang="0">
                  <a:pos x="47" y="73"/>
                </a:cxn>
                <a:cxn ang="0">
                  <a:pos x="61" y="85"/>
                </a:cxn>
                <a:cxn ang="0">
                  <a:pos x="75" y="94"/>
                </a:cxn>
                <a:cxn ang="0">
                  <a:pos x="91" y="103"/>
                </a:cxn>
                <a:cxn ang="0">
                  <a:pos x="107" y="110"/>
                </a:cxn>
                <a:cxn ang="0">
                  <a:pos x="123" y="116"/>
                </a:cxn>
                <a:cxn ang="0">
                  <a:pos x="141" y="121"/>
                </a:cxn>
                <a:cxn ang="0">
                  <a:pos x="160" y="123"/>
                </a:cxn>
                <a:cxn ang="0">
                  <a:pos x="179" y="124"/>
                </a:cxn>
                <a:cxn ang="0">
                  <a:pos x="182" y="124"/>
                </a:cxn>
              </a:cxnLst>
              <a:rect l="0" t="0" r="r" b="b"/>
              <a:pathLst>
                <a:path w="182" h="131">
                  <a:moveTo>
                    <a:pt x="182" y="124"/>
                  </a:moveTo>
                  <a:lnTo>
                    <a:pt x="177" y="125"/>
                  </a:lnTo>
                  <a:lnTo>
                    <a:pt x="172" y="127"/>
                  </a:lnTo>
                  <a:lnTo>
                    <a:pt x="167" y="128"/>
                  </a:lnTo>
                  <a:lnTo>
                    <a:pt x="161" y="129"/>
                  </a:lnTo>
                  <a:lnTo>
                    <a:pt x="156" y="130"/>
                  </a:lnTo>
                  <a:lnTo>
                    <a:pt x="149" y="130"/>
                  </a:lnTo>
                  <a:lnTo>
                    <a:pt x="143" y="131"/>
                  </a:lnTo>
                  <a:lnTo>
                    <a:pt x="138" y="131"/>
                  </a:lnTo>
                  <a:lnTo>
                    <a:pt x="133" y="131"/>
                  </a:lnTo>
                  <a:lnTo>
                    <a:pt x="128" y="130"/>
                  </a:lnTo>
                  <a:lnTo>
                    <a:pt x="123" y="130"/>
                  </a:lnTo>
                  <a:lnTo>
                    <a:pt x="119" y="129"/>
                  </a:lnTo>
                  <a:lnTo>
                    <a:pt x="101" y="123"/>
                  </a:lnTo>
                  <a:lnTo>
                    <a:pt x="83" y="115"/>
                  </a:lnTo>
                  <a:lnTo>
                    <a:pt x="68" y="105"/>
                  </a:lnTo>
                  <a:lnTo>
                    <a:pt x="52" y="95"/>
                  </a:lnTo>
                  <a:lnTo>
                    <a:pt x="37" y="83"/>
                  </a:lnTo>
                  <a:lnTo>
                    <a:pt x="24" y="69"/>
                  </a:lnTo>
                  <a:lnTo>
                    <a:pt x="13" y="56"/>
                  </a:lnTo>
                  <a:lnTo>
                    <a:pt x="10" y="50"/>
                  </a:lnTo>
                  <a:lnTo>
                    <a:pt x="7" y="44"/>
                  </a:lnTo>
                  <a:lnTo>
                    <a:pt x="5" y="37"/>
                  </a:lnTo>
                  <a:lnTo>
                    <a:pt x="3" y="30"/>
                  </a:lnTo>
                  <a:lnTo>
                    <a:pt x="2" y="24"/>
                  </a:lnTo>
                  <a:lnTo>
                    <a:pt x="1" y="17"/>
                  </a:lnTo>
                  <a:lnTo>
                    <a:pt x="0" y="11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4"/>
                  </a:lnTo>
                  <a:lnTo>
                    <a:pt x="7" y="19"/>
                  </a:lnTo>
                  <a:lnTo>
                    <a:pt x="15" y="33"/>
                  </a:lnTo>
                  <a:lnTo>
                    <a:pt x="25" y="48"/>
                  </a:lnTo>
                  <a:lnTo>
                    <a:pt x="35" y="61"/>
                  </a:lnTo>
                  <a:lnTo>
                    <a:pt x="47" y="73"/>
                  </a:lnTo>
                  <a:lnTo>
                    <a:pt x="61" y="85"/>
                  </a:lnTo>
                  <a:lnTo>
                    <a:pt x="75" y="94"/>
                  </a:lnTo>
                  <a:lnTo>
                    <a:pt x="91" y="103"/>
                  </a:lnTo>
                  <a:lnTo>
                    <a:pt x="107" y="110"/>
                  </a:lnTo>
                  <a:lnTo>
                    <a:pt x="123" y="116"/>
                  </a:lnTo>
                  <a:lnTo>
                    <a:pt x="141" y="121"/>
                  </a:lnTo>
                  <a:lnTo>
                    <a:pt x="160" y="123"/>
                  </a:lnTo>
                  <a:lnTo>
                    <a:pt x="179" y="124"/>
                  </a:lnTo>
                  <a:lnTo>
                    <a:pt x="182" y="124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0" name="Freeform 106"/>
            <p:cNvSpPr>
              <a:spLocks/>
            </p:cNvSpPr>
            <p:nvPr/>
          </p:nvSpPr>
          <p:spPr bwMode="auto">
            <a:xfrm>
              <a:off x="3591" y="2353"/>
              <a:ext cx="73" cy="54"/>
            </a:xfrm>
            <a:custGeom>
              <a:avLst/>
              <a:gdLst/>
              <a:ahLst/>
              <a:cxnLst>
                <a:cxn ang="0">
                  <a:pos x="178" y="162"/>
                </a:cxn>
                <a:cxn ang="0">
                  <a:pos x="183" y="161"/>
                </a:cxn>
                <a:cxn ang="0">
                  <a:pos x="189" y="159"/>
                </a:cxn>
                <a:cxn ang="0">
                  <a:pos x="195" y="157"/>
                </a:cxn>
                <a:cxn ang="0">
                  <a:pos x="200" y="155"/>
                </a:cxn>
                <a:cxn ang="0">
                  <a:pos x="205" y="153"/>
                </a:cxn>
                <a:cxn ang="0">
                  <a:pos x="210" y="150"/>
                </a:cxn>
                <a:cxn ang="0">
                  <a:pos x="215" y="147"/>
                </a:cxn>
                <a:cxn ang="0">
                  <a:pos x="219" y="144"/>
                </a:cxn>
                <a:cxn ang="0">
                  <a:pos x="213" y="145"/>
                </a:cxn>
                <a:cxn ang="0">
                  <a:pos x="179" y="148"/>
                </a:cxn>
                <a:cxn ang="0">
                  <a:pos x="144" y="145"/>
                </a:cxn>
                <a:cxn ang="0">
                  <a:pos x="112" y="136"/>
                </a:cxn>
                <a:cxn ang="0">
                  <a:pos x="83" y="121"/>
                </a:cxn>
                <a:cxn ang="0">
                  <a:pos x="58" y="101"/>
                </a:cxn>
                <a:cxn ang="0">
                  <a:pos x="36" y="78"/>
                </a:cxn>
                <a:cxn ang="0">
                  <a:pos x="20" y="51"/>
                </a:cxn>
                <a:cxn ang="0">
                  <a:pos x="10" y="21"/>
                </a:cxn>
                <a:cxn ang="0">
                  <a:pos x="6" y="0"/>
                </a:cxn>
                <a:cxn ang="0">
                  <a:pos x="5" y="6"/>
                </a:cxn>
                <a:cxn ang="0">
                  <a:pos x="4" y="10"/>
                </a:cxn>
                <a:cxn ang="0">
                  <a:pos x="3" y="15"/>
                </a:cxn>
                <a:cxn ang="0">
                  <a:pos x="2" y="20"/>
                </a:cxn>
                <a:cxn ang="0">
                  <a:pos x="1" y="25"/>
                </a:cxn>
                <a:cxn ang="0">
                  <a:pos x="1" y="30"/>
                </a:cxn>
                <a:cxn ang="0">
                  <a:pos x="0" y="35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1" y="41"/>
                </a:cxn>
                <a:cxn ang="0">
                  <a:pos x="1" y="41"/>
                </a:cxn>
                <a:cxn ang="0">
                  <a:pos x="1" y="42"/>
                </a:cxn>
                <a:cxn ang="0">
                  <a:pos x="6" y="56"/>
                </a:cxn>
                <a:cxn ang="0">
                  <a:pos x="14" y="71"/>
                </a:cxn>
                <a:cxn ang="0">
                  <a:pos x="24" y="86"/>
                </a:cxn>
                <a:cxn ang="0">
                  <a:pos x="35" y="99"/>
                </a:cxn>
                <a:cxn ang="0">
                  <a:pos x="47" y="110"/>
                </a:cxn>
                <a:cxn ang="0">
                  <a:pos x="60" y="122"/>
                </a:cxn>
                <a:cxn ang="0">
                  <a:pos x="74" y="132"/>
                </a:cxn>
                <a:cxn ang="0">
                  <a:pos x="90" y="141"/>
                </a:cxn>
                <a:cxn ang="0">
                  <a:pos x="107" y="148"/>
                </a:cxn>
                <a:cxn ang="0">
                  <a:pos x="123" y="154"/>
                </a:cxn>
                <a:cxn ang="0">
                  <a:pos x="141" y="159"/>
                </a:cxn>
                <a:cxn ang="0">
                  <a:pos x="160" y="161"/>
                </a:cxn>
                <a:cxn ang="0">
                  <a:pos x="178" y="162"/>
                </a:cxn>
              </a:cxnLst>
              <a:rect l="0" t="0" r="r" b="b"/>
              <a:pathLst>
                <a:path w="219" h="162">
                  <a:moveTo>
                    <a:pt x="178" y="162"/>
                  </a:moveTo>
                  <a:lnTo>
                    <a:pt x="183" y="161"/>
                  </a:lnTo>
                  <a:lnTo>
                    <a:pt x="189" y="159"/>
                  </a:lnTo>
                  <a:lnTo>
                    <a:pt x="195" y="157"/>
                  </a:lnTo>
                  <a:lnTo>
                    <a:pt x="200" y="155"/>
                  </a:lnTo>
                  <a:lnTo>
                    <a:pt x="205" y="153"/>
                  </a:lnTo>
                  <a:lnTo>
                    <a:pt x="210" y="150"/>
                  </a:lnTo>
                  <a:lnTo>
                    <a:pt x="215" y="147"/>
                  </a:lnTo>
                  <a:lnTo>
                    <a:pt x="219" y="144"/>
                  </a:lnTo>
                  <a:lnTo>
                    <a:pt x="213" y="145"/>
                  </a:lnTo>
                  <a:lnTo>
                    <a:pt x="179" y="148"/>
                  </a:lnTo>
                  <a:lnTo>
                    <a:pt x="144" y="145"/>
                  </a:lnTo>
                  <a:lnTo>
                    <a:pt x="112" y="136"/>
                  </a:lnTo>
                  <a:lnTo>
                    <a:pt x="83" y="121"/>
                  </a:lnTo>
                  <a:lnTo>
                    <a:pt x="58" y="101"/>
                  </a:lnTo>
                  <a:lnTo>
                    <a:pt x="36" y="78"/>
                  </a:lnTo>
                  <a:lnTo>
                    <a:pt x="20" y="51"/>
                  </a:lnTo>
                  <a:lnTo>
                    <a:pt x="10" y="21"/>
                  </a:lnTo>
                  <a:lnTo>
                    <a:pt x="6" y="0"/>
                  </a:lnTo>
                  <a:lnTo>
                    <a:pt x="5" y="6"/>
                  </a:lnTo>
                  <a:lnTo>
                    <a:pt x="4" y="10"/>
                  </a:lnTo>
                  <a:lnTo>
                    <a:pt x="3" y="15"/>
                  </a:lnTo>
                  <a:lnTo>
                    <a:pt x="2" y="20"/>
                  </a:lnTo>
                  <a:lnTo>
                    <a:pt x="1" y="25"/>
                  </a:lnTo>
                  <a:lnTo>
                    <a:pt x="1" y="30"/>
                  </a:lnTo>
                  <a:lnTo>
                    <a:pt x="0" y="3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2"/>
                  </a:lnTo>
                  <a:lnTo>
                    <a:pt x="6" y="56"/>
                  </a:lnTo>
                  <a:lnTo>
                    <a:pt x="14" y="71"/>
                  </a:lnTo>
                  <a:lnTo>
                    <a:pt x="24" y="86"/>
                  </a:lnTo>
                  <a:lnTo>
                    <a:pt x="35" y="99"/>
                  </a:lnTo>
                  <a:lnTo>
                    <a:pt x="47" y="110"/>
                  </a:lnTo>
                  <a:lnTo>
                    <a:pt x="60" y="122"/>
                  </a:lnTo>
                  <a:lnTo>
                    <a:pt x="74" y="132"/>
                  </a:lnTo>
                  <a:lnTo>
                    <a:pt x="90" y="141"/>
                  </a:lnTo>
                  <a:lnTo>
                    <a:pt x="107" y="148"/>
                  </a:lnTo>
                  <a:lnTo>
                    <a:pt x="123" y="154"/>
                  </a:lnTo>
                  <a:lnTo>
                    <a:pt x="141" y="159"/>
                  </a:lnTo>
                  <a:lnTo>
                    <a:pt x="160" y="161"/>
                  </a:lnTo>
                  <a:lnTo>
                    <a:pt x="178" y="162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1" name="Freeform 107"/>
            <p:cNvSpPr>
              <a:spLocks/>
            </p:cNvSpPr>
            <p:nvPr/>
          </p:nvSpPr>
          <p:spPr bwMode="auto">
            <a:xfrm>
              <a:off x="3593" y="2343"/>
              <a:ext cx="80" cy="59"/>
            </a:xfrm>
            <a:custGeom>
              <a:avLst/>
              <a:gdLst/>
              <a:ahLst/>
              <a:cxnLst>
                <a:cxn ang="0">
                  <a:pos x="211" y="174"/>
                </a:cxn>
                <a:cxn ang="0">
                  <a:pos x="219" y="169"/>
                </a:cxn>
                <a:cxn ang="0">
                  <a:pos x="225" y="163"/>
                </a:cxn>
                <a:cxn ang="0">
                  <a:pos x="233" y="157"/>
                </a:cxn>
                <a:cxn ang="0">
                  <a:pos x="240" y="151"/>
                </a:cxn>
                <a:cxn ang="0">
                  <a:pos x="234" y="153"/>
                </a:cxn>
                <a:cxn ang="0">
                  <a:pos x="205" y="161"/>
                </a:cxn>
                <a:cxn ang="0">
                  <a:pos x="173" y="164"/>
                </a:cxn>
                <a:cxn ang="0">
                  <a:pos x="141" y="161"/>
                </a:cxn>
                <a:cxn ang="0">
                  <a:pos x="112" y="153"/>
                </a:cxn>
                <a:cxn ang="0">
                  <a:pos x="84" y="138"/>
                </a:cxn>
                <a:cxn ang="0">
                  <a:pos x="60" y="121"/>
                </a:cxn>
                <a:cxn ang="0">
                  <a:pos x="41" y="99"/>
                </a:cxn>
                <a:cxn ang="0">
                  <a:pos x="26" y="74"/>
                </a:cxn>
                <a:cxn ang="0">
                  <a:pos x="17" y="47"/>
                </a:cxn>
                <a:cxn ang="0">
                  <a:pos x="14" y="17"/>
                </a:cxn>
                <a:cxn ang="0">
                  <a:pos x="15" y="0"/>
                </a:cxn>
                <a:cxn ang="0">
                  <a:pos x="13" y="3"/>
                </a:cxn>
                <a:cxn ang="0">
                  <a:pos x="10" y="7"/>
                </a:cxn>
                <a:cxn ang="0">
                  <a:pos x="8" y="11"/>
                </a:cxn>
                <a:cxn ang="0">
                  <a:pos x="7" y="14"/>
                </a:cxn>
                <a:cxn ang="0">
                  <a:pos x="5" y="18"/>
                </a:cxn>
                <a:cxn ang="0">
                  <a:pos x="4" y="22"/>
                </a:cxn>
                <a:cxn ang="0">
                  <a:pos x="1" y="26"/>
                </a:cxn>
                <a:cxn ang="0">
                  <a:pos x="0" y="30"/>
                </a:cxn>
                <a:cxn ang="0">
                  <a:pos x="3" y="49"/>
                </a:cxn>
                <a:cxn ang="0">
                  <a:pos x="13" y="80"/>
                </a:cxn>
                <a:cxn ang="0">
                  <a:pos x="29" y="107"/>
                </a:cxn>
                <a:cxn ang="0">
                  <a:pos x="50" y="130"/>
                </a:cxn>
                <a:cxn ang="0">
                  <a:pos x="76" y="150"/>
                </a:cxn>
                <a:cxn ang="0">
                  <a:pos x="105" y="165"/>
                </a:cxn>
                <a:cxn ang="0">
                  <a:pos x="138" y="174"/>
                </a:cxn>
                <a:cxn ang="0">
                  <a:pos x="173" y="177"/>
                </a:cxn>
                <a:cxn ang="0">
                  <a:pos x="207" y="174"/>
                </a:cxn>
                <a:cxn ang="0">
                  <a:pos x="211" y="174"/>
                </a:cxn>
              </a:cxnLst>
              <a:rect l="0" t="0" r="r" b="b"/>
              <a:pathLst>
                <a:path w="240" h="177">
                  <a:moveTo>
                    <a:pt x="211" y="174"/>
                  </a:moveTo>
                  <a:lnTo>
                    <a:pt x="219" y="169"/>
                  </a:lnTo>
                  <a:lnTo>
                    <a:pt x="225" y="163"/>
                  </a:lnTo>
                  <a:lnTo>
                    <a:pt x="233" y="157"/>
                  </a:lnTo>
                  <a:lnTo>
                    <a:pt x="240" y="151"/>
                  </a:lnTo>
                  <a:lnTo>
                    <a:pt x="234" y="153"/>
                  </a:lnTo>
                  <a:lnTo>
                    <a:pt x="205" y="161"/>
                  </a:lnTo>
                  <a:lnTo>
                    <a:pt x="173" y="164"/>
                  </a:lnTo>
                  <a:lnTo>
                    <a:pt x="141" y="161"/>
                  </a:lnTo>
                  <a:lnTo>
                    <a:pt x="112" y="153"/>
                  </a:lnTo>
                  <a:lnTo>
                    <a:pt x="84" y="138"/>
                  </a:lnTo>
                  <a:lnTo>
                    <a:pt x="60" y="121"/>
                  </a:lnTo>
                  <a:lnTo>
                    <a:pt x="41" y="99"/>
                  </a:lnTo>
                  <a:lnTo>
                    <a:pt x="26" y="74"/>
                  </a:lnTo>
                  <a:lnTo>
                    <a:pt x="17" y="47"/>
                  </a:lnTo>
                  <a:lnTo>
                    <a:pt x="14" y="17"/>
                  </a:lnTo>
                  <a:lnTo>
                    <a:pt x="15" y="0"/>
                  </a:lnTo>
                  <a:lnTo>
                    <a:pt x="13" y="3"/>
                  </a:lnTo>
                  <a:lnTo>
                    <a:pt x="10" y="7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5" y="18"/>
                  </a:lnTo>
                  <a:lnTo>
                    <a:pt x="4" y="22"/>
                  </a:lnTo>
                  <a:lnTo>
                    <a:pt x="1" y="26"/>
                  </a:lnTo>
                  <a:lnTo>
                    <a:pt x="0" y="30"/>
                  </a:lnTo>
                  <a:lnTo>
                    <a:pt x="3" y="49"/>
                  </a:lnTo>
                  <a:lnTo>
                    <a:pt x="13" y="80"/>
                  </a:lnTo>
                  <a:lnTo>
                    <a:pt x="29" y="107"/>
                  </a:lnTo>
                  <a:lnTo>
                    <a:pt x="50" y="130"/>
                  </a:lnTo>
                  <a:lnTo>
                    <a:pt x="76" y="150"/>
                  </a:lnTo>
                  <a:lnTo>
                    <a:pt x="105" y="165"/>
                  </a:lnTo>
                  <a:lnTo>
                    <a:pt x="138" y="174"/>
                  </a:lnTo>
                  <a:lnTo>
                    <a:pt x="173" y="177"/>
                  </a:lnTo>
                  <a:lnTo>
                    <a:pt x="207" y="174"/>
                  </a:lnTo>
                  <a:lnTo>
                    <a:pt x="211" y="174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2" name="Freeform 108"/>
            <p:cNvSpPr>
              <a:spLocks/>
            </p:cNvSpPr>
            <p:nvPr/>
          </p:nvSpPr>
          <p:spPr bwMode="auto">
            <a:xfrm>
              <a:off x="3597" y="2336"/>
              <a:ext cx="81" cy="62"/>
            </a:xfrm>
            <a:custGeom>
              <a:avLst/>
              <a:gdLst/>
              <a:ahLst/>
              <a:cxnLst>
                <a:cxn ang="0">
                  <a:pos x="223" y="177"/>
                </a:cxn>
                <a:cxn ang="0">
                  <a:pos x="229" y="171"/>
                </a:cxn>
                <a:cxn ang="0">
                  <a:pos x="235" y="164"/>
                </a:cxn>
                <a:cxn ang="0">
                  <a:pos x="239" y="157"/>
                </a:cxn>
                <a:cxn ang="0">
                  <a:pos x="243" y="150"/>
                </a:cxn>
                <a:cxn ang="0">
                  <a:pos x="241" y="152"/>
                </a:cxn>
                <a:cxn ang="0">
                  <a:pos x="217" y="164"/>
                </a:cxn>
                <a:cxn ang="0">
                  <a:pos x="189" y="172"/>
                </a:cxn>
                <a:cxn ang="0">
                  <a:pos x="160" y="175"/>
                </a:cxn>
                <a:cxn ang="0">
                  <a:pos x="131" y="172"/>
                </a:cxn>
                <a:cxn ang="0">
                  <a:pos x="103" y="164"/>
                </a:cxn>
                <a:cxn ang="0">
                  <a:pos x="79" y="152"/>
                </a:cxn>
                <a:cxn ang="0">
                  <a:pos x="57" y="135"/>
                </a:cxn>
                <a:cxn ang="0">
                  <a:pos x="39" y="115"/>
                </a:cxn>
                <a:cxn ang="0">
                  <a:pos x="25" y="93"/>
                </a:cxn>
                <a:cxn ang="0">
                  <a:pos x="17" y="67"/>
                </a:cxn>
                <a:cxn ang="0">
                  <a:pos x="14" y="40"/>
                </a:cxn>
                <a:cxn ang="0">
                  <a:pos x="17" y="13"/>
                </a:cxn>
                <a:cxn ang="0">
                  <a:pos x="21" y="0"/>
                </a:cxn>
                <a:cxn ang="0">
                  <a:pos x="15" y="5"/>
                </a:cxn>
                <a:cxn ang="0">
                  <a:pos x="10" y="11"/>
                </a:cxn>
                <a:cxn ang="0">
                  <a:pos x="5" y="18"/>
                </a:cxn>
                <a:cxn ang="0">
                  <a:pos x="1" y="25"/>
                </a:cxn>
                <a:cxn ang="0">
                  <a:pos x="0" y="40"/>
                </a:cxn>
                <a:cxn ang="0">
                  <a:pos x="3" y="70"/>
                </a:cxn>
                <a:cxn ang="0">
                  <a:pos x="12" y="98"/>
                </a:cxn>
                <a:cxn ang="0">
                  <a:pos x="27" y="122"/>
                </a:cxn>
                <a:cxn ang="0">
                  <a:pos x="46" y="145"/>
                </a:cxn>
                <a:cxn ang="0">
                  <a:pos x="71" y="162"/>
                </a:cxn>
                <a:cxn ang="0">
                  <a:pos x="98" y="177"/>
                </a:cxn>
                <a:cxn ang="0">
                  <a:pos x="128" y="185"/>
                </a:cxn>
                <a:cxn ang="0">
                  <a:pos x="160" y="188"/>
                </a:cxn>
                <a:cxn ang="0">
                  <a:pos x="192" y="185"/>
                </a:cxn>
                <a:cxn ang="0">
                  <a:pos x="222" y="177"/>
                </a:cxn>
                <a:cxn ang="0">
                  <a:pos x="223" y="177"/>
                </a:cxn>
              </a:cxnLst>
              <a:rect l="0" t="0" r="r" b="b"/>
              <a:pathLst>
                <a:path w="243" h="188">
                  <a:moveTo>
                    <a:pt x="223" y="177"/>
                  </a:moveTo>
                  <a:lnTo>
                    <a:pt x="229" y="171"/>
                  </a:lnTo>
                  <a:lnTo>
                    <a:pt x="235" y="164"/>
                  </a:lnTo>
                  <a:lnTo>
                    <a:pt x="239" y="157"/>
                  </a:lnTo>
                  <a:lnTo>
                    <a:pt x="243" y="150"/>
                  </a:lnTo>
                  <a:lnTo>
                    <a:pt x="241" y="152"/>
                  </a:lnTo>
                  <a:lnTo>
                    <a:pt x="217" y="164"/>
                  </a:lnTo>
                  <a:lnTo>
                    <a:pt x="189" y="172"/>
                  </a:lnTo>
                  <a:lnTo>
                    <a:pt x="160" y="175"/>
                  </a:lnTo>
                  <a:lnTo>
                    <a:pt x="131" y="172"/>
                  </a:lnTo>
                  <a:lnTo>
                    <a:pt x="103" y="164"/>
                  </a:lnTo>
                  <a:lnTo>
                    <a:pt x="79" y="152"/>
                  </a:lnTo>
                  <a:lnTo>
                    <a:pt x="57" y="135"/>
                  </a:lnTo>
                  <a:lnTo>
                    <a:pt x="39" y="115"/>
                  </a:lnTo>
                  <a:lnTo>
                    <a:pt x="25" y="93"/>
                  </a:lnTo>
                  <a:lnTo>
                    <a:pt x="17" y="67"/>
                  </a:lnTo>
                  <a:lnTo>
                    <a:pt x="14" y="40"/>
                  </a:lnTo>
                  <a:lnTo>
                    <a:pt x="17" y="13"/>
                  </a:lnTo>
                  <a:lnTo>
                    <a:pt x="21" y="0"/>
                  </a:lnTo>
                  <a:lnTo>
                    <a:pt x="15" y="5"/>
                  </a:lnTo>
                  <a:lnTo>
                    <a:pt x="10" y="11"/>
                  </a:lnTo>
                  <a:lnTo>
                    <a:pt x="5" y="18"/>
                  </a:lnTo>
                  <a:lnTo>
                    <a:pt x="1" y="25"/>
                  </a:lnTo>
                  <a:lnTo>
                    <a:pt x="0" y="40"/>
                  </a:lnTo>
                  <a:lnTo>
                    <a:pt x="3" y="70"/>
                  </a:lnTo>
                  <a:lnTo>
                    <a:pt x="12" y="98"/>
                  </a:lnTo>
                  <a:lnTo>
                    <a:pt x="27" y="122"/>
                  </a:lnTo>
                  <a:lnTo>
                    <a:pt x="46" y="145"/>
                  </a:lnTo>
                  <a:lnTo>
                    <a:pt x="71" y="162"/>
                  </a:lnTo>
                  <a:lnTo>
                    <a:pt x="98" y="177"/>
                  </a:lnTo>
                  <a:lnTo>
                    <a:pt x="128" y="185"/>
                  </a:lnTo>
                  <a:lnTo>
                    <a:pt x="160" y="188"/>
                  </a:lnTo>
                  <a:lnTo>
                    <a:pt x="192" y="185"/>
                  </a:lnTo>
                  <a:lnTo>
                    <a:pt x="222" y="177"/>
                  </a:lnTo>
                  <a:lnTo>
                    <a:pt x="223" y="177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3" name="Freeform 109"/>
            <p:cNvSpPr>
              <a:spLocks/>
            </p:cNvSpPr>
            <p:nvPr/>
          </p:nvSpPr>
          <p:spPr bwMode="auto">
            <a:xfrm>
              <a:off x="3601" y="2330"/>
              <a:ext cx="81" cy="64"/>
            </a:xfrm>
            <a:custGeom>
              <a:avLst/>
              <a:gdLst/>
              <a:ahLst/>
              <a:cxnLst>
                <a:cxn ang="0">
                  <a:pos x="230" y="168"/>
                </a:cxn>
                <a:cxn ang="0">
                  <a:pos x="234" y="162"/>
                </a:cxn>
                <a:cxn ang="0">
                  <a:pos x="236" y="155"/>
                </a:cxn>
                <a:cxn ang="0">
                  <a:pos x="239" y="149"/>
                </a:cxn>
                <a:cxn ang="0">
                  <a:pos x="242" y="142"/>
                </a:cxn>
                <a:cxn ang="0">
                  <a:pos x="240" y="143"/>
                </a:cxn>
                <a:cxn ang="0">
                  <a:pos x="220" y="158"/>
                </a:cxn>
                <a:cxn ang="0">
                  <a:pos x="198" y="170"/>
                </a:cxn>
                <a:cxn ang="0">
                  <a:pos x="174" y="177"/>
                </a:cxn>
                <a:cxn ang="0">
                  <a:pos x="147" y="179"/>
                </a:cxn>
                <a:cxn ang="0">
                  <a:pos x="120" y="177"/>
                </a:cxn>
                <a:cxn ang="0">
                  <a:pos x="96" y="170"/>
                </a:cxn>
                <a:cxn ang="0">
                  <a:pos x="73" y="158"/>
                </a:cxn>
                <a:cxn ang="0">
                  <a:pos x="53" y="143"/>
                </a:cxn>
                <a:cxn ang="0">
                  <a:pos x="38" y="125"/>
                </a:cxn>
                <a:cxn ang="0">
                  <a:pos x="24" y="104"/>
                </a:cxn>
                <a:cxn ang="0">
                  <a:pos x="17" y="82"/>
                </a:cxn>
                <a:cxn ang="0">
                  <a:pos x="14" y="57"/>
                </a:cxn>
                <a:cxn ang="0">
                  <a:pos x="17" y="32"/>
                </a:cxn>
                <a:cxn ang="0">
                  <a:pos x="24" y="10"/>
                </a:cxn>
                <a:cxn ang="0">
                  <a:pos x="31" y="0"/>
                </a:cxn>
                <a:cxn ang="0">
                  <a:pos x="24" y="4"/>
                </a:cxn>
                <a:cxn ang="0">
                  <a:pos x="19" y="8"/>
                </a:cxn>
                <a:cxn ang="0">
                  <a:pos x="13" y="13"/>
                </a:cxn>
                <a:cxn ang="0">
                  <a:pos x="8" y="18"/>
                </a:cxn>
                <a:cxn ang="0">
                  <a:pos x="3" y="30"/>
                </a:cxn>
                <a:cxn ang="0">
                  <a:pos x="0" y="57"/>
                </a:cxn>
                <a:cxn ang="0">
                  <a:pos x="3" y="84"/>
                </a:cxn>
                <a:cxn ang="0">
                  <a:pos x="12" y="110"/>
                </a:cxn>
                <a:cxn ang="0">
                  <a:pos x="26" y="132"/>
                </a:cxn>
                <a:cxn ang="0">
                  <a:pos x="43" y="153"/>
                </a:cxn>
                <a:cxn ang="0">
                  <a:pos x="66" y="169"/>
                </a:cxn>
                <a:cxn ang="0">
                  <a:pos x="90" y="181"/>
                </a:cxn>
                <a:cxn ang="0">
                  <a:pos x="118" y="190"/>
                </a:cxn>
                <a:cxn ang="0">
                  <a:pos x="147" y="193"/>
                </a:cxn>
                <a:cxn ang="0">
                  <a:pos x="176" y="190"/>
                </a:cxn>
                <a:cxn ang="0">
                  <a:pos x="204" y="181"/>
                </a:cxn>
                <a:cxn ang="0">
                  <a:pos x="228" y="169"/>
                </a:cxn>
                <a:cxn ang="0">
                  <a:pos x="230" y="168"/>
                </a:cxn>
              </a:cxnLst>
              <a:rect l="0" t="0" r="r" b="b"/>
              <a:pathLst>
                <a:path w="242" h="193">
                  <a:moveTo>
                    <a:pt x="230" y="168"/>
                  </a:moveTo>
                  <a:lnTo>
                    <a:pt x="234" y="162"/>
                  </a:lnTo>
                  <a:lnTo>
                    <a:pt x="236" y="155"/>
                  </a:lnTo>
                  <a:lnTo>
                    <a:pt x="239" y="149"/>
                  </a:lnTo>
                  <a:lnTo>
                    <a:pt x="242" y="142"/>
                  </a:lnTo>
                  <a:lnTo>
                    <a:pt x="240" y="143"/>
                  </a:lnTo>
                  <a:lnTo>
                    <a:pt x="220" y="158"/>
                  </a:lnTo>
                  <a:lnTo>
                    <a:pt x="198" y="170"/>
                  </a:lnTo>
                  <a:lnTo>
                    <a:pt x="174" y="177"/>
                  </a:lnTo>
                  <a:lnTo>
                    <a:pt x="147" y="179"/>
                  </a:lnTo>
                  <a:lnTo>
                    <a:pt x="120" y="177"/>
                  </a:lnTo>
                  <a:lnTo>
                    <a:pt x="96" y="170"/>
                  </a:lnTo>
                  <a:lnTo>
                    <a:pt x="73" y="158"/>
                  </a:lnTo>
                  <a:lnTo>
                    <a:pt x="53" y="143"/>
                  </a:lnTo>
                  <a:lnTo>
                    <a:pt x="38" y="125"/>
                  </a:lnTo>
                  <a:lnTo>
                    <a:pt x="24" y="104"/>
                  </a:lnTo>
                  <a:lnTo>
                    <a:pt x="17" y="82"/>
                  </a:lnTo>
                  <a:lnTo>
                    <a:pt x="14" y="57"/>
                  </a:lnTo>
                  <a:lnTo>
                    <a:pt x="17" y="32"/>
                  </a:lnTo>
                  <a:lnTo>
                    <a:pt x="24" y="10"/>
                  </a:lnTo>
                  <a:lnTo>
                    <a:pt x="31" y="0"/>
                  </a:lnTo>
                  <a:lnTo>
                    <a:pt x="24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18"/>
                  </a:lnTo>
                  <a:lnTo>
                    <a:pt x="3" y="30"/>
                  </a:lnTo>
                  <a:lnTo>
                    <a:pt x="0" y="57"/>
                  </a:lnTo>
                  <a:lnTo>
                    <a:pt x="3" y="84"/>
                  </a:lnTo>
                  <a:lnTo>
                    <a:pt x="12" y="110"/>
                  </a:lnTo>
                  <a:lnTo>
                    <a:pt x="26" y="132"/>
                  </a:lnTo>
                  <a:lnTo>
                    <a:pt x="43" y="153"/>
                  </a:lnTo>
                  <a:lnTo>
                    <a:pt x="66" y="169"/>
                  </a:lnTo>
                  <a:lnTo>
                    <a:pt x="90" y="181"/>
                  </a:lnTo>
                  <a:lnTo>
                    <a:pt x="118" y="190"/>
                  </a:lnTo>
                  <a:lnTo>
                    <a:pt x="147" y="193"/>
                  </a:lnTo>
                  <a:lnTo>
                    <a:pt x="176" y="190"/>
                  </a:lnTo>
                  <a:lnTo>
                    <a:pt x="204" y="181"/>
                  </a:lnTo>
                  <a:lnTo>
                    <a:pt x="228" y="169"/>
                  </a:lnTo>
                  <a:lnTo>
                    <a:pt x="230" y="168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4" name="Freeform 110"/>
            <p:cNvSpPr>
              <a:spLocks/>
            </p:cNvSpPr>
            <p:nvPr/>
          </p:nvSpPr>
          <p:spPr bwMode="auto">
            <a:xfrm>
              <a:off x="3606" y="2326"/>
              <a:ext cx="78" cy="64"/>
            </a:xfrm>
            <a:custGeom>
              <a:avLst/>
              <a:gdLst/>
              <a:ahLst/>
              <a:cxnLst>
                <a:cxn ang="0">
                  <a:pos x="227" y="158"/>
                </a:cxn>
                <a:cxn ang="0">
                  <a:pos x="230" y="150"/>
                </a:cxn>
                <a:cxn ang="0">
                  <a:pos x="231" y="144"/>
                </a:cxn>
                <a:cxn ang="0">
                  <a:pos x="232" y="137"/>
                </a:cxn>
                <a:cxn ang="0">
                  <a:pos x="233" y="130"/>
                </a:cxn>
                <a:cxn ang="0">
                  <a:pos x="233" y="131"/>
                </a:cxn>
                <a:cxn ang="0">
                  <a:pos x="219" y="147"/>
                </a:cxn>
                <a:cxn ang="0">
                  <a:pos x="201" y="161"/>
                </a:cxn>
                <a:cxn ang="0">
                  <a:pos x="181" y="171"/>
                </a:cxn>
                <a:cxn ang="0">
                  <a:pos x="158" y="178"/>
                </a:cxn>
                <a:cxn ang="0">
                  <a:pos x="134" y="180"/>
                </a:cxn>
                <a:cxn ang="0">
                  <a:pos x="109" y="178"/>
                </a:cxn>
                <a:cxn ang="0">
                  <a:pos x="87" y="171"/>
                </a:cxn>
                <a:cxn ang="0">
                  <a:pos x="67" y="161"/>
                </a:cxn>
                <a:cxn ang="0">
                  <a:pos x="49" y="147"/>
                </a:cxn>
                <a:cxn ang="0">
                  <a:pos x="35" y="131"/>
                </a:cxn>
                <a:cxn ang="0">
                  <a:pos x="24" y="112"/>
                </a:cxn>
                <a:cxn ang="0">
                  <a:pos x="16" y="92"/>
                </a:cxn>
                <a:cxn ang="0">
                  <a:pos x="14" y="69"/>
                </a:cxn>
                <a:cxn ang="0">
                  <a:pos x="16" y="47"/>
                </a:cxn>
                <a:cxn ang="0">
                  <a:pos x="24" y="26"/>
                </a:cxn>
                <a:cxn ang="0">
                  <a:pos x="35" y="7"/>
                </a:cxn>
                <a:cxn ang="0">
                  <a:pos x="41" y="0"/>
                </a:cxn>
                <a:cxn ang="0">
                  <a:pos x="34" y="3"/>
                </a:cxn>
                <a:cxn ang="0">
                  <a:pos x="27" y="6"/>
                </a:cxn>
                <a:cxn ang="0">
                  <a:pos x="20" y="10"/>
                </a:cxn>
                <a:cxn ang="0">
                  <a:pos x="15" y="14"/>
                </a:cxn>
                <a:cxn ang="0">
                  <a:pos x="10" y="21"/>
                </a:cxn>
                <a:cxn ang="0">
                  <a:pos x="2" y="44"/>
                </a:cxn>
                <a:cxn ang="0">
                  <a:pos x="0" y="69"/>
                </a:cxn>
                <a:cxn ang="0">
                  <a:pos x="2" y="94"/>
                </a:cxn>
                <a:cxn ang="0">
                  <a:pos x="10" y="117"/>
                </a:cxn>
                <a:cxn ang="0">
                  <a:pos x="24" y="138"/>
                </a:cxn>
                <a:cxn ang="0">
                  <a:pos x="39" y="156"/>
                </a:cxn>
                <a:cxn ang="0">
                  <a:pos x="59" y="171"/>
                </a:cxn>
                <a:cxn ang="0">
                  <a:pos x="82" y="183"/>
                </a:cxn>
                <a:cxn ang="0">
                  <a:pos x="107" y="190"/>
                </a:cxn>
                <a:cxn ang="0">
                  <a:pos x="134" y="192"/>
                </a:cxn>
                <a:cxn ang="0">
                  <a:pos x="161" y="190"/>
                </a:cxn>
                <a:cxn ang="0">
                  <a:pos x="186" y="183"/>
                </a:cxn>
                <a:cxn ang="0">
                  <a:pos x="209" y="171"/>
                </a:cxn>
                <a:cxn ang="0">
                  <a:pos x="227" y="158"/>
                </a:cxn>
              </a:cxnLst>
              <a:rect l="0" t="0" r="r" b="b"/>
              <a:pathLst>
                <a:path w="233" h="192">
                  <a:moveTo>
                    <a:pt x="227" y="158"/>
                  </a:moveTo>
                  <a:lnTo>
                    <a:pt x="230" y="150"/>
                  </a:lnTo>
                  <a:lnTo>
                    <a:pt x="231" y="144"/>
                  </a:lnTo>
                  <a:lnTo>
                    <a:pt x="232" y="137"/>
                  </a:lnTo>
                  <a:lnTo>
                    <a:pt x="233" y="130"/>
                  </a:lnTo>
                  <a:lnTo>
                    <a:pt x="233" y="131"/>
                  </a:lnTo>
                  <a:lnTo>
                    <a:pt x="219" y="147"/>
                  </a:lnTo>
                  <a:lnTo>
                    <a:pt x="201" y="161"/>
                  </a:lnTo>
                  <a:lnTo>
                    <a:pt x="181" y="171"/>
                  </a:lnTo>
                  <a:lnTo>
                    <a:pt x="158" y="178"/>
                  </a:lnTo>
                  <a:lnTo>
                    <a:pt x="134" y="180"/>
                  </a:lnTo>
                  <a:lnTo>
                    <a:pt x="109" y="178"/>
                  </a:lnTo>
                  <a:lnTo>
                    <a:pt x="87" y="171"/>
                  </a:lnTo>
                  <a:lnTo>
                    <a:pt x="67" y="161"/>
                  </a:lnTo>
                  <a:lnTo>
                    <a:pt x="49" y="147"/>
                  </a:lnTo>
                  <a:lnTo>
                    <a:pt x="35" y="131"/>
                  </a:lnTo>
                  <a:lnTo>
                    <a:pt x="24" y="112"/>
                  </a:lnTo>
                  <a:lnTo>
                    <a:pt x="16" y="92"/>
                  </a:lnTo>
                  <a:lnTo>
                    <a:pt x="14" y="69"/>
                  </a:lnTo>
                  <a:lnTo>
                    <a:pt x="16" y="47"/>
                  </a:lnTo>
                  <a:lnTo>
                    <a:pt x="24" y="26"/>
                  </a:lnTo>
                  <a:lnTo>
                    <a:pt x="35" y="7"/>
                  </a:lnTo>
                  <a:lnTo>
                    <a:pt x="41" y="0"/>
                  </a:lnTo>
                  <a:lnTo>
                    <a:pt x="34" y="3"/>
                  </a:lnTo>
                  <a:lnTo>
                    <a:pt x="27" y="6"/>
                  </a:lnTo>
                  <a:lnTo>
                    <a:pt x="20" y="10"/>
                  </a:lnTo>
                  <a:lnTo>
                    <a:pt x="15" y="14"/>
                  </a:lnTo>
                  <a:lnTo>
                    <a:pt x="10" y="21"/>
                  </a:lnTo>
                  <a:lnTo>
                    <a:pt x="2" y="44"/>
                  </a:lnTo>
                  <a:lnTo>
                    <a:pt x="0" y="69"/>
                  </a:lnTo>
                  <a:lnTo>
                    <a:pt x="2" y="94"/>
                  </a:lnTo>
                  <a:lnTo>
                    <a:pt x="10" y="117"/>
                  </a:lnTo>
                  <a:lnTo>
                    <a:pt x="24" y="138"/>
                  </a:lnTo>
                  <a:lnTo>
                    <a:pt x="39" y="156"/>
                  </a:lnTo>
                  <a:lnTo>
                    <a:pt x="59" y="171"/>
                  </a:lnTo>
                  <a:lnTo>
                    <a:pt x="82" y="183"/>
                  </a:lnTo>
                  <a:lnTo>
                    <a:pt x="107" y="190"/>
                  </a:lnTo>
                  <a:lnTo>
                    <a:pt x="134" y="192"/>
                  </a:lnTo>
                  <a:lnTo>
                    <a:pt x="161" y="190"/>
                  </a:lnTo>
                  <a:lnTo>
                    <a:pt x="186" y="183"/>
                  </a:lnTo>
                  <a:lnTo>
                    <a:pt x="209" y="171"/>
                  </a:lnTo>
                  <a:lnTo>
                    <a:pt x="227" y="158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5" name="Freeform 111"/>
            <p:cNvSpPr>
              <a:spLocks/>
            </p:cNvSpPr>
            <p:nvPr/>
          </p:nvSpPr>
          <p:spPr bwMode="auto">
            <a:xfrm>
              <a:off x="3610" y="2324"/>
              <a:ext cx="74" cy="62"/>
            </a:xfrm>
            <a:custGeom>
              <a:avLst/>
              <a:gdLst/>
              <a:ahLst/>
              <a:cxnLst>
                <a:cxn ang="0">
                  <a:pos x="220" y="111"/>
                </a:cxn>
                <a:cxn ang="0">
                  <a:pos x="220" y="115"/>
                </a:cxn>
                <a:cxn ang="0">
                  <a:pos x="220" y="119"/>
                </a:cxn>
                <a:cxn ang="0">
                  <a:pos x="220" y="123"/>
                </a:cxn>
                <a:cxn ang="0">
                  <a:pos x="220" y="128"/>
                </a:cxn>
                <a:cxn ang="0">
                  <a:pos x="220" y="131"/>
                </a:cxn>
                <a:cxn ang="0">
                  <a:pos x="220" y="134"/>
                </a:cxn>
                <a:cxn ang="0">
                  <a:pos x="220" y="137"/>
                </a:cxn>
                <a:cxn ang="0">
                  <a:pos x="220" y="140"/>
                </a:cxn>
                <a:cxn ang="0">
                  <a:pos x="207" y="155"/>
                </a:cxn>
                <a:cxn ang="0">
                  <a:pos x="189" y="169"/>
                </a:cxn>
                <a:cxn ang="0">
                  <a:pos x="168" y="179"/>
                </a:cxn>
                <a:cxn ang="0">
                  <a:pos x="145" y="186"/>
                </a:cxn>
                <a:cxn ang="0">
                  <a:pos x="121" y="188"/>
                </a:cxn>
                <a:cxn ang="0">
                  <a:pos x="96" y="186"/>
                </a:cxn>
                <a:cxn ang="0">
                  <a:pos x="74" y="179"/>
                </a:cxn>
                <a:cxn ang="0">
                  <a:pos x="53" y="169"/>
                </a:cxn>
                <a:cxn ang="0">
                  <a:pos x="35" y="155"/>
                </a:cxn>
                <a:cxn ang="0">
                  <a:pos x="21" y="139"/>
                </a:cxn>
                <a:cxn ang="0">
                  <a:pos x="10" y="119"/>
                </a:cxn>
                <a:cxn ang="0">
                  <a:pos x="2" y="99"/>
                </a:cxn>
                <a:cxn ang="0">
                  <a:pos x="0" y="76"/>
                </a:cxn>
                <a:cxn ang="0">
                  <a:pos x="2" y="54"/>
                </a:cxn>
                <a:cxn ang="0">
                  <a:pos x="10" y="33"/>
                </a:cxn>
                <a:cxn ang="0">
                  <a:pos x="21" y="13"/>
                </a:cxn>
                <a:cxn ang="0">
                  <a:pos x="25" y="8"/>
                </a:cxn>
                <a:cxn ang="0">
                  <a:pos x="32" y="5"/>
                </a:cxn>
                <a:cxn ang="0">
                  <a:pos x="38" y="3"/>
                </a:cxn>
                <a:cxn ang="0">
                  <a:pos x="45" y="2"/>
                </a:cxn>
                <a:cxn ang="0">
                  <a:pos x="53" y="0"/>
                </a:cxn>
                <a:cxn ang="0">
                  <a:pos x="45" y="6"/>
                </a:cxn>
                <a:cxn ang="0">
                  <a:pos x="32" y="21"/>
                </a:cxn>
                <a:cxn ang="0">
                  <a:pos x="23" y="38"/>
                </a:cxn>
                <a:cxn ang="0">
                  <a:pos x="16" y="57"/>
                </a:cxn>
                <a:cxn ang="0">
                  <a:pos x="14" y="76"/>
                </a:cxn>
                <a:cxn ang="0">
                  <a:pos x="16" y="96"/>
                </a:cxn>
                <a:cxn ang="0">
                  <a:pos x="23" y="114"/>
                </a:cxn>
                <a:cxn ang="0">
                  <a:pos x="32" y="132"/>
                </a:cxn>
                <a:cxn ang="0">
                  <a:pos x="45" y="146"/>
                </a:cxn>
                <a:cxn ang="0">
                  <a:pos x="61" y="158"/>
                </a:cxn>
                <a:cxn ang="0">
                  <a:pos x="80" y="167"/>
                </a:cxn>
                <a:cxn ang="0">
                  <a:pos x="100" y="173"/>
                </a:cxn>
                <a:cxn ang="0">
                  <a:pos x="121" y="175"/>
                </a:cxn>
                <a:cxn ang="0">
                  <a:pos x="142" y="173"/>
                </a:cxn>
                <a:cxn ang="0">
                  <a:pos x="162" y="167"/>
                </a:cxn>
                <a:cxn ang="0">
                  <a:pos x="181" y="158"/>
                </a:cxn>
                <a:cxn ang="0">
                  <a:pos x="197" y="146"/>
                </a:cxn>
                <a:cxn ang="0">
                  <a:pos x="210" y="132"/>
                </a:cxn>
                <a:cxn ang="0">
                  <a:pos x="219" y="114"/>
                </a:cxn>
                <a:cxn ang="0">
                  <a:pos x="220" y="111"/>
                </a:cxn>
              </a:cxnLst>
              <a:rect l="0" t="0" r="r" b="b"/>
              <a:pathLst>
                <a:path w="220" h="188">
                  <a:moveTo>
                    <a:pt x="220" y="111"/>
                  </a:moveTo>
                  <a:lnTo>
                    <a:pt x="220" y="115"/>
                  </a:lnTo>
                  <a:lnTo>
                    <a:pt x="220" y="119"/>
                  </a:lnTo>
                  <a:lnTo>
                    <a:pt x="220" y="123"/>
                  </a:lnTo>
                  <a:lnTo>
                    <a:pt x="220" y="128"/>
                  </a:lnTo>
                  <a:lnTo>
                    <a:pt x="220" y="131"/>
                  </a:lnTo>
                  <a:lnTo>
                    <a:pt x="220" y="134"/>
                  </a:lnTo>
                  <a:lnTo>
                    <a:pt x="220" y="137"/>
                  </a:lnTo>
                  <a:lnTo>
                    <a:pt x="220" y="140"/>
                  </a:lnTo>
                  <a:lnTo>
                    <a:pt x="207" y="155"/>
                  </a:lnTo>
                  <a:lnTo>
                    <a:pt x="189" y="169"/>
                  </a:lnTo>
                  <a:lnTo>
                    <a:pt x="168" y="179"/>
                  </a:lnTo>
                  <a:lnTo>
                    <a:pt x="145" y="186"/>
                  </a:lnTo>
                  <a:lnTo>
                    <a:pt x="121" y="188"/>
                  </a:lnTo>
                  <a:lnTo>
                    <a:pt x="96" y="186"/>
                  </a:lnTo>
                  <a:lnTo>
                    <a:pt x="74" y="179"/>
                  </a:lnTo>
                  <a:lnTo>
                    <a:pt x="53" y="169"/>
                  </a:lnTo>
                  <a:lnTo>
                    <a:pt x="35" y="155"/>
                  </a:lnTo>
                  <a:lnTo>
                    <a:pt x="21" y="139"/>
                  </a:lnTo>
                  <a:lnTo>
                    <a:pt x="10" y="119"/>
                  </a:lnTo>
                  <a:lnTo>
                    <a:pt x="2" y="99"/>
                  </a:lnTo>
                  <a:lnTo>
                    <a:pt x="0" y="76"/>
                  </a:lnTo>
                  <a:lnTo>
                    <a:pt x="2" y="54"/>
                  </a:lnTo>
                  <a:lnTo>
                    <a:pt x="10" y="33"/>
                  </a:lnTo>
                  <a:lnTo>
                    <a:pt x="21" y="13"/>
                  </a:lnTo>
                  <a:lnTo>
                    <a:pt x="25" y="8"/>
                  </a:lnTo>
                  <a:lnTo>
                    <a:pt x="32" y="5"/>
                  </a:lnTo>
                  <a:lnTo>
                    <a:pt x="38" y="3"/>
                  </a:lnTo>
                  <a:lnTo>
                    <a:pt x="45" y="2"/>
                  </a:lnTo>
                  <a:lnTo>
                    <a:pt x="53" y="0"/>
                  </a:lnTo>
                  <a:lnTo>
                    <a:pt x="45" y="6"/>
                  </a:lnTo>
                  <a:lnTo>
                    <a:pt x="32" y="21"/>
                  </a:lnTo>
                  <a:lnTo>
                    <a:pt x="23" y="38"/>
                  </a:lnTo>
                  <a:lnTo>
                    <a:pt x="16" y="57"/>
                  </a:lnTo>
                  <a:lnTo>
                    <a:pt x="14" y="76"/>
                  </a:lnTo>
                  <a:lnTo>
                    <a:pt x="16" y="96"/>
                  </a:lnTo>
                  <a:lnTo>
                    <a:pt x="23" y="114"/>
                  </a:lnTo>
                  <a:lnTo>
                    <a:pt x="32" y="132"/>
                  </a:lnTo>
                  <a:lnTo>
                    <a:pt x="45" y="146"/>
                  </a:lnTo>
                  <a:lnTo>
                    <a:pt x="61" y="158"/>
                  </a:lnTo>
                  <a:lnTo>
                    <a:pt x="80" y="167"/>
                  </a:lnTo>
                  <a:lnTo>
                    <a:pt x="100" y="173"/>
                  </a:lnTo>
                  <a:lnTo>
                    <a:pt x="121" y="175"/>
                  </a:lnTo>
                  <a:lnTo>
                    <a:pt x="142" y="173"/>
                  </a:lnTo>
                  <a:lnTo>
                    <a:pt x="162" y="167"/>
                  </a:lnTo>
                  <a:lnTo>
                    <a:pt x="181" y="158"/>
                  </a:lnTo>
                  <a:lnTo>
                    <a:pt x="197" y="146"/>
                  </a:lnTo>
                  <a:lnTo>
                    <a:pt x="210" y="132"/>
                  </a:lnTo>
                  <a:lnTo>
                    <a:pt x="219" y="114"/>
                  </a:lnTo>
                  <a:lnTo>
                    <a:pt x="220" y="111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6" name="Freeform 112"/>
            <p:cNvSpPr>
              <a:spLocks/>
            </p:cNvSpPr>
            <p:nvPr/>
          </p:nvSpPr>
          <p:spPr bwMode="auto">
            <a:xfrm>
              <a:off x="3614" y="2323"/>
              <a:ext cx="69" cy="59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9" y="0"/>
                </a:cxn>
                <a:cxn ang="0">
                  <a:pos x="69" y="0"/>
                </a:cxn>
                <a:cxn ang="0">
                  <a:pos x="68" y="0"/>
                </a:cxn>
                <a:cxn ang="0">
                  <a:pos x="67" y="0"/>
                </a:cxn>
                <a:cxn ang="0">
                  <a:pos x="60" y="0"/>
                </a:cxn>
                <a:cxn ang="0">
                  <a:pos x="53" y="0"/>
                </a:cxn>
                <a:cxn ang="0">
                  <a:pos x="47" y="1"/>
                </a:cxn>
                <a:cxn ang="0">
                  <a:pos x="40" y="2"/>
                </a:cxn>
                <a:cxn ang="0">
                  <a:pos x="32" y="8"/>
                </a:cxn>
                <a:cxn ang="0">
                  <a:pos x="19" y="23"/>
                </a:cxn>
                <a:cxn ang="0">
                  <a:pos x="9" y="39"/>
                </a:cxn>
                <a:cxn ang="0">
                  <a:pos x="2" y="59"/>
                </a:cxn>
                <a:cxn ang="0">
                  <a:pos x="0" y="78"/>
                </a:cxn>
                <a:cxn ang="0">
                  <a:pos x="2" y="98"/>
                </a:cxn>
                <a:cxn ang="0">
                  <a:pos x="9" y="117"/>
                </a:cxn>
                <a:cxn ang="0">
                  <a:pos x="19" y="134"/>
                </a:cxn>
                <a:cxn ang="0">
                  <a:pos x="32" y="148"/>
                </a:cxn>
                <a:cxn ang="0">
                  <a:pos x="48" y="160"/>
                </a:cxn>
                <a:cxn ang="0">
                  <a:pos x="66" y="170"/>
                </a:cxn>
                <a:cxn ang="0">
                  <a:pos x="87" y="176"/>
                </a:cxn>
                <a:cxn ang="0">
                  <a:pos x="108" y="178"/>
                </a:cxn>
                <a:cxn ang="0">
                  <a:pos x="129" y="176"/>
                </a:cxn>
                <a:cxn ang="0">
                  <a:pos x="150" y="170"/>
                </a:cxn>
                <a:cxn ang="0">
                  <a:pos x="168" y="160"/>
                </a:cxn>
                <a:cxn ang="0">
                  <a:pos x="184" y="148"/>
                </a:cxn>
                <a:cxn ang="0">
                  <a:pos x="197" y="134"/>
                </a:cxn>
                <a:cxn ang="0">
                  <a:pos x="207" y="117"/>
                </a:cxn>
                <a:cxn ang="0">
                  <a:pos x="207" y="116"/>
                </a:cxn>
                <a:cxn ang="0">
                  <a:pos x="206" y="109"/>
                </a:cxn>
                <a:cxn ang="0">
                  <a:pos x="205" y="101"/>
                </a:cxn>
                <a:cxn ang="0">
                  <a:pos x="203" y="94"/>
                </a:cxn>
                <a:cxn ang="0">
                  <a:pos x="200" y="86"/>
                </a:cxn>
                <a:cxn ang="0">
                  <a:pos x="199" y="96"/>
                </a:cxn>
                <a:cxn ang="0">
                  <a:pos x="194" y="112"/>
                </a:cxn>
                <a:cxn ang="0">
                  <a:pos x="186" y="126"/>
                </a:cxn>
                <a:cxn ang="0">
                  <a:pos x="174" y="139"/>
                </a:cxn>
                <a:cxn ang="0">
                  <a:pos x="160" y="150"/>
                </a:cxn>
                <a:cxn ang="0">
                  <a:pos x="145" y="157"/>
                </a:cxn>
                <a:cxn ang="0">
                  <a:pos x="127" y="162"/>
                </a:cxn>
                <a:cxn ang="0">
                  <a:pos x="108" y="164"/>
                </a:cxn>
                <a:cxn ang="0">
                  <a:pos x="89" y="162"/>
                </a:cxn>
                <a:cxn ang="0">
                  <a:pos x="71" y="157"/>
                </a:cxn>
                <a:cxn ang="0">
                  <a:pos x="56" y="150"/>
                </a:cxn>
                <a:cxn ang="0">
                  <a:pos x="42" y="139"/>
                </a:cxn>
                <a:cxn ang="0">
                  <a:pos x="30" y="126"/>
                </a:cxn>
                <a:cxn ang="0">
                  <a:pos x="22" y="112"/>
                </a:cxn>
                <a:cxn ang="0">
                  <a:pos x="17" y="96"/>
                </a:cxn>
                <a:cxn ang="0">
                  <a:pos x="14" y="78"/>
                </a:cxn>
                <a:cxn ang="0">
                  <a:pos x="17" y="61"/>
                </a:cxn>
                <a:cxn ang="0">
                  <a:pos x="22" y="44"/>
                </a:cxn>
                <a:cxn ang="0">
                  <a:pos x="30" y="30"/>
                </a:cxn>
                <a:cxn ang="0">
                  <a:pos x="42" y="17"/>
                </a:cxn>
                <a:cxn ang="0">
                  <a:pos x="56" y="6"/>
                </a:cxn>
                <a:cxn ang="0">
                  <a:pos x="70" y="0"/>
                </a:cxn>
              </a:cxnLst>
              <a:rect l="0" t="0" r="r" b="b"/>
              <a:pathLst>
                <a:path w="207" h="178">
                  <a:moveTo>
                    <a:pt x="70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7" y="1"/>
                  </a:lnTo>
                  <a:lnTo>
                    <a:pt x="40" y="2"/>
                  </a:lnTo>
                  <a:lnTo>
                    <a:pt x="32" y="8"/>
                  </a:lnTo>
                  <a:lnTo>
                    <a:pt x="19" y="23"/>
                  </a:lnTo>
                  <a:lnTo>
                    <a:pt x="9" y="39"/>
                  </a:lnTo>
                  <a:lnTo>
                    <a:pt x="2" y="59"/>
                  </a:lnTo>
                  <a:lnTo>
                    <a:pt x="0" y="78"/>
                  </a:lnTo>
                  <a:lnTo>
                    <a:pt x="2" y="98"/>
                  </a:lnTo>
                  <a:lnTo>
                    <a:pt x="9" y="117"/>
                  </a:lnTo>
                  <a:lnTo>
                    <a:pt x="19" y="134"/>
                  </a:lnTo>
                  <a:lnTo>
                    <a:pt x="32" y="148"/>
                  </a:lnTo>
                  <a:lnTo>
                    <a:pt x="48" y="160"/>
                  </a:lnTo>
                  <a:lnTo>
                    <a:pt x="66" y="170"/>
                  </a:lnTo>
                  <a:lnTo>
                    <a:pt x="87" y="176"/>
                  </a:lnTo>
                  <a:lnTo>
                    <a:pt x="108" y="178"/>
                  </a:lnTo>
                  <a:lnTo>
                    <a:pt x="129" y="176"/>
                  </a:lnTo>
                  <a:lnTo>
                    <a:pt x="150" y="170"/>
                  </a:lnTo>
                  <a:lnTo>
                    <a:pt x="168" y="160"/>
                  </a:lnTo>
                  <a:lnTo>
                    <a:pt x="184" y="148"/>
                  </a:lnTo>
                  <a:lnTo>
                    <a:pt x="197" y="134"/>
                  </a:lnTo>
                  <a:lnTo>
                    <a:pt x="207" y="117"/>
                  </a:lnTo>
                  <a:lnTo>
                    <a:pt x="207" y="116"/>
                  </a:lnTo>
                  <a:lnTo>
                    <a:pt x="206" y="109"/>
                  </a:lnTo>
                  <a:lnTo>
                    <a:pt x="205" y="101"/>
                  </a:lnTo>
                  <a:lnTo>
                    <a:pt x="203" y="94"/>
                  </a:lnTo>
                  <a:lnTo>
                    <a:pt x="200" y="86"/>
                  </a:lnTo>
                  <a:lnTo>
                    <a:pt x="199" y="96"/>
                  </a:lnTo>
                  <a:lnTo>
                    <a:pt x="194" y="112"/>
                  </a:lnTo>
                  <a:lnTo>
                    <a:pt x="186" y="126"/>
                  </a:lnTo>
                  <a:lnTo>
                    <a:pt x="174" y="139"/>
                  </a:lnTo>
                  <a:lnTo>
                    <a:pt x="160" y="150"/>
                  </a:lnTo>
                  <a:lnTo>
                    <a:pt x="145" y="157"/>
                  </a:lnTo>
                  <a:lnTo>
                    <a:pt x="127" y="162"/>
                  </a:lnTo>
                  <a:lnTo>
                    <a:pt x="108" y="164"/>
                  </a:lnTo>
                  <a:lnTo>
                    <a:pt x="89" y="162"/>
                  </a:lnTo>
                  <a:lnTo>
                    <a:pt x="71" y="157"/>
                  </a:lnTo>
                  <a:lnTo>
                    <a:pt x="56" y="150"/>
                  </a:lnTo>
                  <a:lnTo>
                    <a:pt x="42" y="139"/>
                  </a:lnTo>
                  <a:lnTo>
                    <a:pt x="30" y="126"/>
                  </a:lnTo>
                  <a:lnTo>
                    <a:pt x="22" y="112"/>
                  </a:lnTo>
                  <a:lnTo>
                    <a:pt x="17" y="96"/>
                  </a:lnTo>
                  <a:lnTo>
                    <a:pt x="14" y="78"/>
                  </a:lnTo>
                  <a:lnTo>
                    <a:pt x="17" y="61"/>
                  </a:lnTo>
                  <a:lnTo>
                    <a:pt x="22" y="44"/>
                  </a:lnTo>
                  <a:lnTo>
                    <a:pt x="30" y="30"/>
                  </a:lnTo>
                  <a:lnTo>
                    <a:pt x="42" y="17"/>
                  </a:lnTo>
                  <a:lnTo>
                    <a:pt x="56" y="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7" name="Freeform 113"/>
            <p:cNvSpPr>
              <a:spLocks/>
            </p:cNvSpPr>
            <p:nvPr/>
          </p:nvSpPr>
          <p:spPr bwMode="auto">
            <a:xfrm>
              <a:off x="3619" y="2323"/>
              <a:ext cx="65" cy="55"/>
            </a:xfrm>
            <a:custGeom>
              <a:avLst/>
              <a:gdLst/>
              <a:ahLst/>
              <a:cxnLst>
                <a:cxn ang="0">
                  <a:pos x="89" y="4"/>
                </a:cxn>
                <a:cxn ang="0">
                  <a:pos x="80" y="2"/>
                </a:cxn>
                <a:cxn ang="0">
                  <a:pos x="70" y="1"/>
                </a:cxn>
                <a:cxn ang="0">
                  <a:pos x="60" y="0"/>
                </a:cxn>
                <a:cxn ang="0">
                  <a:pos x="43" y="6"/>
                </a:cxn>
                <a:cxn ang="0">
                  <a:pos x="17" y="30"/>
                </a:cxn>
                <a:cxn ang="0">
                  <a:pos x="2" y="61"/>
                </a:cxn>
                <a:cxn ang="0">
                  <a:pos x="2" y="96"/>
                </a:cxn>
                <a:cxn ang="0">
                  <a:pos x="17" y="126"/>
                </a:cxn>
                <a:cxn ang="0">
                  <a:pos x="43" y="150"/>
                </a:cxn>
                <a:cxn ang="0">
                  <a:pos x="76" y="163"/>
                </a:cxn>
                <a:cxn ang="0">
                  <a:pos x="114" y="163"/>
                </a:cxn>
                <a:cxn ang="0">
                  <a:pos x="147" y="150"/>
                </a:cxn>
                <a:cxn ang="0">
                  <a:pos x="173" y="126"/>
                </a:cxn>
                <a:cxn ang="0">
                  <a:pos x="187" y="96"/>
                </a:cxn>
                <a:cxn ang="0">
                  <a:pos x="186" y="86"/>
                </a:cxn>
                <a:cxn ang="0">
                  <a:pos x="185" y="81"/>
                </a:cxn>
                <a:cxn ang="0">
                  <a:pos x="175" y="78"/>
                </a:cxn>
                <a:cxn ang="0">
                  <a:pos x="170" y="56"/>
                </a:cxn>
                <a:cxn ang="0">
                  <a:pos x="177" y="67"/>
                </a:cxn>
                <a:cxn ang="0">
                  <a:pos x="184" y="78"/>
                </a:cxn>
                <a:cxn ang="0">
                  <a:pos x="174" y="93"/>
                </a:cxn>
                <a:cxn ang="0">
                  <a:pos x="162" y="119"/>
                </a:cxn>
                <a:cxn ang="0">
                  <a:pos x="139" y="140"/>
                </a:cxn>
                <a:cxn ang="0">
                  <a:pos x="111" y="151"/>
                </a:cxn>
                <a:cxn ang="0">
                  <a:pos x="79" y="151"/>
                </a:cxn>
                <a:cxn ang="0">
                  <a:pos x="50" y="140"/>
                </a:cxn>
                <a:cxn ang="0">
                  <a:pos x="28" y="119"/>
                </a:cxn>
                <a:cxn ang="0">
                  <a:pos x="16" y="93"/>
                </a:cxn>
                <a:cxn ang="0">
                  <a:pos x="16" y="64"/>
                </a:cxn>
                <a:cxn ang="0">
                  <a:pos x="28" y="37"/>
                </a:cxn>
                <a:cxn ang="0">
                  <a:pos x="50" y="16"/>
                </a:cxn>
                <a:cxn ang="0">
                  <a:pos x="79" y="5"/>
                </a:cxn>
              </a:cxnLst>
              <a:rect l="0" t="0" r="r" b="b"/>
              <a:pathLst>
                <a:path w="187" h="165">
                  <a:moveTo>
                    <a:pt x="94" y="5"/>
                  </a:moveTo>
                  <a:lnTo>
                    <a:pt x="89" y="4"/>
                  </a:lnTo>
                  <a:lnTo>
                    <a:pt x="85" y="3"/>
                  </a:lnTo>
                  <a:lnTo>
                    <a:pt x="80" y="2"/>
                  </a:lnTo>
                  <a:lnTo>
                    <a:pt x="75" y="1"/>
                  </a:lnTo>
                  <a:lnTo>
                    <a:pt x="70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43" y="6"/>
                  </a:lnTo>
                  <a:lnTo>
                    <a:pt x="28" y="16"/>
                  </a:lnTo>
                  <a:lnTo>
                    <a:pt x="17" y="30"/>
                  </a:lnTo>
                  <a:lnTo>
                    <a:pt x="8" y="44"/>
                  </a:lnTo>
                  <a:lnTo>
                    <a:pt x="2" y="61"/>
                  </a:lnTo>
                  <a:lnTo>
                    <a:pt x="0" y="78"/>
                  </a:lnTo>
                  <a:lnTo>
                    <a:pt x="2" y="96"/>
                  </a:lnTo>
                  <a:lnTo>
                    <a:pt x="8" y="112"/>
                  </a:lnTo>
                  <a:lnTo>
                    <a:pt x="17" y="126"/>
                  </a:lnTo>
                  <a:lnTo>
                    <a:pt x="28" y="140"/>
                  </a:lnTo>
                  <a:lnTo>
                    <a:pt x="43" y="150"/>
                  </a:lnTo>
                  <a:lnTo>
                    <a:pt x="58" y="158"/>
                  </a:lnTo>
                  <a:lnTo>
                    <a:pt x="76" y="163"/>
                  </a:lnTo>
                  <a:lnTo>
                    <a:pt x="95" y="165"/>
                  </a:lnTo>
                  <a:lnTo>
                    <a:pt x="114" y="163"/>
                  </a:lnTo>
                  <a:lnTo>
                    <a:pt x="132" y="158"/>
                  </a:lnTo>
                  <a:lnTo>
                    <a:pt x="147" y="150"/>
                  </a:lnTo>
                  <a:lnTo>
                    <a:pt x="162" y="140"/>
                  </a:lnTo>
                  <a:lnTo>
                    <a:pt x="173" y="126"/>
                  </a:lnTo>
                  <a:lnTo>
                    <a:pt x="182" y="112"/>
                  </a:lnTo>
                  <a:lnTo>
                    <a:pt x="187" y="96"/>
                  </a:lnTo>
                  <a:lnTo>
                    <a:pt x="187" y="88"/>
                  </a:lnTo>
                  <a:lnTo>
                    <a:pt x="186" y="86"/>
                  </a:lnTo>
                  <a:lnTo>
                    <a:pt x="186" y="83"/>
                  </a:lnTo>
                  <a:lnTo>
                    <a:pt x="185" y="81"/>
                  </a:lnTo>
                  <a:lnTo>
                    <a:pt x="184" y="78"/>
                  </a:lnTo>
                  <a:lnTo>
                    <a:pt x="175" y="78"/>
                  </a:lnTo>
                  <a:lnTo>
                    <a:pt x="174" y="64"/>
                  </a:lnTo>
                  <a:lnTo>
                    <a:pt x="170" y="56"/>
                  </a:lnTo>
                  <a:lnTo>
                    <a:pt x="174" y="61"/>
                  </a:lnTo>
                  <a:lnTo>
                    <a:pt x="177" y="67"/>
                  </a:lnTo>
                  <a:lnTo>
                    <a:pt x="181" y="73"/>
                  </a:lnTo>
                  <a:lnTo>
                    <a:pt x="184" y="78"/>
                  </a:lnTo>
                  <a:lnTo>
                    <a:pt x="175" y="78"/>
                  </a:lnTo>
                  <a:lnTo>
                    <a:pt x="174" y="93"/>
                  </a:lnTo>
                  <a:lnTo>
                    <a:pt x="168" y="107"/>
                  </a:lnTo>
                  <a:lnTo>
                    <a:pt x="162" y="119"/>
                  </a:lnTo>
                  <a:lnTo>
                    <a:pt x="152" y="131"/>
                  </a:lnTo>
                  <a:lnTo>
                    <a:pt x="139" y="140"/>
                  </a:lnTo>
                  <a:lnTo>
                    <a:pt x="126" y="146"/>
                  </a:lnTo>
                  <a:lnTo>
                    <a:pt x="111" y="151"/>
                  </a:lnTo>
                  <a:lnTo>
                    <a:pt x="95" y="152"/>
                  </a:lnTo>
                  <a:lnTo>
                    <a:pt x="79" y="151"/>
                  </a:lnTo>
                  <a:lnTo>
                    <a:pt x="64" y="146"/>
                  </a:lnTo>
                  <a:lnTo>
                    <a:pt x="50" y="140"/>
                  </a:lnTo>
                  <a:lnTo>
                    <a:pt x="38" y="131"/>
                  </a:lnTo>
                  <a:lnTo>
                    <a:pt x="28" y="119"/>
                  </a:lnTo>
                  <a:lnTo>
                    <a:pt x="21" y="107"/>
                  </a:lnTo>
                  <a:lnTo>
                    <a:pt x="16" y="93"/>
                  </a:lnTo>
                  <a:lnTo>
                    <a:pt x="15" y="78"/>
                  </a:lnTo>
                  <a:lnTo>
                    <a:pt x="16" y="64"/>
                  </a:lnTo>
                  <a:lnTo>
                    <a:pt x="21" y="49"/>
                  </a:lnTo>
                  <a:lnTo>
                    <a:pt x="28" y="37"/>
                  </a:lnTo>
                  <a:lnTo>
                    <a:pt x="38" y="26"/>
                  </a:lnTo>
                  <a:lnTo>
                    <a:pt x="50" y="16"/>
                  </a:lnTo>
                  <a:lnTo>
                    <a:pt x="64" y="10"/>
                  </a:lnTo>
                  <a:lnTo>
                    <a:pt x="79" y="5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8" name="Freeform 114"/>
            <p:cNvSpPr>
              <a:spLocks/>
            </p:cNvSpPr>
            <p:nvPr/>
          </p:nvSpPr>
          <p:spPr bwMode="auto">
            <a:xfrm>
              <a:off x="3623" y="2324"/>
              <a:ext cx="54" cy="50"/>
            </a:xfrm>
            <a:custGeom>
              <a:avLst/>
              <a:gdLst/>
              <a:ahLst/>
              <a:cxnLst>
                <a:cxn ang="0">
                  <a:pos x="151" y="46"/>
                </a:cxn>
                <a:cxn ang="0">
                  <a:pos x="134" y="29"/>
                </a:cxn>
                <a:cxn ang="0">
                  <a:pos x="113" y="15"/>
                </a:cxn>
                <a:cxn ang="0">
                  <a:pos x="89" y="4"/>
                </a:cxn>
                <a:cxn ang="0">
                  <a:pos x="64" y="0"/>
                </a:cxn>
                <a:cxn ang="0">
                  <a:pos x="35" y="12"/>
                </a:cxn>
                <a:cxn ang="0">
                  <a:pos x="14" y="32"/>
                </a:cxn>
                <a:cxn ang="0">
                  <a:pos x="1" y="59"/>
                </a:cxn>
                <a:cxn ang="0">
                  <a:pos x="1" y="90"/>
                </a:cxn>
                <a:cxn ang="0">
                  <a:pos x="14" y="116"/>
                </a:cxn>
                <a:cxn ang="0">
                  <a:pos x="35" y="136"/>
                </a:cxn>
                <a:cxn ang="0">
                  <a:pos x="64" y="148"/>
                </a:cxn>
                <a:cxn ang="0">
                  <a:pos x="98" y="148"/>
                </a:cxn>
                <a:cxn ang="0">
                  <a:pos x="127" y="136"/>
                </a:cxn>
                <a:cxn ang="0">
                  <a:pos x="148" y="116"/>
                </a:cxn>
                <a:cxn ang="0">
                  <a:pos x="161" y="90"/>
                </a:cxn>
                <a:cxn ang="0">
                  <a:pos x="148" y="74"/>
                </a:cxn>
                <a:cxn ang="0">
                  <a:pos x="142" y="50"/>
                </a:cxn>
                <a:cxn ang="0">
                  <a:pos x="128" y="31"/>
                </a:cxn>
                <a:cxn ang="0">
                  <a:pos x="107" y="18"/>
                </a:cxn>
                <a:cxn ang="0">
                  <a:pos x="81" y="12"/>
                </a:cxn>
                <a:cxn ang="0">
                  <a:pos x="55" y="18"/>
                </a:cxn>
                <a:cxn ang="0">
                  <a:pos x="34" y="31"/>
                </a:cxn>
                <a:cxn ang="0">
                  <a:pos x="20" y="50"/>
                </a:cxn>
                <a:cxn ang="0">
                  <a:pos x="14" y="74"/>
                </a:cxn>
                <a:cxn ang="0">
                  <a:pos x="20" y="98"/>
                </a:cxn>
                <a:cxn ang="0">
                  <a:pos x="34" y="117"/>
                </a:cxn>
                <a:cxn ang="0">
                  <a:pos x="55" y="131"/>
                </a:cxn>
                <a:cxn ang="0">
                  <a:pos x="81" y="136"/>
                </a:cxn>
                <a:cxn ang="0">
                  <a:pos x="107" y="131"/>
                </a:cxn>
                <a:cxn ang="0">
                  <a:pos x="128" y="117"/>
                </a:cxn>
                <a:cxn ang="0">
                  <a:pos x="142" y="98"/>
                </a:cxn>
                <a:cxn ang="0">
                  <a:pos x="148" y="74"/>
                </a:cxn>
                <a:cxn ang="0">
                  <a:pos x="161" y="59"/>
                </a:cxn>
              </a:cxnLst>
              <a:rect l="0" t="0" r="r" b="b"/>
              <a:pathLst>
                <a:path w="162" h="149">
                  <a:moveTo>
                    <a:pt x="159" y="56"/>
                  </a:moveTo>
                  <a:lnTo>
                    <a:pt x="151" y="46"/>
                  </a:lnTo>
                  <a:lnTo>
                    <a:pt x="143" y="37"/>
                  </a:lnTo>
                  <a:lnTo>
                    <a:pt x="134" y="29"/>
                  </a:lnTo>
                  <a:lnTo>
                    <a:pt x="124" y="21"/>
                  </a:lnTo>
                  <a:lnTo>
                    <a:pt x="113" y="15"/>
                  </a:lnTo>
                  <a:lnTo>
                    <a:pt x="101" y="8"/>
                  </a:lnTo>
                  <a:lnTo>
                    <a:pt x="89" y="4"/>
                  </a:lnTo>
                  <a:lnTo>
                    <a:pt x="76" y="0"/>
                  </a:lnTo>
                  <a:lnTo>
                    <a:pt x="64" y="0"/>
                  </a:lnTo>
                  <a:lnTo>
                    <a:pt x="50" y="5"/>
                  </a:lnTo>
                  <a:lnTo>
                    <a:pt x="35" y="12"/>
                  </a:lnTo>
                  <a:lnTo>
                    <a:pt x="24" y="21"/>
                  </a:lnTo>
                  <a:lnTo>
                    <a:pt x="14" y="32"/>
                  </a:lnTo>
                  <a:lnTo>
                    <a:pt x="6" y="45"/>
                  </a:lnTo>
                  <a:lnTo>
                    <a:pt x="1" y="59"/>
                  </a:lnTo>
                  <a:lnTo>
                    <a:pt x="0" y="74"/>
                  </a:lnTo>
                  <a:lnTo>
                    <a:pt x="1" y="90"/>
                  </a:lnTo>
                  <a:lnTo>
                    <a:pt x="6" y="103"/>
                  </a:lnTo>
                  <a:lnTo>
                    <a:pt x="14" y="116"/>
                  </a:lnTo>
                  <a:lnTo>
                    <a:pt x="24" y="127"/>
                  </a:lnTo>
                  <a:lnTo>
                    <a:pt x="35" y="136"/>
                  </a:lnTo>
                  <a:lnTo>
                    <a:pt x="50" y="143"/>
                  </a:lnTo>
                  <a:lnTo>
                    <a:pt x="64" y="148"/>
                  </a:lnTo>
                  <a:lnTo>
                    <a:pt x="81" y="149"/>
                  </a:lnTo>
                  <a:lnTo>
                    <a:pt x="98" y="148"/>
                  </a:lnTo>
                  <a:lnTo>
                    <a:pt x="112" y="143"/>
                  </a:lnTo>
                  <a:lnTo>
                    <a:pt x="127" y="136"/>
                  </a:lnTo>
                  <a:lnTo>
                    <a:pt x="139" y="127"/>
                  </a:lnTo>
                  <a:lnTo>
                    <a:pt x="148" y="116"/>
                  </a:lnTo>
                  <a:lnTo>
                    <a:pt x="156" y="103"/>
                  </a:lnTo>
                  <a:lnTo>
                    <a:pt x="161" y="90"/>
                  </a:lnTo>
                  <a:lnTo>
                    <a:pt x="162" y="74"/>
                  </a:lnTo>
                  <a:lnTo>
                    <a:pt x="148" y="74"/>
                  </a:lnTo>
                  <a:lnTo>
                    <a:pt x="147" y="62"/>
                  </a:lnTo>
                  <a:lnTo>
                    <a:pt x="142" y="50"/>
                  </a:lnTo>
                  <a:lnTo>
                    <a:pt x="137" y="40"/>
                  </a:lnTo>
                  <a:lnTo>
                    <a:pt x="128" y="31"/>
                  </a:lnTo>
                  <a:lnTo>
                    <a:pt x="118" y="23"/>
                  </a:lnTo>
                  <a:lnTo>
                    <a:pt x="107" y="18"/>
                  </a:lnTo>
                  <a:lnTo>
                    <a:pt x="94" y="13"/>
                  </a:lnTo>
                  <a:lnTo>
                    <a:pt x="81" y="12"/>
                  </a:lnTo>
                  <a:lnTo>
                    <a:pt x="68" y="13"/>
                  </a:lnTo>
                  <a:lnTo>
                    <a:pt x="55" y="18"/>
                  </a:lnTo>
                  <a:lnTo>
                    <a:pt x="44" y="23"/>
                  </a:lnTo>
                  <a:lnTo>
                    <a:pt x="34" y="31"/>
                  </a:lnTo>
                  <a:lnTo>
                    <a:pt x="25" y="40"/>
                  </a:lnTo>
                  <a:lnTo>
                    <a:pt x="20" y="50"/>
                  </a:lnTo>
                  <a:lnTo>
                    <a:pt x="15" y="62"/>
                  </a:lnTo>
                  <a:lnTo>
                    <a:pt x="14" y="74"/>
                  </a:lnTo>
                  <a:lnTo>
                    <a:pt x="15" y="86"/>
                  </a:lnTo>
                  <a:lnTo>
                    <a:pt x="20" y="98"/>
                  </a:lnTo>
                  <a:lnTo>
                    <a:pt x="25" y="108"/>
                  </a:lnTo>
                  <a:lnTo>
                    <a:pt x="34" y="117"/>
                  </a:lnTo>
                  <a:lnTo>
                    <a:pt x="44" y="126"/>
                  </a:lnTo>
                  <a:lnTo>
                    <a:pt x="55" y="131"/>
                  </a:lnTo>
                  <a:lnTo>
                    <a:pt x="68" y="135"/>
                  </a:lnTo>
                  <a:lnTo>
                    <a:pt x="81" y="136"/>
                  </a:lnTo>
                  <a:lnTo>
                    <a:pt x="94" y="135"/>
                  </a:lnTo>
                  <a:lnTo>
                    <a:pt x="107" y="131"/>
                  </a:lnTo>
                  <a:lnTo>
                    <a:pt x="118" y="126"/>
                  </a:lnTo>
                  <a:lnTo>
                    <a:pt x="128" y="117"/>
                  </a:lnTo>
                  <a:lnTo>
                    <a:pt x="137" y="108"/>
                  </a:lnTo>
                  <a:lnTo>
                    <a:pt x="142" y="98"/>
                  </a:lnTo>
                  <a:lnTo>
                    <a:pt x="147" y="86"/>
                  </a:lnTo>
                  <a:lnTo>
                    <a:pt x="148" y="74"/>
                  </a:lnTo>
                  <a:lnTo>
                    <a:pt x="162" y="74"/>
                  </a:lnTo>
                  <a:lnTo>
                    <a:pt x="161" y="59"/>
                  </a:lnTo>
                  <a:lnTo>
                    <a:pt x="159" y="56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79" name="Freeform 115"/>
            <p:cNvSpPr>
              <a:spLocks/>
            </p:cNvSpPr>
            <p:nvPr/>
          </p:nvSpPr>
          <p:spPr bwMode="auto">
            <a:xfrm>
              <a:off x="3628" y="2328"/>
              <a:ext cx="42" cy="42"/>
            </a:xfrm>
            <a:custGeom>
              <a:avLst/>
              <a:gdLst/>
              <a:ahLst/>
              <a:cxnLst>
                <a:cxn ang="0">
                  <a:pos x="135" y="51"/>
                </a:cxn>
                <a:cxn ang="0">
                  <a:pos x="124" y="28"/>
                </a:cxn>
                <a:cxn ang="0">
                  <a:pos x="106" y="12"/>
                </a:cxn>
                <a:cxn ang="0">
                  <a:pos x="81" y="1"/>
                </a:cxn>
                <a:cxn ang="0">
                  <a:pos x="55" y="1"/>
                </a:cxn>
                <a:cxn ang="0">
                  <a:pos x="30" y="12"/>
                </a:cxn>
                <a:cxn ang="0">
                  <a:pos x="12" y="28"/>
                </a:cxn>
                <a:cxn ang="0">
                  <a:pos x="1" y="51"/>
                </a:cxn>
                <a:cxn ang="0">
                  <a:pos x="1" y="75"/>
                </a:cxn>
                <a:cxn ang="0">
                  <a:pos x="12" y="98"/>
                </a:cxn>
                <a:cxn ang="0">
                  <a:pos x="30" y="115"/>
                </a:cxn>
                <a:cxn ang="0">
                  <a:pos x="55" y="125"/>
                </a:cxn>
                <a:cxn ang="0">
                  <a:pos x="81" y="125"/>
                </a:cxn>
                <a:cxn ang="0">
                  <a:pos x="106" y="115"/>
                </a:cxn>
                <a:cxn ang="0">
                  <a:pos x="124" y="98"/>
                </a:cxn>
                <a:cxn ang="0">
                  <a:pos x="135" y="75"/>
                </a:cxn>
                <a:cxn ang="0">
                  <a:pos x="121" y="63"/>
                </a:cxn>
                <a:cxn ang="0">
                  <a:pos x="117" y="45"/>
                </a:cxn>
                <a:cxn ang="0">
                  <a:pos x="106" y="28"/>
                </a:cxn>
                <a:cxn ang="0">
                  <a:pos x="88" y="18"/>
                </a:cxn>
                <a:cxn ang="0">
                  <a:pos x="68" y="14"/>
                </a:cxn>
                <a:cxn ang="0">
                  <a:pos x="48" y="18"/>
                </a:cxn>
                <a:cxn ang="0">
                  <a:pos x="30" y="28"/>
                </a:cxn>
                <a:cxn ang="0">
                  <a:pos x="19" y="45"/>
                </a:cxn>
                <a:cxn ang="0">
                  <a:pos x="14" y="63"/>
                </a:cxn>
                <a:cxn ang="0">
                  <a:pos x="19" y="82"/>
                </a:cxn>
                <a:cxn ang="0">
                  <a:pos x="30" y="98"/>
                </a:cxn>
                <a:cxn ang="0">
                  <a:pos x="48" y="108"/>
                </a:cxn>
                <a:cxn ang="0">
                  <a:pos x="68" y="112"/>
                </a:cxn>
                <a:cxn ang="0">
                  <a:pos x="88" y="108"/>
                </a:cxn>
                <a:cxn ang="0">
                  <a:pos x="106" y="98"/>
                </a:cxn>
                <a:cxn ang="0">
                  <a:pos x="117" y="82"/>
                </a:cxn>
                <a:cxn ang="0">
                  <a:pos x="121" y="63"/>
                </a:cxn>
              </a:cxnLst>
              <a:rect l="0" t="0" r="r" b="b"/>
              <a:pathLst>
                <a:path w="136" h="126">
                  <a:moveTo>
                    <a:pt x="136" y="63"/>
                  </a:moveTo>
                  <a:lnTo>
                    <a:pt x="135" y="51"/>
                  </a:lnTo>
                  <a:lnTo>
                    <a:pt x="130" y="39"/>
                  </a:lnTo>
                  <a:lnTo>
                    <a:pt x="124" y="28"/>
                  </a:lnTo>
                  <a:lnTo>
                    <a:pt x="116" y="19"/>
                  </a:lnTo>
                  <a:lnTo>
                    <a:pt x="106" y="12"/>
                  </a:lnTo>
                  <a:lnTo>
                    <a:pt x="94" y="6"/>
                  </a:lnTo>
                  <a:lnTo>
                    <a:pt x="81" y="1"/>
                  </a:lnTo>
                  <a:lnTo>
                    <a:pt x="68" y="0"/>
                  </a:lnTo>
                  <a:lnTo>
                    <a:pt x="55" y="1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19"/>
                  </a:lnTo>
                  <a:lnTo>
                    <a:pt x="12" y="28"/>
                  </a:lnTo>
                  <a:lnTo>
                    <a:pt x="6" y="39"/>
                  </a:lnTo>
                  <a:lnTo>
                    <a:pt x="1" y="51"/>
                  </a:lnTo>
                  <a:lnTo>
                    <a:pt x="0" y="63"/>
                  </a:lnTo>
                  <a:lnTo>
                    <a:pt x="1" y="75"/>
                  </a:lnTo>
                  <a:lnTo>
                    <a:pt x="6" y="87"/>
                  </a:lnTo>
                  <a:lnTo>
                    <a:pt x="12" y="98"/>
                  </a:lnTo>
                  <a:lnTo>
                    <a:pt x="20" y="107"/>
                  </a:lnTo>
                  <a:lnTo>
                    <a:pt x="30" y="115"/>
                  </a:lnTo>
                  <a:lnTo>
                    <a:pt x="42" y="121"/>
                  </a:lnTo>
                  <a:lnTo>
                    <a:pt x="55" y="125"/>
                  </a:lnTo>
                  <a:lnTo>
                    <a:pt x="68" y="126"/>
                  </a:lnTo>
                  <a:lnTo>
                    <a:pt x="81" y="125"/>
                  </a:lnTo>
                  <a:lnTo>
                    <a:pt x="94" y="121"/>
                  </a:lnTo>
                  <a:lnTo>
                    <a:pt x="106" y="115"/>
                  </a:lnTo>
                  <a:lnTo>
                    <a:pt x="116" y="107"/>
                  </a:lnTo>
                  <a:lnTo>
                    <a:pt x="124" y="98"/>
                  </a:lnTo>
                  <a:lnTo>
                    <a:pt x="130" y="87"/>
                  </a:lnTo>
                  <a:lnTo>
                    <a:pt x="135" y="75"/>
                  </a:lnTo>
                  <a:lnTo>
                    <a:pt x="136" y="63"/>
                  </a:lnTo>
                  <a:lnTo>
                    <a:pt x="121" y="63"/>
                  </a:lnTo>
                  <a:lnTo>
                    <a:pt x="120" y="53"/>
                  </a:lnTo>
                  <a:lnTo>
                    <a:pt x="117" y="45"/>
                  </a:lnTo>
                  <a:lnTo>
                    <a:pt x="112" y="35"/>
                  </a:lnTo>
                  <a:lnTo>
                    <a:pt x="106" y="28"/>
                  </a:lnTo>
                  <a:lnTo>
                    <a:pt x="98" y="22"/>
                  </a:lnTo>
                  <a:lnTo>
                    <a:pt x="88" y="18"/>
                  </a:lnTo>
                  <a:lnTo>
                    <a:pt x="79" y="15"/>
                  </a:lnTo>
                  <a:lnTo>
                    <a:pt x="68" y="14"/>
                  </a:lnTo>
                  <a:lnTo>
                    <a:pt x="57" y="15"/>
                  </a:lnTo>
                  <a:lnTo>
                    <a:pt x="48" y="18"/>
                  </a:lnTo>
                  <a:lnTo>
                    <a:pt x="38" y="22"/>
                  </a:lnTo>
                  <a:lnTo>
                    <a:pt x="30" y="28"/>
                  </a:lnTo>
                  <a:lnTo>
                    <a:pt x="23" y="35"/>
                  </a:lnTo>
                  <a:lnTo>
                    <a:pt x="19" y="45"/>
                  </a:lnTo>
                  <a:lnTo>
                    <a:pt x="16" y="53"/>
                  </a:lnTo>
                  <a:lnTo>
                    <a:pt x="14" y="63"/>
                  </a:lnTo>
                  <a:lnTo>
                    <a:pt x="16" y="73"/>
                  </a:lnTo>
                  <a:lnTo>
                    <a:pt x="19" y="82"/>
                  </a:lnTo>
                  <a:lnTo>
                    <a:pt x="23" y="91"/>
                  </a:lnTo>
                  <a:lnTo>
                    <a:pt x="30" y="98"/>
                  </a:lnTo>
                  <a:lnTo>
                    <a:pt x="38" y="104"/>
                  </a:lnTo>
                  <a:lnTo>
                    <a:pt x="48" y="108"/>
                  </a:lnTo>
                  <a:lnTo>
                    <a:pt x="57" y="111"/>
                  </a:lnTo>
                  <a:lnTo>
                    <a:pt x="68" y="112"/>
                  </a:lnTo>
                  <a:lnTo>
                    <a:pt x="79" y="111"/>
                  </a:lnTo>
                  <a:lnTo>
                    <a:pt x="88" y="108"/>
                  </a:lnTo>
                  <a:lnTo>
                    <a:pt x="98" y="104"/>
                  </a:lnTo>
                  <a:lnTo>
                    <a:pt x="106" y="98"/>
                  </a:lnTo>
                  <a:lnTo>
                    <a:pt x="112" y="91"/>
                  </a:lnTo>
                  <a:lnTo>
                    <a:pt x="117" y="82"/>
                  </a:lnTo>
                  <a:lnTo>
                    <a:pt x="120" y="73"/>
                  </a:lnTo>
                  <a:lnTo>
                    <a:pt x="121" y="63"/>
                  </a:lnTo>
                  <a:lnTo>
                    <a:pt x="136" y="63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0" name="Freeform 116"/>
            <p:cNvSpPr>
              <a:spLocks/>
            </p:cNvSpPr>
            <p:nvPr/>
          </p:nvSpPr>
          <p:spPr bwMode="auto">
            <a:xfrm>
              <a:off x="3632" y="2332"/>
              <a:ext cx="39" cy="34"/>
            </a:xfrm>
            <a:custGeom>
              <a:avLst/>
              <a:gdLst/>
              <a:ahLst/>
              <a:cxnLst>
                <a:cxn ang="0">
                  <a:pos x="108" y="40"/>
                </a:cxn>
                <a:cxn ang="0">
                  <a:pos x="101" y="22"/>
                </a:cxn>
                <a:cxn ang="0">
                  <a:pos x="85" y="8"/>
                </a:cxn>
                <a:cxn ang="0">
                  <a:pos x="66" y="1"/>
                </a:cxn>
                <a:cxn ang="0">
                  <a:pos x="44" y="1"/>
                </a:cxn>
                <a:cxn ang="0">
                  <a:pos x="25" y="8"/>
                </a:cxn>
                <a:cxn ang="0">
                  <a:pos x="9" y="22"/>
                </a:cxn>
                <a:cxn ang="0">
                  <a:pos x="1" y="40"/>
                </a:cxn>
                <a:cxn ang="0">
                  <a:pos x="1" y="60"/>
                </a:cxn>
                <a:cxn ang="0">
                  <a:pos x="9" y="78"/>
                </a:cxn>
                <a:cxn ang="0">
                  <a:pos x="25" y="92"/>
                </a:cxn>
                <a:cxn ang="0">
                  <a:pos x="44" y="99"/>
                </a:cxn>
                <a:cxn ang="0">
                  <a:pos x="66" y="99"/>
                </a:cxn>
                <a:cxn ang="0">
                  <a:pos x="85" y="92"/>
                </a:cxn>
                <a:cxn ang="0">
                  <a:pos x="101" y="78"/>
                </a:cxn>
                <a:cxn ang="0">
                  <a:pos x="108" y="60"/>
                </a:cxn>
                <a:cxn ang="0">
                  <a:pos x="95" y="50"/>
                </a:cxn>
                <a:cxn ang="0">
                  <a:pos x="92" y="36"/>
                </a:cxn>
                <a:cxn ang="0">
                  <a:pos x="83" y="24"/>
                </a:cxn>
                <a:cxn ang="0">
                  <a:pos x="71" y="16"/>
                </a:cxn>
                <a:cxn ang="0">
                  <a:pos x="55" y="13"/>
                </a:cxn>
                <a:cxn ang="0">
                  <a:pos x="39" y="16"/>
                </a:cxn>
                <a:cxn ang="0">
                  <a:pos x="27" y="24"/>
                </a:cxn>
                <a:cxn ang="0">
                  <a:pos x="18" y="36"/>
                </a:cxn>
                <a:cxn ang="0">
                  <a:pos x="15" y="50"/>
                </a:cxn>
                <a:cxn ang="0">
                  <a:pos x="18" y="65"/>
                </a:cxn>
                <a:cxn ang="0">
                  <a:pos x="27" y="76"/>
                </a:cxn>
                <a:cxn ang="0">
                  <a:pos x="39" y="84"/>
                </a:cxn>
                <a:cxn ang="0">
                  <a:pos x="55" y="87"/>
                </a:cxn>
                <a:cxn ang="0">
                  <a:pos x="71" y="84"/>
                </a:cxn>
                <a:cxn ang="0">
                  <a:pos x="83" y="76"/>
                </a:cxn>
                <a:cxn ang="0">
                  <a:pos x="92" y="65"/>
                </a:cxn>
                <a:cxn ang="0">
                  <a:pos x="95" y="50"/>
                </a:cxn>
              </a:cxnLst>
              <a:rect l="0" t="0" r="r" b="b"/>
              <a:pathLst>
                <a:path w="109" h="100">
                  <a:moveTo>
                    <a:pt x="109" y="50"/>
                  </a:moveTo>
                  <a:lnTo>
                    <a:pt x="108" y="40"/>
                  </a:lnTo>
                  <a:lnTo>
                    <a:pt x="105" y="31"/>
                  </a:lnTo>
                  <a:lnTo>
                    <a:pt x="101" y="22"/>
                  </a:lnTo>
                  <a:lnTo>
                    <a:pt x="94" y="14"/>
                  </a:lnTo>
                  <a:lnTo>
                    <a:pt x="85" y="8"/>
                  </a:lnTo>
                  <a:lnTo>
                    <a:pt x="76" y="4"/>
                  </a:lnTo>
                  <a:lnTo>
                    <a:pt x="66" y="1"/>
                  </a:lnTo>
                  <a:lnTo>
                    <a:pt x="55" y="0"/>
                  </a:lnTo>
                  <a:lnTo>
                    <a:pt x="44" y="1"/>
                  </a:lnTo>
                  <a:lnTo>
                    <a:pt x="34" y="4"/>
                  </a:lnTo>
                  <a:lnTo>
                    <a:pt x="25" y="8"/>
                  </a:lnTo>
                  <a:lnTo>
                    <a:pt x="16" y="14"/>
                  </a:lnTo>
                  <a:lnTo>
                    <a:pt x="9" y="22"/>
                  </a:lnTo>
                  <a:lnTo>
                    <a:pt x="5" y="31"/>
                  </a:lnTo>
                  <a:lnTo>
                    <a:pt x="1" y="40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5" y="70"/>
                  </a:lnTo>
                  <a:lnTo>
                    <a:pt x="9" y="78"/>
                  </a:lnTo>
                  <a:lnTo>
                    <a:pt x="16" y="86"/>
                  </a:lnTo>
                  <a:lnTo>
                    <a:pt x="25" y="92"/>
                  </a:lnTo>
                  <a:lnTo>
                    <a:pt x="34" y="96"/>
                  </a:lnTo>
                  <a:lnTo>
                    <a:pt x="44" y="99"/>
                  </a:lnTo>
                  <a:lnTo>
                    <a:pt x="55" y="100"/>
                  </a:lnTo>
                  <a:lnTo>
                    <a:pt x="66" y="99"/>
                  </a:lnTo>
                  <a:lnTo>
                    <a:pt x="76" y="96"/>
                  </a:lnTo>
                  <a:lnTo>
                    <a:pt x="85" y="92"/>
                  </a:lnTo>
                  <a:lnTo>
                    <a:pt x="94" y="86"/>
                  </a:lnTo>
                  <a:lnTo>
                    <a:pt x="101" y="78"/>
                  </a:lnTo>
                  <a:lnTo>
                    <a:pt x="105" y="70"/>
                  </a:lnTo>
                  <a:lnTo>
                    <a:pt x="108" y="60"/>
                  </a:lnTo>
                  <a:lnTo>
                    <a:pt x="109" y="50"/>
                  </a:lnTo>
                  <a:lnTo>
                    <a:pt x="95" y="50"/>
                  </a:lnTo>
                  <a:lnTo>
                    <a:pt x="94" y="43"/>
                  </a:lnTo>
                  <a:lnTo>
                    <a:pt x="92" y="36"/>
                  </a:lnTo>
                  <a:lnTo>
                    <a:pt x="88" y="30"/>
                  </a:lnTo>
                  <a:lnTo>
                    <a:pt x="83" y="24"/>
                  </a:lnTo>
                  <a:lnTo>
                    <a:pt x="77" y="19"/>
                  </a:lnTo>
                  <a:lnTo>
                    <a:pt x="71" y="16"/>
                  </a:lnTo>
                  <a:lnTo>
                    <a:pt x="63" y="14"/>
                  </a:lnTo>
                  <a:lnTo>
                    <a:pt x="55" y="13"/>
                  </a:lnTo>
                  <a:lnTo>
                    <a:pt x="47" y="14"/>
                  </a:lnTo>
                  <a:lnTo>
                    <a:pt x="39" y="16"/>
                  </a:lnTo>
                  <a:lnTo>
                    <a:pt x="33" y="19"/>
                  </a:lnTo>
                  <a:lnTo>
                    <a:pt x="27" y="24"/>
                  </a:lnTo>
                  <a:lnTo>
                    <a:pt x="21" y="30"/>
                  </a:lnTo>
                  <a:lnTo>
                    <a:pt x="18" y="36"/>
                  </a:lnTo>
                  <a:lnTo>
                    <a:pt x="16" y="43"/>
                  </a:lnTo>
                  <a:lnTo>
                    <a:pt x="15" y="50"/>
                  </a:lnTo>
                  <a:lnTo>
                    <a:pt x="16" y="57"/>
                  </a:lnTo>
                  <a:lnTo>
                    <a:pt x="18" y="65"/>
                  </a:lnTo>
                  <a:lnTo>
                    <a:pt x="21" y="71"/>
                  </a:lnTo>
                  <a:lnTo>
                    <a:pt x="27" y="76"/>
                  </a:lnTo>
                  <a:lnTo>
                    <a:pt x="33" y="81"/>
                  </a:lnTo>
                  <a:lnTo>
                    <a:pt x="39" y="84"/>
                  </a:lnTo>
                  <a:lnTo>
                    <a:pt x="47" y="86"/>
                  </a:lnTo>
                  <a:lnTo>
                    <a:pt x="55" y="87"/>
                  </a:lnTo>
                  <a:lnTo>
                    <a:pt x="63" y="86"/>
                  </a:lnTo>
                  <a:lnTo>
                    <a:pt x="71" y="84"/>
                  </a:lnTo>
                  <a:lnTo>
                    <a:pt x="77" y="81"/>
                  </a:lnTo>
                  <a:lnTo>
                    <a:pt x="83" y="76"/>
                  </a:lnTo>
                  <a:lnTo>
                    <a:pt x="88" y="71"/>
                  </a:lnTo>
                  <a:lnTo>
                    <a:pt x="92" y="65"/>
                  </a:lnTo>
                  <a:lnTo>
                    <a:pt x="94" y="57"/>
                  </a:lnTo>
                  <a:lnTo>
                    <a:pt x="95" y="50"/>
                  </a:lnTo>
                  <a:lnTo>
                    <a:pt x="109" y="50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1" name="Freeform 117"/>
            <p:cNvSpPr>
              <a:spLocks/>
            </p:cNvSpPr>
            <p:nvPr/>
          </p:nvSpPr>
          <p:spPr bwMode="auto">
            <a:xfrm>
              <a:off x="3637" y="2336"/>
              <a:ext cx="27" cy="26"/>
            </a:xfrm>
            <a:custGeom>
              <a:avLst/>
              <a:gdLst/>
              <a:ahLst/>
              <a:cxnLst>
                <a:cxn ang="0">
                  <a:pos x="82" y="38"/>
                </a:cxn>
                <a:cxn ang="0">
                  <a:pos x="81" y="31"/>
                </a:cxn>
                <a:cxn ang="0">
                  <a:pos x="79" y="24"/>
                </a:cxn>
                <a:cxn ang="0">
                  <a:pos x="75" y="18"/>
                </a:cxn>
                <a:cxn ang="0">
                  <a:pos x="70" y="11"/>
                </a:cxn>
                <a:cxn ang="0">
                  <a:pos x="63" y="6"/>
                </a:cxn>
                <a:cxn ang="0">
                  <a:pos x="57" y="3"/>
                </a:cxn>
                <a:cxn ang="0">
                  <a:pos x="49" y="1"/>
                </a:cxn>
                <a:cxn ang="0">
                  <a:pos x="41" y="0"/>
                </a:cxn>
                <a:cxn ang="0">
                  <a:pos x="33" y="1"/>
                </a:cxn>
                <a:cxn ang="0">
                  <a:pos x="25" y="3"/>
                </a:cxn>
                <a:cxn ang="0">
                  <a:pos x="19" y="6"/>
                </a:cxn>
                <a:cxn ang="0">
                  <a:pos x="12" y="11"/>
                </a:cxn>
                <a:cxn ang="0">
                  <a:pos x="6" y="18"/>
                </a:cxn>
                <a:cxn ang="0">
                  <a:pos x="3" y="24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1" y="45"/>
                </a:cxn>
                <a:cxn ang="0">
                  <a:pos x="3" y="53"/>
                </a:cxn>
                <a:cxn ang="0">
                  <a:pos x="6" y="59"/>
                </a:cxn>
                <a:cxn ang="0">
                  <a:pos x="12" y="65"/>
                </a:cxn>
                <a:cxn ang="0">
                  <a:pos x="19" y="70"/>
                </a:cxn>
                <a:cxn ang="0">
                  <a:pos x="25" y="73"/>
                </a:cxn>
                <a:cxn ang="0">
                  <a:pos x="33" y="75"/>
                </a:cxn>
                <a:cxn ang="0">
                  <a:pos x="41" y="76"/>
                </a:cxn>
                <a:cxn ang="0">
                  <a:pos x="49" y="75"/>
                </a:cxn>
                <a:cxn ang="0">
                  <a:pos x="57" y="73"/>
                </a:cxn>
                <a:cxn ang="0">
                  <a:pos x="63" y="70"/>
                </a:cxn>
                <a:cxn ang="0">
                  <a:pos x="70" y="65"/>
                </a:cxn>
                <a:cxn ang="0">
                  <a:pos x="75" y="59"/>
                </a:cxn>
                <a:cxn ang="0">
                  <a:pos x="79" y="53"/>
                </a:cxn>
                <a:cxn ang="0">
                  <a:pos x="81" y="45"/>
                </a:cxn>
                <a:cxn ang="0">
                  <a:pos x="82" y="38"/>
                </a:cxn>
                <a:cxn ang="0">
                  <a:pos x="68" y="38"/>
                </a:cxn>
                <a:cxn ang="0">
                  <a:pos x="65" y="29"/>
                </a:cxn>
                <a:cxn ang="0">
                  <a:pos x="60" y="21"/>
                </a:cxn>
                <a:cxn ang="0">
                  <a:pos x="51" y="16"/>
                </a:cxn>
                <a:cxn ang="0">
                  <a:pos x="41" y="13"/>
                </a:cxn>
                <a:cxn ang="0">
                  <a:pos x="31" y="16"/>
                </a:cxn>
                <a:cxn ang="0">
                  <a:pos x="22" y="21"/>
                </a:cxn>
                <a:cxn ang="0">
                  <a:pos x="16" y="29"/>
                </a:cxn>
                <a:cxn ang="0">
                  <a:pos x="14" y="38"/>
                </a:cxn>
                <a:cxn ang="0">
                  <a:pos x="16" y="47"/>
                </a:cxn>
                <a:cxn ang="0">
                  <a:pos x="22" y="56"/>
                </a:cxn>
                <a:cxn ang="0">
                  <a:pos x="31" y="61"/>
                </a:cxn>
                <a:cxn ang="0">
                  <a:pos x="41" y="63"/>
                </a:cxn>
                <a:cxn ang="0">
                  <a:pos x="51" y="61"/>
                </a:cxn>
                <a:cxn ang="0">
                  <a:pos x="60" y="56"/>
                </a:cxn>
                <a:cxn ang="0">
                  <a:pos x="65" y="47"/>
                </a:cxn>
                <a:cxn ang="0">
                  <a:pos x="68" y="38"/>
                </a:cxn>
                <a:cxn ang="0">
                  <a:pos x="82" y="38"/>
                </a:cxn>
              </a:cxnLst>
              <a:rect l="0" t="0" r="r" b="b"/>
              <a:pathLst>
                <a:path w="82" h="76">
                  <a:moveTo>
                    <a:pt x="82" y="38"/>
                  </a:moveTo>
                  <a:lnTo>
                    <a:pt x="81" y="31"/>
                  </a:lnTo>
                  <a:lnTo>
                    <a:pt x="79" y="24"/>
                  </a:lnTo>
                  <a:lnTo>
                    <a:pt x="75" y="18"/>
                  </a:lnTo>
                  <a:lnTo>
                    <a:pt x="70" y="11"/>
                  </a:lnTo>
                  <a:lnTo>
                    <a:pt x="63" y="6"/>
                  </a:lnTo>
                  <a:lnTo>
                    <a:pt x="57" y="3"/>
                  </a:lnTo>
                  <a:lnTo>
                    <a:pt x="49" y="1"/>
                  </a:lnTo>
                  <a:lnTo>
                    <a:pt x="41" y="0"/>
                  </a:lnTo>
                  <a:lnTo>
                    <a:pt x="33" y="1"/>
                  </a:lnTo>
                  <a:lnTo>
                    <a:pt x="25" y="3"/>
                  </a:lnTo>
                  <a:lnTo>
                    <a:pt x="19" y="6"/>
                  </a:lnTo>
                  <a:lnTo>
                    <a:pt x="12" y="11"/>
                  </a:lnTo>
                  <a:lnTo>
                    <a:pt x="6" y="18"/>
                  </a:lnTo>
                  <a:lnTo>
                    <a:pt x="3" y="24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1" y="45"/>
                  </a:lnTo>
                  <a:lnTo>
                    <a:pt x="3" y="53"/>
                  </a:lnTo>
                  <a:lnTo>
                    <a:pt x="6" y="59"/>
                  </a:lnTo>
                  <a:lnTo>
                    <a:pt x="12" y="65"/>
                  </a:lnTo>
                  <a:lnTo>
                    <a:pt x="19" y="70"/>
                  </a:lnTo>
                  <a:lnTo>
                    <a:pt x="25" y="73"/>
                  </a:lnTo>
                  <a:lnTo>
                    <a:pt x="33" y="75"/>
                  </a:lnTo>
                  <a:lnTo>
                    <a:pt x="41" y="76"/>
                  </a:lnTo>
                  <a:lnTo>
                    <a:pt x="49" y="75"/>
                  </a:lnTo>
                  <a:lnTo>
                    <a:pt x="57" y="73"/>
                  </a:lnTo>
                  <a:lnTo>
                    <a:pt x="63" y="70"/>
                  </a:lnTo>
                  <a:lnTo>
                    <a:pt x="70" y="65"/>
                  </a:lnTo>
                  <a:lnTo>
                    <a:pt x="75" y="59"/>
                  </a:lnTo>
                  <a:lnTo>
                    <a:pt x="79" y="53"/>
                  </a:lnTo>
                  <a:lnTo>
                    <a:pt x="81" y="45"/>
                  </a:lnTo>
                  <a:lnTo>
                    <a:pt x="82" y="38"/>
                  </a:lnTo>
                  <a:lnTo>
                    <a:pt x="68" y="38"/>
                  </a:lnTo>
                  <a:lnTo>
                    <a:pt x="65" y="29"/>
                  </a:lnTo>
                  <a:lnTo>
                    <a:pt x="60" y="21"/>
                  </a:lnTo>
                  <a:lnTo>
                    <a:pt x="51" y="16"/>
                  </a:lnTo>
                  <a:lnTo>
                    <a:pt x="41" y="13"/>
                  </a:lnTo>
                  <a:lnTo>
                    <a:pt x="31" y="16"/>
                  </a:lnTo>
                  <a:lnTo>
                    <a:pt x="22" y="21"/>
                  </a:lnTo>
                  <a:lnTo>
                    <a:pt x="16" y="29"/>
                  </a:lnTo>
                  <a:lnTo>
                    <a:pt x="14" y="38"/>
                  </a:lnTo>
                  <a:lnTo>
                    <a:pt x="16" y="47"/>
                  </a:lnTo>
                  <a:lnTo>
                    <a:pt x="22" y="56"/>
                  </a:lnTo>
                  <a:lnTo>
                    <a:pt x="31" y="61"/>
                  </a:lnTo>
                  <a:lnTo>
                    <a:pt x="41" y="63"/>
                  </a:lnTo>
                  <a:lnTo>
                    <a:pt x="51" y="61"/>
                  </a:lnTo>
                  <a:lnTo>
                    <a:pt x="60" y="56"/>
                  </a:lnTo>
                  <a:lnTo>
                    <a:pt x="65" y="47"/>
                  </a:lnTo>
                  <a:lnTo>
                    <a:pt x="68" y="38"/>
                  </a:lnTo>
                  <a:lnTo>
                    <a:pt x="82" y="38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2" name="Freeform 118"/>
            <p:cNvSpPr>
              <a:spLocks/>
            </p:cNvSpPr>
            <p:nvPr/>
          </p:nvSpPr>
          <p:spPr bwMode="auto">
            <a:xfrm>
              <a:off x="3641" y="2340"/>
              <a:ext cx="16" cy="18"/>
            </a:xfrm>
            <a:custGeom>
              <a:avLst/>
              <a:gdLst/>
              <a:ahLst/>
              <a:cxnLst>
                <a:cxn ang="0">
                  <a:pos x="56" y="26"/>
                </a:cxn>
                <a:cxn ang="0">
                  <a:pos x="54" y="17"/>
                </a:cxn>
                <a:cxn ang="0">
                  <a:pos x="47" y="9"/>
                </a:cxn>
                <a:cxn ang="0">
                  <a:pos x="38" y="2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9" y="9"/>
                </a:cxn>
                <a:cxn ang="0">
                  <a:pos x="2" y="17"/>
                </a:cxn>
                <a:cxn ang="0">
                  <a:pos x="0" y="26"/>
                </a:cxn>
                <a:cxn ang="0">
                  <a:pos x="2" y="35"/>
                </a:cxn>
                <a:cxn ang="0">
                  <a:pos x="9" y="44"/>
                </a:cxn>
                <a:cxn ang="0">
                  <a:pos x="18" y="50"/>
                </a:cxn>
                <a:cxn ang="0">
                  <a:pos x="28" y="52"/>
                </a:cxn>
                <a:cxn ang="0">
                  <a:pos x="38" y="50"/>
                </a:cxn>
                <a:cxn ang="0">
                  <a:pos x="47" y="44"/>
                </a:cxn>
                <a:cxn ang="0">
                  <a:pos x="54" y="35"/>
                </a:cxn>
                <a:cxn ang="0">
                  <a:pos x="56" y="26"/>
                </a:cxn>
                <a:cxn ang="0">
                  <a:pos x="56" y="26"/>
                </a:cxn>
              </a:cxnLst>
              <a:rect l="0" t="0" r="r" b="b"/>
              <a:pathLst>
                <a:path w="56" h="52">
                  <a:moveTo>
                    <a:pt x="56" y="26"/>
                  </a:moveTo>
                  <a:lnTo>
                    <a:pt x="54" y="17"/>
                  </a:lnTo>
                  <a:lnTo>
                    <a:pt x="47" y="9"/>
                  </a:lnTo>
                  <a:lnTo>
                    <a:pt x="38" y="2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9" y="9"/>
                  </a:lnTo>
                  <a:lnTo>
                    <a:pt x="2" y="17"/>
                  </a:lnTo>
                  <a:lnTo>
                    <a:pt x="0" y="26"/>
                  </a:lnTo>
                  <a:lnTo>
                    <a:pt x="2" y="35"/>
                  </a:lnTo>
                  <a:lnTo>
                    <a:pt x="9" y="44"/>
                  </a:lnTo>
                  <a:lnTo>
                    <a:pt x="18" y="50"/>
                  </a:lnTo>
                  <a:lnTo>
                    <a:pt x="28" y="52"/>
                  </a:lnTo>
                  <a:lnTo>
                    <a:pt x="38" y="50"/>
                  </a:lnTo>
                  <a:lnTo>
                    <a:pt x="47" y="44"/>
                  </a:lnTo>
                  <a:lnTo>
                    <a:pt x="54" y="35"/>
                  </a:lnTo>
                  <a:lnTo>
                    <a:pt x="56" y="26"/>
                  </a:lnTo>
                  <a:lnTo>
                    <a:pt x="56" y="26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3" name="Freeform 119"/>
            <p:cNvSpPr>
              <a:spLocks/>
            </p:cNvSpPr>
            <p:nvPr/>
          </p:nvSpPr>
          <p:spPr bwMode="auto">
            <a:xfrm>
              <a:off x="3645" y="2345"/>
              <a:ext cx="13" cy="8"/>
            </a:xfrm>
            <a:custGeom>
              <a:avLst/>
              <a:gdLst/>
              <a:ahLst/>
              <a:cxnLst>
                <a:cxn ang="0">
                  <a:pos x="29" y="13"/>
                </a:cxn>
                <a:cxn ang="0">
                  <a:pos x="28" y="8"/>
                </a:cxn>
                <a:cxn ang="0">
                  <a:pos x="25" y="4"/>
                </a:cxn>
                <a:cxn ang="0">
                  <a:pos x="20" y="1"/>
                </a:cxn>
                <a:cxn ang="0">
                  <a:pos x="15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2" y="8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5" y="22"/>
                </a:cxn>
                <a:cxn ang="0">
                  <a:pos x="9" y="25"/>
                </a:cxn>
                <a:cxn ang="0">
                  <a:pos x="15" y="26"/>
                </a:cxn>
                <a:cxn ang="0">
                  <a:pos x="20" y="25"/>
                </a:cxn>
                <a:cxn ang="0">
                  <a:pos x="25" y="22"/>
                </a:cxn>
                <a:cxn ang="0">
                  <a:pos x="28" y="18"/>
                </a:cxn>
                <a:cxn ang="0">
                  <a:pos x="29" y="13"/>
                </a:cxn>
                <a:cxn ang="0">
                  <a:pos x="29" y="13"/>
                </a:cxn>
              </a:cxnLst>
              <a:rect l="0" t="0" r="r" b="b"/>
              <a:pathLst>
                <a:path w="29" h="26">
                  <a:moveTo>
                    <a:pt x="29" y="13"/>
                  </a:moveTo>
                  <a:lnTo>
                    <a:pt x="28" y="8"/>
                  </a:lnTo>
                  <a:lnTo>
                    <a:pt x="25" y="4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2" y="8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5" y="22"/>
                  </a:lnTo>
                  <a:lnTo>
                    <a:pt x="9" y="25"/>
                  </a:lnTo>
                  <a:lnTo>
                    <a:pt x="15" y="26"/>
                  </a:lnTo>
                  <a:lnTo>
                    <a:pt x="20" y="25"/>
                  </a:lnTo>
                  <a:lnTo>
                    <a:pt x="25" y="22"/>
                  </a:lnTo>
                  <a:lnTo>
                    <a:pt x="28" y="18"/>
                  </a:lnTo>
                  <a:lnTo>
                    <a:pt x="29" y="13"/>
                  </a:lnTo>
                  <a:lnTo>
                    <a:pt x="29" y="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4" name="Freeform 120"/>
            <p:cNvSpPr>
              <a:spLocks/>
            </p:cNvSpPr>
            <p:nvPr/>
          </p:nvSpPr>
          <p:spPr bwMode="auto">
            <a:xfrm>
              <a:off x="3590" y="2323"/>
              <a:ext cx="93" cy="86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40" y="0"/>
                </a:cxn>
                <a:cxn ang="0">
                  <a:pos x="168" y="3"/>
                </a:cxn>
                <a:cxn ang="0">
                  <a:pos x="194" y="10"/>
                </a:cxn>
                <a:cxn ang="0">
                  <a:pos x="218" y="22"/>
                </a:cxn>
                <a:cxn ang="0">
                  <a:pos x="238" y="38"/>
                </a:cxn>
                <a:cxn ang="0">
                  <a:pos x="256" y="57"/>
                </a:cxn>
                <a:cxn ang="0">
                  <a:pos x="268" y="78"/>
                </a:cxn>
                <a:cxn ang="0">
                  <a:pos x="276" y="103"/>
                </a:cxn>
                <a:cxn ang="0">
                  <a:pos x="279" y="129"/>
                </a:cxn>
                <a:cxn ang="0">
                  <a:pos x="279" y="129"/>
                </a:cxn>
                <a:cxn ang="0">
                  <a:pos x="276" y="154"/>
                </a:cxn>
                <a:cxn ang="0">
                  <a:pos x="268" y="179"/>
                </a:cxn>
                <a:cxn ang="0">
                  <a:pos x="256" y="200"/>
                </a:cxn>
                <a:cxn ang="0">
                  <a:pos x="238" y="219"/>
                </a:cxn>
                <a:cxn ang="0">
                  <a:pos x="218" y="235"/>
                </a:cxn>
                <a:cxn ang="0">
                  <a:pos x="194" y="247"/>
                </a:cxn>
                <a:cxn ang="0">
                  <a:pos x="168" y="254"/>
                </a:cxn>
                <a:cxn ang="0">
                  <a:pos x="140" y="257"/>
                </a:cxn>
                <a:cxn ang="0">
                  <a:pos x="140" y="257"/>
                </a:cxn>
                <a:cxn ang="0">
                  <a:pos x="112" y="254"/>
                </a:cxn>
                <a:cxn ang="0">
                  <a:pos x="85" y="247"/>
                </a:cxn>
                <a:cxn ang="0">
                  <a:pos x="62" y="235"/>
                </a:cxn>
                <a:cxn ang="0">
                  <a:pos x="42" y="219"/>
                </a:cxn>
                <a:cxn ang="0">
                  <a:pos x="24" y="200"/>
                </a:cxn>
                <a:cxn ang="0">
                  <a:pos x="12" y="179"/>
                </a:cxn>
                <a:cxn ang="0">
                  <a:pos x="4" y="154"/>
                </a:cxn>
                <a:cxn ang="0">
                  <a:pos x="0" y="129"/>
                </a:cxn>
                <a:cxn ang="0">
                  <a:pos x="0" y="129"/>
                </a:cxn>
                <a:cxn ang="0">
                  <a:pos x="4" y="103"/>
                </a:cxn>
                <a:cxn ang="0">
                  <a:pos x="12" y="78"/>
                </a:cxn>
                <a:cxn ang="0">
                  <a:pos x="24" y="57"/>
                </a:cxn>
                <a:cxn ang="0">
                  <a:pos x="42" y="38"/>
                </a:cxn>
                <a:cxn ang="0">
                  <a:pos x="62" y="22"/>
                </a:cxn>
                <a:cxn ang="0">
                  <a:pos x="85" y="10"/>
                </a:cxn>
                <a:cxn ang="0">
                  <a:pos x="112" y="3"/>
                </a:cxn>
                <a:cxn ang="0">
                  <a:pos x="140" y="0"/>
                </a:cxn>
              </a:cxnLst>
              <a:rect l="0" t="0" r="r" b="b"/>
              <a:pathLst>
                <a:path w="279" h="257">
                  <a:moveTo>
                    <a:pt x="140" y="0"/>
                  </a:moveTo>
                  <a:lnTo>
                    <a:pt x="140" y="0"/>
                  </a:lnTo>
                  <a:lnTo>
                    <a:pt x="168" y="3"/>
                  </a:lnTo>
                  <a:lnTo>
                    <a:pt x="194" y="10"/>
                  </a:lnTo>
                  <a:lnTo>
                    <a:pt x="218" y="22"/>
                  </a:lnTo>
                  <a:lnTo>
                    <a:pt x="238" y="38"/>
                  </a:lnTo>
                  <a:lnTo>
                    <a:pt x="256" y="57"/>
                  </a:lnTo>
                  <a:lnTo>
                    <a:pt x="268" y="78"/>
                  </a:lnTo>
                  <a:lnTo>
                    <a:pt x="276" y="103"/>
                  </a:lnTo>
                  <a:lnTo>
                    <a:pt x="279" y="129"/>
                  </a:lnTo>
                  <a:lnTo>
                    <a:pt x="279" y="129"/>
                  </a:lnTo>
                  <a:lnTo>
                    <a:pt x="276" y="154"/>
                  </a:lnTo>
                  <a:lnTo>
                    <a:pt x="268" y="179"/>
                  </a:lnTo>
                  <a:lnTo>
                    <a:pt x="256" y="200"/>
                  </a:lnTo>
                  <a:lnTo>
                    <a:pt x="238" y="219"/>
                  </a:lnTo>
                  <a:lnTo>
                    <a:pt x="218" y="235"/>
                  </a:lnTo>
                  <a:lnTo>
                    <a:pt x="194" y="247"/>
                  </a:lnTo>
                  <a:lnTo>
                    <a:pt x="168" y="254"/>
                  </a:lnTo>
                  <a:lnTo>
                    <a:pt x="140" y="257"/>
                  </a:lnTo>
                  <a:lnTo>
                    <a:pt x="140" y="257"/>
                  </a:lnTo>
                  <a:lnTo>
                    <a:pt x="112" y="254"/>
                  </a:lnTo>
                  <a:lnTo>
                    <a:pt x="85" y="247"/>
                  </a:lnTo>
                  <a:lnTo>
                    <a:pt x="62" y="235"/>
                  </a:lnTo>
                  <a:lnTo>
                    <a:pt x="42" y="219"/>
                  </a:lnTo>
                  <a:lnTo>
                    <a:pt x="24" y="200"/>
                  </a:lnTo>
                  <a:lnTo>
                    <a:pt x="12" y="179"/>
                  </a:lnTo>
                  <a:lnTo>
                    <a:pt x="4" y="15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4" y="103"/>
                  </a:lnTo>
                  <a:lnTo>
                    <a:pt x="12" y="78"/>
                  </a:lnTo>
                  <a:lnTo>
                    <a:pt x="24" y="57"/>
                  </a:lnTo>
                  <a:lnTo>
                    <a:pt x="42" y="38"/>
                  </a:lnTo>
                  <a:lnTo>
                    <a:pt x="62" y="22"/>
                  </a:lnTo>
                  <a:lnTo>
                    <a:pt x="85" y="10"/>
                  </a:lnTo>
                  <a:lnTo>
                    <a:pt x="112" y="3"/>
                  </a:lnTo>
                  <a:lnTo>
                    <a:pt x="14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5" name="Freeform 121"/>
            <p:cNvSpPr>
              <a:spLocks/>
            </p:cNvSpPr>
            <p:nvPr/>
          </p:nvSpPr>
          <p:spPr bwMode="auto">
            <a:xfrm>
              <a:off x="2295" y="2895"/>
              <a:ext cx="39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17"/>
                </a:cxn>
                <a:cxn ang="0">
                  <a:pos x="19" y="31"/>
                </a:cxn>
                <a:cxn ang="0">
                  <a:pos x="32" y="45"/>
                </a:cxn>
                <a:cxn ang="0">
                  <a:pos x="46" y="56"/>
                </a:cxn>
                <a:cxn ang="0">
                  <a:pos x="62" y="65"/>
                </a:cxn>
                <a:cxn ang="0">
                  <a:pos x="79" y="72"/>
                </a:cxn>
                <a:cxn ang="0">
                  <a:pos x="98" y="77"/>
                </a:cxn>
                <a:cxn ang="0">
                  <a:pos x="117" y="81"/>
                </a:cxn>
                <a:cxn ang="0">
                  <a:pos x="110" y="78"/>
                </a:cxn>
                <a:cxn ang="0">
                  <a:pos x="92" y="72"/>
                </a:cxn>
                <a:cxn ang="0">
                  <a:pos x="74" y="64"/>
                </a:cxn>
                <a:cxn ang="0">
                  <a:pos x="57" y="55"/>
                </a:cxn>
                <a:cxn ang="0">
                  <a:pos x="42" y="45"/>
                </a:cxn>
                <a:cxn ang="0">
                  <a:pos x="29" y="32"/>
                </a:cxn>
                <a:cxn ang="0">
                  <a:pos x="15" y="20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117" h="81">
                  <a:moveTo>
                    <a:pt x="0" y="0"/>
                  </a:moveTo>
                  <a:lnTo>
                    <a:pt x="8" y="17"/>
                  </a:lnTo>
                  <a:lnTo>
                    <a:pt x="19" y="31"/>
                  </a:lnTo>
                  <a:lnTo>
                    <a:pt x="32" y="45"/>
                  </a:lnTo>
                  <a:lnTo>
                    <a:pt x="46" y="56"/>
                  </a:lnTo>
                  <a:lnTo>
                    <a:pt x="62" y="65"/>
                  </a:lnTo>
                  <a:lnTo>
                    <a:pt x="79" y="72"/>
                  </a:lnTo>
                  <a:lnTo>
                    <a:pt x="98" y="77"/>
                  </a:lnTo>
                  <a:lnTo>
                    <a:pt x="117" y="81"/>
                  </a:lnTo>
                  <a:lnTo>
                    <a:pt x="110" y="78"/>
                  </a:lnTo>
                  <a:lnTo>
                    <a:pt x="92" y="72"/>
                  </a:lnTo>
                  <a:lnTo>
                    <a:pt x="74" y="64"/>
                  </a:lnTo>
                  <a:lnTo>
                    <a:pt x="57" y="55"/>
                  </a:lnTo>
                  <a:lnTo>
                    <a:pt x="42" y="45"/>
                  </a:lnTo>
                  <a:lnTo>
                    <a:pt x="29" y="32"/>
                  </a:lnTo>
                  <a:lnTo>
                    <a:pt x="15" y="2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6" name="Freeform 122"/>
            <p:cNvSpPr>
              <a:spLocks/>
            </p:cNvSpPr>
            <p:nvPr/>
          </p:nvSpPr>
          <p:spPr bwMode="auto">
            <a:xfrm>
              <a:off x="2291" y="2879"/>
              <a:ext cx="61" cy="44"/>
            </a:xfrm>
            <a:custGeom>
              <a:avLst/>
              <a:gdLst/>
              <a:ahLst/>
              <a:cxnLst>
                <a:cxn ang="0">
                  <a:pos x="182" y="123"/>
                </a:cxn>
                <a:cxn ang="0">
                  <a:pos x="177" y="124"/>
                </a:cxn>
                <a:cxn ang="0">
                  <a:pos x="172" y="126"/>
                </a:cxn>
                <a:cxn ang="0">
                  <a:pos x="167" y="127"/>
                </a:cxn>
                <a:cxn ang="0">
                  <a:pos x="161" y="129"/>
                </a:cxn>
                <a:cxn ang="0">
                  <a:pos x="155" y="130"/>
                </a:cxn>
                <a:cxn ang="0">
                  <a:pos x="149" y="130"/>
                </a:cxn>
                <a:cxn ang="0">
                  <a:pos x="143" y="131"/>
                </a:cxn>
                <a:cxn ang="0">
                  <a:pos x="138" y="131"/>
                </a:cxn>
                <a:cxn ang="0">
                  <a:pos x="133" y="131"/>
                </a:cxn>
                <a:cxn ang="0">
                  <a:pos x="128" y="130"/>
                </a:cxn>
                <a:cxn ang="0">
                  <a:pos x="123" y="130"/>
                </a:cxn>
                <a:cxn ang="0">
                  <a:pos x="119" y="129"/>
                </a:cxn>
                <a:cxn ang="0">
                  <a:pos x="101" y="122"/>
                </a:cxn>
                <a:cxn ang="0">
                  <a:pos x="83" y="114"/>
                </a:cxn>
                <a:cxn ang="0">
                  <a:pos x="67" y="105"/>
                </a:cxn>
                <a:cxn ang="0">
                  <a:pos x="52" y="95"/>
                </a:cxn>
                <a:cxn ang="0">
                  <a:pos x="37" y="82"/>
                </a:cxn>
                <a:cxn ang="0">
                  <a:pos x="24" y="69"/>
                </a:cxn>
                <a:cxn ang="0">
                  <a:pos x="13" y="56"/>
                </a:cxn>
                <a:cxn ang="0">
                  <a:pos x="10" y="49"/>
                </a:cxn>
                <a:cxn ang="0">
                  <a:pos x="7" y="43"/>
                </a:cxn>
                <a:cxn ang="0">
                  <a:pos x="5" y="37"/>
                </a:cxn>
                <a:cxn ang="0">
                  <a:pos x="3" y="30"/>
                </a:cxn>
                <a:cxn ang="0">
                  <a:pos x="2" y="24"/>
                </a:cxn>
                <a:cxn ang="0">
                  <a:pos x="1" y="16"/>
                </a:cxn>
                <a:cxn ang="0">
                  <a:pos x="0" y="10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2" y="3"/>
                </a:cxn>
                <a:cxn ang="0">
                  <a:pos x="7" y="19"/>
                </a:cxn>
                <a:cxn ang="0">
                  <a:pos x="15" y="33"/>
                </a:cxn>
                <a:cxn ang="0">
                  <a:pos x="25" y="47"/>
                </a:cxn>
                <a:cxn ang="0">
                  <a:pos x="35" y="61"/>
                </a:cxn>
                <a:cxn ang="0">
                  <a:pos x="47" y="73"/>
                </a:cxn>
                <a:cxn ang="0">
                  <a:pos x="61" y="84"/>
                </a:cxn>
                <a:cxn ang="0">
                  <a:pos x="75" y="94"/>
                </a:cxn>
                <a:cxn ang="0">
                  <a:pos x="91" y="103"/>
                </a:cxn>
                <a:cxn ang="0">
                  <a:pos x="106" y="110"/>
                </a:cxn>
                <a:cxn ang="0">
                  <a:pos x="123" y="115"/>
                </a:cxn>
                <a:cxn ang="0">
                  <a:pos x="141" y="120"/>
                </a:cxn>
                <a:cxn ang="0">
                  <a:pos x="160" y="122"/>
                </a:cxn>
                <a:cxn ang="0">
                  <a:pos x="179" y="123"/>
                </a:cxn>
                <a:cxn ang="0">
                  <a:pos x="182" y="123"/>
                </a:cxn>
              </a:cxnLst>
              <a:rect l="0" t="0" r="r" b="b"/>
              <a:pathLst>
                <a:path w="182" h="131">
                  <a:moveTo>
                    <a:pt x="182" y="123"/>
                  </a:moveTo>
                  <a:lnTo>
                    <a:pt x="177" y="124"/>
                  </a:lnTo>
                  <a:lnTo>
                    <a:pt x="172" y="126"/>
                  </a:lnTo>
                  <a:lnTo>
                    <a:pt x="167" y="127"/>
                  </a:lnTo>
                  <a:lnTo>
                    <a:pt x="161" y="129"/>
                  </a:lnTo>
                  <a:lnTo>
                    <a:pt x="155" y="130"/>
                  </a:lnTo>
                  <a:lnTo>
                    <a:pt x="149" y="130"/>
                  </a:lnTo>
                  <a:lnTo>
                    <a:pt x="143" y="131"/>
                  </a:lnTo>
                  <a:lnTo>
                    <a:pt x="138" y="131"/>
                  </a:lnTo>
                  <a:lnTo>
                    <a:pt x="133" y="131"/>
                  </a:lnTo>
                  <a:lnTo>
                    <a:pt x="128" y="130"/>
                  </a:lnTo>
                  <a:lnTo>
                    <a:pt x="123" y="130"/>
                  </a:lnTo>
                  <a:lnTo>
                    <a:pt x="119" y="129"/>
                  </a:lnTo>
                  <a:lnTo>
                    <a:pt x="101" y="122"/>
                  </a:lnTo>
                  <a:lnTo>
                    <a:pt x="83" y="114"/>
                  </a:lnTo>
                  <a:lnTo>
                    <a:pt x="67" y="105"/>
                  </a:lnTo>
                  <a:lnTo>
                    <a:pt x="52" y="95"/>
                  </a:lnTo>
                  <a:lnTo>
                    <a:pt x="37" y="82"/>
                  </a:lnTo>
                  <a:lnTo>
                    <a:pt x="24" y="69"/>
                  </a:lnTo>
                  <a:lnTo>
                    <a:pt x="13" y="56"/>
                  </a:lnTo>
                  <a:lnTo>
                    <a:pt x="10" y="49"/>
                  </a:lnTo>
                  <a:lnTo>
                    <a:pt x="7" y="43"/>
                  </a:lnTo>
                  <a:lnTo>
                    <a:pt x="5" y="37"/>
                  </a:lnTo>
                  <a:lnTo>
                    <a:pt x="3" y="30"/>
                  </a:lnTo>
                  <a:lnTo>
                    <a:pt x="2" y="24"/>
                  </a:lnTo>
                  <a:lnTo>
                    <a:pt x="1" y="16"/>
                  </a:lnTo>
                  <a:lnTo>
                    <a:pt x="0" y="10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3"/>
                  </a:lnTo>
                  <a:lnTo>
                    <a:pt x="7" y="19"/>
                  </a:lnTo>
                  <a:lnTo>
                    <a:pt x="15" y="33"/>
                  </a:lnTo>
                  <a:lnTo>
                    <a:pt x="25" y="47"/>
                  </a:lnTo>
                  <a:lnTo>
                    <a:pt x="35" y="61"/>
                  </a:lnTo>
                  <a:lnTo>
                    <a:pt x="47" y="73"/>
                  </a:lnTo>
                  <a:lnTo>
                    <a:pt x="61" y="84"/>
                  </a:lnTo>
                  <a:lnTo>
                    <a:pt x="75" y="94"/>
                  </a:lnTo>
                  <a:lnTo>
                    <a:pt x="91" y="103"/>
                  </a:lnTo>
                  <a:lnTo>
                    <a:pt x="106" y="110"/>
                  </a:lnTo>
                  <a:lnTo>
                    <a:pt x="123" y="115"/>
                  </a:lnTo>
                  <a:lnTo>
                    <a:pt x="141" y="120"/>
                  </a:lnTo>
                  <a:lnTo>
                    <a:pt x="160" y="122"/>
                  </a:lnTo>
                  <a:lnTo>
                    <a:pt x="179" y="123"/>
                  </a:lnTo>
                  <a:lnTo>
                    <a:pt x="182" y="123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7" name="Freeform 123"/>
            <p:cNvSpPr>
              <a:spLocks/>
            </p:cNvSpPr>
            <p:nvPr/>
          </p:nvSpPr>
          <p:spPr bwMode="auto">
            <a:xfrm>
              <a:off x="2291" y="2867"/>
              <a:ext cx="74" cy="53"/>
            </a:xfrm>
            <a:custGeom>
              <a:avLst/>
              <a:gdLst/>
              <a:ahLst/>
              <a:cxnLst>
                <a:cxn ang="0">
                  <a:pos x="178" y="161"/>
                </a:cxn>
                <a:cxn ang="0">
                  <a:pos x="183" y="160"/>
                </a:cxn>
                <a:cxn ang="0">
                  <a:pos x="189" y="158"/>
                </a:cxn>
                <a:cxn ang="0">
                  <a:pos x="194" y="156"/>
                </a:cxn>
                <a:cxn ang="0">
                  <a:pos x="200" y="154"/>
                </a:cxn>
                <a:cxn ang="0">
                  <a:pos x="204" y="152"/>
                </a:cxn>
                <a:cxn ang="0">
                  <a:pos x="210" y="150"/>
                </a:cxn>
                <a:cxn ang="0">
                  <a:pos x="214" y="147"/>
                </a:cxn>
                <a:cxn ang="0">
                  <a:pos x="219" y="144"/>
                </a:cxn>
                <a:cxn ang="0">
                  <a:pos x="213" y="145"/>
                </a:cxn>
                <a:cxn ang="0">
                  <a:pos x="179" y="148"/>
                </a:cxn>
                <a:cxn ang="0">
                  <a:pos x="144" y="145"/>
                </a:cxn>
                <a:cxn ang="0">
                  <a:pos x="112" y="136"/>
                </a:cxn>
                <a:cxn ang="0">
                  <a:pos x="83" y="120"/>
                </a:cxn>
                <a:cxn ang="0">
                  <a:pos x="57" y="101"/>
                </a:cxn>
                <a:cxn ang="0">
                  <a:pos x="36" y="77"/>
                </a:cxn>
                <a:cxn ang="0">
                  <a:pos x="20" y="50"/>
                </a:cxn>
                <a:cxn ang="0">
                  <a:pos x="10" y="21"/>
                </a:cxn>
                <a:cxn ang="0">
                  <a:pos x="6" y="0"/>
                </a:cxn>
                <a:cxn ang="0">
                  <a:pos x="5" y="5"/>
                </a:cxn>
                <a:cxn ang="0">
                  <a:pos x="4" y="9"/>
                </a:cxn>
                <a:cxn ang="0">
                  <a:pos x="3" y="14"/>
                </a:cxn>
                <a:cxn ang="0">
                  <a:pos x="2" y="20"/>
                </a:cxn>
                <a:cxn ang="0">
                  <a:pos x="1" y="25"/>
                </a:cxn>
                <a:cxn ang="0">
                  <a:pos x="1" y="30"/>
                </a:cxn>
                <a:cxn ang="0">
                  <a:pos x="0" y="3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" y="40"/>
                </a:cxn>
                <a:cxn ang="0">
                  <a:pos x="1" y="40"/>
                </a:cxn>
                <a:cxn ang="0">
                  <a:pos x="1" y="41"/>
                </a:cxn>
                <a:cxn ang="0">
                  <a:pos x="6" y="56"/>
                </a:cxn>
                <a:cxn ang="0">
                  <a:pos x="14" y="71"/>
                </a:cxn>
                <a:cxn ang="0">
                  <a:pos x="24" y="85"/>
                </a:cxn>
                <a:cxn ang="0">
                  <a:pos x="35" y="99"/>
                </a:cxn>
                <a:cxn ang="0">
                  <a:pos x="47" y="110"/>
                </a:cxn>
                <a:cxn ang="0">
                  <a:pos x="60" y="121"/>
                </a:cxn>
                <a:cxn ang="0">
                  <a:pos x="74" y="132"/>
                </a:cxn>
                <a:cxn ang="0">
                  <a:pos x="90" y="141"/>
                </a:cxn>
                <a:cxn ang="0">
                  <a:pos x="106" y="148"/>
                </a:cxn>
                <a:cxn ang="0">
                  <a:pos x="123" y="153"/>
                </a:cxn>
                <a:cxn ang="0">
                  <a:pos x="141" y="158"/>
                </a:cxn>
                <a:cxn ang="0">
                  <a:pos x="160" y="160"/>
                </a:cxn>
                <a:cxn ang="0">
                  <a:pos x="178" y="161"/>
                </a:cxn>
              </a:cxnLst>
              <a:rect l="0" t="0" r="r" b="b"/>
              <a:pathLst>
                <a:path w="219" h="161">
                  <a:moveTo>
                    <a:pt x="178" y="161"/>
                  </a:moveTo>
                  <a:lnTo>
                    <a:pt x="183" y="160"/>
                  </a:lnTo>
                  <a:lnTo>
                    <a:pt x="189" y="158"/>
                  </a:lnTo>
                  <a:lnTo>
                    <a:pt x="194" y="156"/>
                  </a:lnTo>
                  <a:lnTo>
                    <a:pt x="200" y="154"/>
                  </a:lnTo>
                  <a:lnTo>
                    <a:pt x="204" y="152"/>
                  </a:lnTo>
                  <a:lnTo>
                    <a:pt x="210" y="150"/>
                  </a:lnTo>
                  <a:lnTo>
                    <a:pt x="214" y="147"/>
                  </a:lnTo>
                  <a:lnTo>
                    <a:pt x="219" y="144"/>
                  </a:lnTo>
                  <a:lnTo>
                    <a:pt x="213" y="145"/>
                  </a:lnTo>
                  <a:lnTo>
                    <a:pt x="179" y="148"/>
                  </a:lnTo>
                  <a:lnTo>
                    <a:pt x="144" y="145"/>
                  </a:lnTo>
                  <a:lnTo>
                    <a:pt x="112" y="136"/>
                  </a:lnTo>
                  <a:lnTo>
                    <a:pt x="83" y="120"/>
                  </a:lnTo>
                  <a:lnTo>
                    <a:pt x="57" y="101"/>
                  </a:lnTo>
                  <a:lnTo>
                    <a:pt x="36" y="77"/>
                  </a:lnTo>
                  <a:lnTo>
                    <a:pt x="20" y="50"/>
                  </a:lnTo>
                  <a:lnTo>
                    <a:pt x="10" y="21"/>
                  </a:lnTo>
                  <a:lnTo>
                    <a:pt x="6" y="0"/>
                  </a:lnTo>
                  <a:lnTo>
                    <a:pt x="5" y="5"/>
                  </a:lnTo>
                  <a:lnTo>
                    <a:pt x="4" y="9"/>
                  </a:lnTo>
                  <a:lnTo>
                    <a:pt x="3" y="14"/>
                  </a:lnTo>
                  <a:lnTo>
                    <a:pt x="2" y="20"/>
                  </a:lnTo>
                  <a:lnTo>
                    <a:pt x="1" y="25"/>
                  </a:lnTo>
                  <a:lnTo>
                    <a:pt x="1" y="30"/>
                  </a:lnTo>
                  <a:lnTo>
                    <a:pt x="0" y="35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1"/>
                  </a:lnTo>
                  <a:lnTo>
                    <a:pt x="6" y="56"/>
                  </a:lnTo>
                  <a:lnTo>
                    <a:pt x="14" y="71"/>
                  </a:lnTo>
                  <a:lnTo>
                    <a:pt x="24" y="85"/>
                  </a:lnTo>
                  <a:lnTo>
                    <a:pt x="35" y="99"/>
                  </a:lnTo>
                  <a:lnTo>
                    <a:pt x="47" y="110"/>
                  </a:lnTo>
                  <a:lnTo>
                    <a:pt x="60" y="121"/>
                  </a:lnTo>
                  <a:lnTo>
                    <a:pt x="74" y="132"/>
                  </a:lnTo>
                  <a:lnTo>
                    <a:pt x="90" y="141"/>
                  </a:lnTo>
                  <a:lnTo>
                    <a:pt x="106" y="148"/>
                  </a:lnTo>
                  <a:lnTo>
                    <a:pt x="123" y="153"/>
                  </a:lnTo>
                  <a:lnTo>
                    <a:pt x="141" y="158"/>
                  </a:lnTo>
                  <a:lnTo>
                    <a:pt x="160" y="160"/>
                  </a:lnTo>
                  <a:lnTo>
                    <a:pt x="178" y="161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8" name="Freeform 124"/>
            <p:cNvSpPr>
              <a:spLocks/>
            </p:cNvSpPr>
            <p:nvPr/>
          </p:nvSpPr>
          <p:spPr bwMode="auto">
            <a:xfrm>
              <a:off x="2293" y="2857"/>
              <a:ext cx="80" cy="59"/>
            </a:xfrm>
            <a:custGeom>
              <a:avLst/>
              <a:gdLst/>
              <a:ahLst/>
              <a:cxnLst>
                <a:cxn ang="0">
                  <a:pos x="211" y="175"/>
                </a:cxn>
                <a:cxn ang="0">
                  <a:pos x="219" y="170"/>
                </a:cxn>
                <a:cxn ang="0">
                  <a:pos x="225" y="164"/>
                </a:cxn>
                <a:cxn ang="0">
                  <a:pos x="233" y="158"/>
                </a:cxn>
                <a:cxn ang="0">
                  <a:pos x="240" y="151"/>
                </a:cxn>
                <a:cxn ang="0">
                  <a:pos x="234" y="153"/>
                </a:cxn>
                <a:cxn ang="0">
                  <a:pos x="205" y="162"/>
                </a:cxn>
                <a:cxn ang="0">
                  <a:pos x="173" y="165"/>
                </a:cxn>
                <a:cxn ang="0">
                  <a:pos x="141" y="162"/>
                </a:cxn>
                <a:cxn ang="0">
                  <a:pos x="112" y="153"/>
                </a:cxn>
                <a:cxn ang="0">
                  <a:pos x="84" y="139"/>
                </a:cxn>
                <a:cxn ang="0">
                  <a:pos x="60" y="122"/>
                </a:cxn>
                <a:cxn ang="0">
                  <a:pos x="41" y="100"/>
                </a:cxn>
                <a:cxn ang="0">
                  <a:pos x="26" y="74"/>
                </a:cxn>
                <a:cxn ang="0">
                  <a:pos x="17" y="48"/>
                </a:cxn>
                <a:cxn ang="0">
                  <a:pos x="14" y="18"/>
                </a:cxn>
                <a:cxn ang="0">
                  <a:pos x="15" y="0"/>
                </a:cxn>
                <a:cxn ang="0">
                  <a:pos x="12" y="3"/>
                </a:cxn>
                <a:cxn ang="0">
                  <a:pos x="10" y="7"/>
                </a:cxn>
                <a:cxn ang="0">
                  <a:pos x="8" y="12"/>
                </a:cxn>
                <a:cxn ang="0">
                  <a:pos x="7" y="15"/>
                </a:cxn>
                <a:cxn ang="0">
                  <a:pos x="5" y="19"/>
                </a:cxn>
                <a:cxn ang="0">
                  <a:pos x="4" y="23"/>
                </a:cxn>
                <a:cxn ang="0">
                  <a:pos x="1" y="27"/>
                </a:cxn>
                <a:cxn ang="0">
                  <a:pos x="0" y="31"/>
                </a:cxn>
                <a:cxn ang="0">
                  <a:pos x="2" y="50"/>
                </a:cxn>
                <a:cxn ang="0">
                  <a:pos x="12" y="80"/>
                </a:cxn>
                <a:cxn ang="0">
                  <a:pos x="29" y="107"/>
                </a:cxn>
                <a:cxn ang="0">
                  <a:pos x="50" y="131"/>
                </a:cxn>
                <a:cxn ang="0">
                  <a:pos x="76" y="150"/>
                </a:cxn>
                <a:cxn ang="0">
                  <a:pos x="105" y="166"/>
                </a:cxn>
                <a:cxn ang="0">
                  <a:pos x="138" y="175"/>
                </a:cxn>
                <a:cxn ang="0">
                  <a:pos x="173" y="178"/>
                </a:cxn>
                <a:cxn ang="0">
                  <a:pos x="207" y="175"/>
                </a:cxn>
                <a:cxn ang="0">
                  <a:pos x="211" y="175"/>
                </a:cxn>
              </a:cxnLst>
              <a:rect l="0" t="0" r="r" b="b"/>
              <a:pathLst>
                <a:path w="240" h="178">
                  <a:moveTo>
                    <a:pt x="211" y="175"/>
                  </a:moveTo>
                  <a:lnTo>
                    <a:pt x="219" y="170"/>
                  </a:lnTo>
                  <a:lnTo>
                    <a:pt x="225" y="164"/>
                  </a:lnTo>
                  <a:lnTo>
                    <a:pt x="233" y="158"/>
                  </a:lnTo>
                  <a:lnTo>
                    <a:pt x="240" y="151"/>
                  </a:lnTo>
                  <a:lnTo>
                    <a:pt x="234" y="153"/>
                  </a:lnTo>
                  <a:lnTo>
                    <a:pt x="205" y="162"/>
                  </a:lnTo>
                  <a:lnTo>
                    <a:pt x="173" y="165"/>
                  </a:lnTo>
                  <a:lnTo>
                    <a:pt x="141" y="162"/>
                  </a:lnTo>
                  <a:lnTo>
                    <a:pt x="112" y="153"/>
                  </a:lnTo>
                  <a:lnTo>
                    <a:pt x="84" y="139"/>
                  </a:lnTo>
                  <a:lnTo>
                    <a:pt x="60" y="122"/>
                  </a:lnTo>
                  <a:lnTo>
                    <a:pt x="41" y="100"/>
                  </a:lnTo>
                  <a:lnTo>
                    <a:pt x="26" y="74"/>
                  </a:lnTo>
                  <a:lnTo>
                    <a:pt x="17" y="48"/>
                  </a:lnTo>
                  <a:lnTo>
                    <a:pt x="14" y="18"/>
                  </a:lnTo>
                  <a:lnTo>
                    <a:pt x="15" y="0"/>
                  </a:lnTo>
                  <a:lnTo>
                    <a:pt x="12" y="3"/>
                  </a:lnTo>
                  <a:lnTo>
                    <a:pt x="10" y="7"/>
                  </a:lnTo>
                  <a:lnTo>
                    <a:pt x="8" y="12"/>
                  </a:lnTo>
                  <a:lnTo>
                    <a:pt x="7" y="15"/>
                  </a:lnTo>
                  <a:lnTo>
                    <a:pt x="5" y="19"/>
                  </a:lnTo>
                  <a:lnTo>
                    <a:pt x="4" y="23"/>
                  </a:lnTo>
                  <a:lnTo>
                    <a:pt x="1" y="27"/>
                  </a:lnTo>
                  <a:lnTo>
                    <a:pt x="0" y="31"/>
                  </a:lnTo>
                  <a:lnTo>
                    <a:pt x="2" y="50"/>
                  </a:lnTo>
                  <a:lnTo>
                    <a:pt x="12" y="80"/>
                  </a:lnTo>
                  <a:lnTo>
                    <a:pt x="29" y="107"/>
                  </a:lnTo>
                  <a:lnTo>
                    <a:pt x="50" y="131"/>
                  </a:lnTo>
                  <a:lnTo>
                    <a:pt x="76" y="150"/>
                  </a:lnTo>
                  <a:lnTo>
                    <a:pt x="105" y="166"/>
                  </a:lnTo>
                  <a:lnTo>
                    <a:pt x="138" y="175"/>
                  </a:lnTo>
                  <a:lnTo>
                    <a:pt x="173" y="178"/>
                  </a:lnTo>
                  <a:lnTo>
                    <a:pt x="207" y="175"/>
                  </a:lnTo>
                  <a:lnTo>
                    <a:pt x="211" y="175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89" name="Freeform 125"/>
            <p:cNvSpPr>
              <a:spLocks/>
            </p:cNvSpPr>
            <p:nvPr/>
          </p:nvSpPr>
          <p:spPr bwMode="auto">
            <a:xfrm>
              <a:off x="2297" y="2850"/>
              <a:ext cx="80" cy="62"/>
            </a:xfrm>
            <a:custGeom>
              <a:avLst/>
              <a:gdLst/>
              <a:ahLst/>
              <a:cxnLst>
                <a:cxn ang="0">
                  <a:pos x="224" y="176"/>
                </a:cxn>
                <a:cxn ang="0">
                  <a:pos x="230" y="170"/>
                </a:cxn>
                <a:cxn ang="0">
                  <a:pos x="235" y="164"/>
                </a:cxn>
                <a:cxn ang="0">
                  <a:pos x="240" y="157"/>
                </a:cxn>
                <a:cxn ang="0">
                  <a:pos x="244" y="150"/>
                </a:cxn>
                <a:cxn ang="0">
                  <a:pos x="242" y="152"/>
                </a:cxn>
                <a:cxn ang="0">
                  <a:pos x="218" y="164"/>
                </a:cxn>
                <a:cxn ang="0">
                  <a:pos x="190" y="171"/>
                </a:cxn>
                <a:cxn ang="0">
                  <a:pos x="161" y="174"/>
                </a:cxn>
                <a:cxn ang="0">
                  <a:pos x="132" y="171"/>
                </a:cxn>
                <a:cxn ang="0">
                  <a:pos x="104" y="164"/>
                </a:cxn>
                <a:cxn ang="0">
                  <a:pos x="80" y="152"/>
                </a:cxn>
                <a:cxn ang="0">
                  <a:pos x="58" y="134"/>
                </a:cxn>
                <a:cxn ang="0">
                  <a:pos x="39" y="115"/>
                </a:cxn>
                <a:cxn ang="0">
                  <a:pos x="26" y="92"/>
                </a:cxn>
                <a:cxn ang="0">
                  <a:pos x="18" y="66"/>
                </a:cxn>
                <a:cxn ang="0">
                  <a:pos x="15" y="40"/>
                </a:cxn>
                <a:cxn ang="0">
                  <a:pos x="18" y="13"/>
                </a:cxn>
                <a:cxn ang="0">
                  <a:pos x="22" y="0"/>
                </a:cxn>
                <a:cxn ang="0">
                  <a:pos x="16" y="5"/>
                </a:cxn>
                <a:cxn ang="0">
                  <a:pos x="11" y="11"/>
                </a:cxn>
                <a:cxn ang="0">
                  <a:pos x="6" y="17"/>
                </a:cxn>
                <a:cxn ang="0">
                  <a:pos x="2" y="24"/>
                </a:cxn>
                <a:cxn ang="0">
                  <a:pos x="0" y="40"/>
                </a:cxn>
                <a:cxn ang="0">
                  <a:pos x="4" y="70"/>
                </a:cxn>
                <a:cxn ang="0">
                  <a:pos x="13" y="97"/>
                </a:cxn>
                <a:cxn ang="0">
                  <a:pos x="28" y="122"/>
                </a:cxn>
                <a:cxn ang="0">
                  <a:pos x="47" y="145"/>
                </a:cxn>
                <a:cxn ang="0">
                  <a:pos x="72" y="162"/>
                </a:cxn>
                <a:cxn ang="0">
                  <a:pos x="98" y="176"/>
                </a:cxn>
                <a:cxn ang="0">
                  <a:pos x="129" y="185"/>
                </a:cxn>
                <a:cxn ang="0">
                  <a:pos x="161" y="188"/>
                </a:cxn>
                <a:cxn ang="0">
                  <a:pos x="193" y="185"/>
                </a:cxn>
                <a:cxn ang="0">
                  <a:pos x="223" y="176"/>
                </a:cxn>
                <a:cxn ang="0">
                  <a:pos x="224" y="176"/>
                </a:cxn>
              </a:cxnLst>
              <a:rect l="0" t="0" r="r" b="b"/>
              <a:pathLst>
                <a:path w="244" h="188">
                  <a:moveTo>
                    <a:pt x="224" y="176"/>
                  </a:moveTo>
                  <a:lnTo>
                    <a:pt x="230" y="170"/>
                  </a:lnTo>
                  <a:lnTo>
                    <a:pt x="235" y="164"/>
                  </a:lnTo>
                  <a:lnTo>
                    <a:pt x="240" y="157"/>
                  </a:lnTo>
                  <a:lnTo>
                    <a:pt x="244" y="150"/>
                  </a:lnTo>
                  <a:lnTo>
                    <a:pt x="242" y="152"/>
                  </a:lnTo>
                  <a:lnTo>
                    <a:pt x="218" y="164"/>
                  </a:lnTo>
                  <a:lnTo>
                    <a:pt x="190" y="171"/>
                  </a:lnTo>
                  <a:lnTo>
                    <a:pt x="161" y="174"/>
                  </a:lnTo>
                  <a:lnTo>
                    <a:pt x="132" y="171"/>
                  </a:lnTo>
                  <a:lnTo>
                    <a:pt x="104" y="164"/>
                  </a:lnTo>
                  <a:lnTo>
                    <a:pt x="80" y="152"/>
                  </a:lnTo>
                  <a:lnTo>
                    <a:pt x="58" y="134"/>
                  </a:lnTo>
                  <a:lnTo>
                    <a:pt x="39" y="115"/>
                  </a:lnTo>
                  <a:lnTo>
                    <a:pt x="26" y="92"/>
                  </a:lnTo>
                  <a:lnTo>
                    <a:pt x="18" y="66"/>
                  </a:lnTo>
                  <a:lnTo>
                    <a:pt x="15" y="40"/>
                  </a:lnTo>
                  <a:lnTo>
                    <a:pt x="18" y="13"/>
                  </a:lnTo>
                  <a:lnTo>
                    <a:pt x="22" y="0"/>
                  </a:lnTo>
                  <a:lnTo>
                    <a:pt x="16" y="5"/>
                  </a:lnTo>
                  <a:lnTo>
                    <a:pt x="11" y="11"/>
                  </a:lnTo>
                  <a:lnTo>
                    <a:pt x="6" y="17"/>
                  </a:lnTo>
                  <a:lnTo>
                    <a:pt x="2" y="24"/>
                  </a:lnTo>
                  <a:lnTo>
                    <a:pt x="0" y="40"/>
                  </a:lnTo>
                  <a:lnTo>
                    <a:pt x="4" y="70"/>
                  </a:lnTo>
                  <a:lnTo>
                    <a:pt x="13" y="97"/>
                  </a:lnTo>
                  <a:lnTo>
                    <a:pt x="28" y="122"/>
                  </a:lnTo>
                  <a:lnTo>
                    <a:pt x="47" y="145"/>
                  </a:lnTo>
                  <a:lnTo>
                    <a:pt x="72" y="162"/>
                  </a:lnTo>
                  <a:lnTo>
                    <a:pt x="98" y="176"/>
                  </a:lnTo>
                  <a:lnTo>
                    <a:pt x="129" y="185"/>
                  </a:lnTo>
                  <a:lnTo>
                    <a:pt x="161" y="188"/>
                  </a:lnTo>
                  <a:lnTo>
                    <a:pt x="193" y="185"/>
                  </a:lnTo>
                  <a:lnTo>
                    <a:pt x="223" y="176"/>
                  </a:lnTo>
                  <a:lnTo>
                    <a:pt x="224" y="176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0" name="Freeform 126"/>
            <p:cNvSpPr>
              <a:spLocks/>
            </p:cNvSpPr>
            <p:nvPr/>
          </p:nvSpPr>
          <p:spPr bwMode="auto">
            <a:xfrm>
              <a:off x="2302" y="2844"/>
              <a:ext cx="81" cy="64"/>
            </a:xfrm>
            <a:custGeom>
              <a:avLst/>
              <a:gdLst/>
              <a:ahLst/>
              <a:cxnLst>
                <a:cxn ang="0">
                  <a:pos x="230" y="169"/>
                </a:cxn>
                <a:cxn ang="0">
                  <a:pos x="234" y="163"/>
                </a:cxn>
                <a:cxn ang="0">
                  <a:pos x="236" y="155"/>
                </a:cxn>
                <a:cxn ang="0">
                  <a:pos x="239" y="149"/>
                </a:cxn>
                <a:cxn ang="0">
                  <a:pos x="242" y="143"/>
                </a:cxn>
                <a:cxn ang="0">
                  <a:pos x="240" y="144"/>
                </a:cxn>
                <a:cxn ang="0">
                  <a:pos x="220" y="158"/>
                </a:cxn>
                <a:cxn ang="0">
                  <a:pos x="198" y="171"/>
                </a:cxn>
                <a:cxn ang="0">
                  <a:pos x="174" y="178"/>
                </a:cxn>
                <a:cxn ang="0">
                  <a:pos x="147" y="180"/>
                </a:cxn>
                <a:cxn ang="0">
                  <a:pos x="120" y="178"/>
                </a:cxn>
                <a:cxn ang="0">
                  <a:pos x="96" y="171"/>
                </a:cxn>
                <a:cxn ang="0">
                  <a:pos x="73" y="158"/>
                </a:cxn>
                <a:cxn ang="0">
                  <a:pos x="53" y="144"/>
                </a:cxn>
                <a:cxn ang="0">
                  <a:pos x="38" y="126"/>
                </a:cxn>
                <a:cxn ang="0">
                  <a:pos x="24" y="105"/>
                </a:cxn>
                <a:cxn ang="0">
                  <a:pos x="17" y="82"/>
                </a:cxn>
                <a:cxn ang="0">
                  <a:pos x="14" y="58"/>
                </a:cxn>
                <a:cxn ang="0">
                  <a:pos x="17" y="33"/>
                </a:cxn>
                <a:cxn ang="0">
                  <a:pos x="24" y="10"/>
                </a:cxn>
                <a:cxn ang="0">
                  <a:pos x="31" y="0"/>
                </a:cxn>
                <a:cxn ang="0">
                  <a:pos x="24" y="4"/>
                </a:cxn>
                <a:cxn ang="0">
                  <a:pos x="19" y="8"/>
                </a:cxn>
                <a:cxn ang="0">
                  <a:pos x="13" y="14"/>
                </a:cxn>
                <a:cxn ang="0">
                  <a:pos x="8" y="19"/>
                </a:cxn>
                <a:cxn ang="0">
                  <a:pos x="3" y="31"/>
                </a:cxn>
                <a:cxn ang="0">
                  <a:pos x="0" y="58"/>
                </a:cxn>
                <a:cxn ang="0">
                  <a:pos x="3" y="84"/>
                </a:cxn>
                <a:cxn ang="0">
                  <a:pos x="12" y="110"/>
                </a:cxn>
                <a:cxn ang="0">
                  <a:pos x="25" y="133"/>
                </a:cxn>
                <a:cxn ang="0">
                  <a:pos x="43" y="153"/>
                </a:cxn>
                <a:cxn ang="0">
                  <a:pos x="66" y="170"/>
                </a:cxn>
                <a:cxn ang="0">
                  <a:pos x="90" y="182"/>
                </a:cxn>
                <a:cxn ang="0">
                  <a:pos x="118" y="190"/>
                </a:cxn>
                <a:cxn ang="0">
                  <a:pos x="147" y="193"/>
                </a:cxn>
                <a:cxn ang="0">
                  <a:pos x="176" y="190"/>
                </a:cxn>
                <a:cxn ang="0">
                  <a:pos x="204" y="182"/>
                </a:cxn>
                <a:cxn ang="0">
                  <a:pos x="228" y="170"/>
                </a:cxn>
                <a:cxn ang="0">
                  <a:pos x="230" y="169"/>
                </a:cxn>
              </a:cxnLst>
              <a:rect l="0" t="0" r="r" b="b"/>
              <a:pathLst>
                <a:path w="242" h="193">
                  <a:moveTo>
                    <a:pt x="230" y="169"/>
                  </a:moveTo>
                  <a:lnTo>
                    <a:pt x="234" y="163"/>
                  </a:lnTo>
                  <a:lnTo>
                    <a:pt x="236" y="155"/>
                  </a:lnTo>
                  <a:lnTo>
                    <a:pt x="239" y="149"/>
                  </a:lnTo>
                  <a:lnTo>
                    <a:pt x="242" y="143"/>
                  </a:lnTo>
                  <a:lnTo>
                    <a:pt x="240" y="144"/>
                  </a:lnTo>
                  <a:lnTo>
                    <a:pt x="220" y="158"/>
                  </a:lnTo>
                  <a:lnTo>
                    <a:pt x="198" y="171"/>
                  </a:lnTo>
                  <a:lnTo>
                    <a:pt x="174" y="178"/>
                  </a:lnTo>
                  <a:lnTo>
                    <a:pt x="147" y="180"/>
                  </a:lnTo>
                  <a:lnTo>
                    <a:pt x="120" y="178"/>
                  </a:lnTo>
                  <a:lnTo>
                    <a:pt x="96" y="171"/>
                  </a:lnTo>
                  <a:lnTo>
                    <a:pt x="73" y="158"/>
                  </a:lnTo>
                  <a:lnTo>
                    <a:pt x="53" y="144"/>
                  </a:lnTo>
                  <a:lnTo>
                    <a:pt x="38" y="126"/>
                  </a:lnTo>
                  <a:lnTo>
                    <a:pt x="24" y="105"/>
                  </a:lnTo>
                  <a:lnTo>
                    <a:pt x="17" y="82"/>
                  </a:lnTo>
                  <a:lnTo>
                    <a:pt x="14" y="58"/>
                  </a:lnTo>
                  <a:lnTo>
                    <a:pt x="17" y="33"/>
                  </a:lnTo>
                  <a:lnTo>
                    <a:pt x="24" y="10"/>
                  </a:lnTo>
                  <a:lnTo>
                    <a:pt x="31" y="0"/>
                  </a:lnTo>
                  <a:lnTo>
                    <a:pt x="24" y="4"/>
                  </a:lnTo>
                  <a:lnTo>
                    <a:pt x="19" y="8"/>
                  </a:lnTo>
                  <a:lnTo>
                    <a:pt x="13" y="14"/>
                  </a:lnTo>
                  <a:lnTo>
                    <a:pt x="8" y="19"/>
                  </a:lnTo>
                  <a:lnTo>
                    <a:pt x="3" y="31"/>
                  </a:lnTo>
                  <a:lnTo>
                    <a:pt x="0" y="58"/>
                  </a:lnTo>
                  <a:lnTo>
                    <a:pt x="3" y="84"/>
                  </a:lnTo>
                  <a:lnTo>
                    <a:pt x="12" y="110"/>
                  </a:lnTo>
                  <a:lnTo>
                    <a:pt x="25" y="133"/>
                  </a:lnTo>
                  <a:lnTo>
                    <a:pt x="43" y="153"/>
                  </a:lnTo>
                  <a:lnTo>
                    <a:pt x="66" y="170"/>
                  </a:lnTo>
                  <a:lnTo>
                    <a:pt x="90" y="182"/>
                  </a:lnTo>
                  <a:lnTo>
                    <a:pt x="118" y="190"/>
                  </a:lnTo>
                  <a:lnTo>
                    <a:pt x="147" y="193"/>
                  </a:lnTo>
                  <a:lnTo>
                    <a:pt x="176" y="190"/>
                  </a:lnTo>
                  <a:lnTo>
                    <a:pt x="204" y="182"/>
                  </a:lnTo>
                  <a:lnTo>
                    <a:pt x="228" y="170"/>
                  </a:lnTo>
                  <a:lnTo>
                    <a:pt x="230" y="169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1" name="Freeform 127"/>
            <p:cNvSpPr>
              <a:spLocks/>
            </p:cNvSpPr>
            <p:nvPr/>
          </p:nvSpPr>
          <p:spPr bwMode="auto">
            <a:xfrm>
              <a:off x="2306" y="2840"/>
              <a:ext cx="78" cy="64"/>
            </a:xfrm>
            <a:custGeom>
              <a:avLst/>
              <a:gdLst/>
              <a:ahLst/>
              <a:cxnLst>
                <a:cxn ang="0">
                  <a:pos x="227" y="157"/>
                </a:cxn>
                <a:cxn ang="0">
                  <a:pos x="230" y="150"/>
                </a:cxn>
                <a:cxn ang="0">
                  <a:pos x="231" y="144"/>
                </a:cxn>
                <a:cxn ang="0">
                  <a:pos x="232" y="137"/>
                </a:cxn>
                <a:cxn ang="0">
                  <a:pos x="233" y="129"/>
                </a:cxn>
                <a:cxn ang="0">
                  <a:pos x="233" y="130"/>
                </a:cxn>
                <a:cxn ang="0">
                  <a:pos x="219" y="147"/>
                </a:cxn>
                <a:cxn ang="0">
                  <a:pos x="201" y="160"/>
                </a:cxn>
                <a:cxn ang="0">
                  <a:pos x="181" y="170"/>
                </a:cxn>
                <a:cxn ang="0">
                  <a:pos x="158" y="178"/>
                </a:cxn>
                <a:cxn ang="0">
                  <a:pos x="134" y="180"/>
                </a:cxn>
                <a:cxn ang="0">
                  <a:pos x="109" y="178"/>
                </a:cxn>
                <a:cxn ang="0">
                  <a:pos x="87" y="170"/>
                </a:cxn>
                <a:cxn ang="0">
                  <a:pos x="67" y="160"/>
                </a:cxn>
                <a:cxn ang="0">
                  <a:pos x="49" y="147"/>
                </a:cxn>
                <a:cxn ang="0">
                  <a:pos x="35" y="130"/>
                </a:cxn>
                <a:cxn ang="0">
                  <a:pos x="24" y="112"/>
                </a:cxn>
                <a:cxn ang="0">
                  <a:pos x="16" y="91"/>
                </a:cxn>
                <a:cxn ang="0">
                  <a:pos x="14" y="69"/>
                </a:cxn>
                <a:cxn ang="0">
                  <a:pos x="16" y="46"/>
                </a:cxn>
                <a:cxn ang="0">
                  <a:pos x="24" y="26"/>
                </a:cxn>
                <a:cxn ang="0">
                  <a:pos x="35" y="7"/>
                </a:cxn>
                <a:cxn ang="0">
                  <a:pos x="41" y="0"/>
                </a:cxn>
                <a:cxn ang="0">
                  <a:pos x="34" y="3"/>
                </a:cxn>
                <a:cxn ang="0">
                  <a:pos x="27" y="6"/>
                </a:cxn>
                <a:cxn ang="0">
                  <a:pos x="20" y="9"/>
                </a:cxn>
                <a:cxn ang="0">
                  <a:pos x="15" y="13"/>
                </a:cxn>
                <a:cxn ang="0">
                  <a:pos x="10" y="20"/>
                </a:cxn>
                <a:cxn ang="0">
                  <a:pos x="2" y="44"/>
                </a:cxn>
                <a:cxn ang="0">
                  <a:pos x="0" y="69"/>
                </a:cxn>
                <a:cxn ang="0">
                  <a:pos x="2" y="93"/>
                </a:cxn>
                <a:cxn ang="0">
                  <a:pos x="10" y="117"/>
                </a:cxn>
                <a:cxn ang="0">
                  <a:pos x="24" y="138"/>
                </a:cxn>
                <a:cxn ang="0">
                  <a:pos x="39" y="156"/>
                </a:cxn>
                <a:cxn ang="0">
                  <a:pos x="59" y="170"/>
                </a:cxn>
                <a:cxn ang="0">
                  <a:pos x="82" y="183"/>
                </a:cxn>
                <a:cxn ang="0">
                  <a:pos x="107" y="190"/>
                </a:cxn>
                <a:cxn ang="0">
                  <a:pos x="134" y="192"/>
                </a:cxn>
                <a:cxn ang="0">
                  <a:pos x="161" y="190"/>
                </a:cxn>
                <a:cxn ang="0">
                  <a:pos x="186" y="183"/>
                </a:cxn>
                <a:cxn ang="0">
                  <a:pos x="208" y="170"/>
                </a:cxn>
                <a:cxn ang="0">
                  <a:pos x="227" y="157"/>
                </a:cxn>
              </a:cxnLst>
              <a:rect l="0" t="0" r="r" b="b"/>
              <a:pathLst>
                <a:path w="233" h="192">
                  <a:moveTo>
                    <a:pt x="227" y="157"/>
                  </a:moveTo>
                  <a:lnTo>
                    <a:pt x="230" y="150"/>
                  </a:lnTo>
                  <a:lnTo>
                    <a:pt x="231" y="144"/>
                  </a:lnTo>
                  <a:lnTo>
                    <a:pt x="232" y="137"/>
                  </a:lnTo>
                  <a:lnTo>
                    <a:pt x="233" y="129"/>
                  </a:lnTo>
                  <a:lnTo>
                    <a:pt x="233" y="130"/>
                  </a:lnTo>
                  <a:lnTo>
                    <a:pt x="219" y="147"/>
                  </a:lnTo>
                  <a:lnTo>
                    <a:pt x="201" y="160"/>
                  </a:lnTo>
                  <a:lnTo>
                    <a:pt x="181" y="170"/>
                  </a:lnTo>
                  <a:lnTo>
                    <a:pt x="158" y="178"/>
                  </a:lnTo>
                  <a:lnTo>
                    <a:pt x="134" y="180"/>
                  </a:lnTo>
                  <a:lnTo>
                    <a:pt x="109" y="178"/>
                  </a:lnTo>
                  <a:lnTo>
                    <a:pt x="87" y="170"/>
                  </a:lnTo>
                  <a:lnTo>
                    <a:pt x="67" y="160"/>
                  </a:lnTo>
                  <a:lnTo>
                    <a:pt x="49" y="147"/>
                  </a:lnTo>
                  <a:lnTo>
                    <a:pt x="35" y="130"/>
                  </a:lnTo>
                  <a:lnTo>
                    <a:pt x="24" y="112"/>
                  </a:lnTo>
                  <a:lnTo>
                    <a:pt x="16" y="91"/>
                  </a:lnTo>
                  <a:lnTo>
                    <a:pt x="14" y="69"/>
                  </a:lnTo>
                  <a:lnTo>
                    <a:pt x="16" y="46"/>
                  </a:lnTo>
                  <a:lnTo>
                    <a:pt x="24" y="26"/>
                  </a:lnTo>
                  <a:lnTo>
                    <a:pt x="35" y="7"/>
                  </a:lnTo>
                  <a:lnTo>
                    <a:pt x="41" y="0"/>
                  </a:lnTo>
                  <a:lnTo>
                    <a:pt x="34" y="3"/>
                  </a:lnTo>
                  <a:lnTo>
                    <a:pt x="27" y="6"/>
                  </a:lnTo>
                  <a:lnTo>
                    <a:pt x="20" y="9"/>
                  </a:lnTo>
                  <a:lnTo>
                    <a:pt x="15" y="13"/>
                  </a:lnTo>
                  <a:lnTo>
                    <a:pt x="10" y="20"/>
                  </a:lnTo>
                  <a:lnTo>
                    <a:pt x="2" y="44"/>
                  </a:lnTo>
                  <a:lnTo>
                    <a:pt x="0" y="69"/>
                  </a:lnTo>
                  <a:lnTo>
                    <a:pt x="2" y="93"/>
                  </a:lnTo>
                  <a:lnTo>
                    <a:pt x="10" y="117"/>
                  </a:lnTo>
                  <a:lnTo>
                    <a:pt x="24" y="138"/>
                  </a:lnTo>
                  <a:lnTo>
                    <a:pt x="39" y="156"/>
                  </a:lnTo>
                  <a:lnTo>
                    <a:pt x="59" y="170"/>
                  </a:lnTo>
                  <a:lnTo>
                    <a:pt x="82" y="183"/>
                  </a:lnTo>
                  <a:lnTo>
                    <a:pt x="107" y="190"/>
                  </a:lnTo>
                  <a:lnTo>
                    <a:pt x="134" y="192"/>
                  </a:lnTo>
                  <a:lnTo>
                    <a:pt x="161" y="190"/>
                  </a:lnTo>
                  <a:lnTo>
                    <a:pt x="186" y="183"/>
                  </a:lnTo>
                  <a:lnTo>
                    <a:pt x="208" y="170"/>
                  </a:lnTo>
                  <a:lnTo>
                    <a:pt x="227" y="157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2" name="Freeform 128"/>
            <p:cNvSpPr>
              <a:spLocks/>
            </p:cNvSpPr>
            <p:nvPr/>
          </p:nvSpPr>
          <p:spPr bwMode="auto">
            <a:xfrm>
              <a:off x="2310" y="2838"/>
              <a:ext cx="74" cy="62"/>
            </a:xfrm>
            <a:custGeom>
              <a:avLst/>
              <a:gdLst/>
              <a:ahLst/>
              <a:cxnLst>
                <a:cxn ang="0">
                  <a:pos x="221" y="111"/>
                </a:cxn>
                <a:cxn ang="0">
                  <a:pos x="221" y="115"/>
                </a:cxn>
                <a:cxn ang="0">
                  <a:pos x="221" y="119"/>
                </a:cxn>
                <a:cxn ang="0">
                  <a:pos x="221" y="123"/>
                </a:cxn>
                <a:cxn ang="0">
                  <a:pos x="221" y="127"/>
                </a:cxn>
                <a:cxn ang="0">
                  <a:pos x="221" y="130"/>
                </a:cxn>
                <a:cxn ang="0">
                  <a:pos x="221" y="133"/>
                </a:cxn>
                <a:cxn ang="0">
                  <a:pos x="221" y="136"/>
                </a:cxn>
                <a:cxn ang="0">
                  <a:pos x="221" y="139"/>
                </a:cxn>
                <a:cxn ang="0">
                  <a:pos x="208" y="155"/>
                </a:cxn>
                <a:cxn ang="0">
                  <a:pos x="190" y="168"/>
                </a:cxn>
                <a:cxn ang="0">
                  <a:pos x="169" y="179"/>
                </a:cxn>
                <a:cxn ang="0">
                  <a:pos x="146" y="186"/>
                </a:cxn>
                <a:cxn ang="0">
                  <a:pos x="122" y="188"/>
                </a:cxn>
                <a:cxn ang="0">
                  <a:pos x="97" y="186"/>
                </a:cxn>
                <a:cxn ang="0">
                  <a:pos x="75" y="179"/>
                </a:cxn>
                <a:cxn ang="0">
                  <a:pos x="54" y="168"/>
                </a:cxn>
                <a:cxn ang="0">
                  <a:pos x="36" y="155"/>
                </a:cxn>
                <a:cxn ang="0">
                  <a:pos x="22" y="138"/>
                </a:cxn>
                <a:cxn ang="0">
                  <a:pos x="10" y="119"/>
                </a:cxn>
                <a:cxn ang="0">
                  <a:pos x="3" y="98"/>
                </a:cxn>
                <a:cxn ang="0">
                  <a:pos x="0" y="76"/>
                </a:cxn>
                <a:cxn ang="0">
                  <a:pos x="3" y="53"/>
                </a:cxn>
                <a:cxn ang="0">
                  <a:pos x="10" y="33"/>
                </a:cxn>
                <a:cxn ang="0">
                  <a:pos x="22" y="13"/>
                </a:cxn>
                <a:cxn ang="0">
                  <a:pos x="26" y="8"/>
                </a:cxn>
                <a:cxn ang="0">
                  <a:pos x="33" y="5"/>
                </a:cxn>
                <a:cxn ang="0">
                  <a:pos x="39" y="3"/>
                </a:cxn>
                <a:cxn ang="0">
                  <a:pos x="46" y="2"/>
                </a:cxn>
                <a:cxn ang="0">
                  <a:pos x="54" y="0"/>
                </a:cxn>
                <a:cxn ang="0">
                  <a:pos x="46" y="6"/>
                </a:cxn>
                <a:cxn ang="0">
                  <a:pos x="33" y="20"/>
                </a:cxn>
                <a:cxn ang="0">
                  <a:pos x="24" y="38"/>
                </a:cxn>
                <a:cxn ang="0">
                  <a:pos x="17" y="56"/>
                </a:cxn>
                <a:cxn ang="0">
                  <a:pos x="15" y="76"/>
                </a:cxn>
                <a:cxn ang="0">
                  <a:pos x="17" y="95"/>
                </a:cxn>
                <a:cxn ang="0">
                  <a:pos x="24" y="114"/>
                </a:cxn>
                <a:cxn ang="0">
                  <a:pos x="33" y="131"/>
                </a:cxn>
                <a:cxn ang="0">
                  <a:pos x="46" y="146"/>
                </a:cxn>
                <a:cxn ang="0">
                  <a:pos x="62" y="158"/>
                </a:cxn>
                <a:cxn ang="0">
                  <a:pos x="81" y="166"/>
                </a:cxn>
                <a:cxn ang="0">
                  <a:pos x="101" y="172"/>
                </a:cxn>
                <a:cxn ang="0">
                  <a:pos x="122" y="174"/>
                </a:cxn>
                <a:cxn ang="0">
                  <a:pos x="143" y="172"/>
                </a:cxn>
                <a:cxn ang="0">
                  <a:pos x="163" y="166"/>
                </a:cxn>
                <a:cxn ang="0">
                  <a:pos x="182" y="158"/>
                </a:cxn>
                <a:cxn ang="0">
                  <a:pos x="198" y="146"/>
                </a:cxn>
                <a:cxn ang="0">
                  <a:pos x="211" y="131"/>
                </a:cxn>
                <a:cxn ang="0">
                  <a:pos x="220" y="114"/>
                </a:cxn>
                <a:cxn ang="0">
                  <a:pos x="221" y="111"/>
                </a:cxn>
              </a:cxnLst>
              <a:rect l="0" t="0" r="r" b="b"/>
              <a:pathLst>
                <a:path w="221" h="188">
                  <a:moveTo>
                    <a:pt x="221" y="111"/>
                  </a:moveTo>
                  <a:lnTo>
                    <a:pt x="221" y="115"/>
                  </a:lnTo>
                  <a:lnTo>
                    <a:pt x="221" y="119"/>
                  </a:lnTo>
                  <a:lnTo>
                    <a:pt x="221" y="123"/>
                  </a:lnTo>
                  <a:lnTo>
                    <a:pt x="221" y="127"/>
                  </a:lnTo>
                  <a:lnTo>
                    <a:pt x="221" y="130"/>
                  </a:lnTo>
                  <a:lnTo>
                    <a:pt x="221" y="133"/>
                  </a:lnTo>
                  <a:lnTo>
                    <a:pt x="221" y="136"/>
                  </a:lnTo>
                  <a:lnTo>
                    <a:pt x="221" y="139"/>
                  </a:lnTo>
                  <a:lnTo>
                    <a:pt x="208" y="155"/>
                  </a:lnTo>
                  <a:lnTo>
                    <a:pt x="190" y="168"/>
                  </a:lnTo>
                  <a:lnTo>
                    <a:pt x="169" y="179"/>
                  </a:lnTo>
                  <a:lnTo>
                    <a:pt x="146" y="186"/>
                  </a:lnTo>
                  <a:lnTo>
                    <a:pt x="122" y="188"/>
                  </a:lnTo>
                  <a:lnTo>
                    <a:pt x="97" y="186"/>
                  </a:lnTo>
                  <a:lnTo>
                    <a:pt x="75" y="179"/>
                  </a:lnTo>
                  <a:lnTo>
                    <a:pt x="54" y="168"/>
                  </a:lnTo>
                  <a:lnTo>
                    <a:pt x="36" y="155"/>
                  </a:lnTo>
                  <a:lnTo>
                    <a:pt x="22" y="138"/>
                  </a:lnTo>
                  <a:lnTo>
                    <a:pt x="10" y="119"/>
                  </a:lnTo>
                  <a:lnTo>
                    <a:pt x="3" y="98"/>
                  </a:lnTo>
                  <a:lnTo>
                    <a:pt x="0" y="76"/>
                  </a:lnTo>
                  <a:lnTo>
                    <a:pt x="3" y="53"/>
                  </a:lnTo>
                  <a:lnTo>
                    <a:pt x="10" y="33"/>
                  </a:lnTo>
                  <a:lnTo>
                    <a:pt x="22" y="13"/>
                  </a:lnTo>
                  <a:lnTo>
                    <a:pt x="26" y="8"/>
                  </a:lnTo>
                  <a:lnTo>
                    <a:pt x="33" y="5"/>
                  </a:lnTo>
                  <a:lnTo>
                    <a:pt x="39" y="3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46" y="6"/>
                  </a:lnTo>
                  <a:lnTo>
                    <a:pt x="33" y="20"/>
                  </a:lnTo>
                  <a:lnTo>
                    <a:pt x="24" y="38"/>
                  </a:lnTo>
                  <a:lnTo>
                    <a:pt x="17" y="56"/>
                  </a:lnTo>
                  <a:lnTo>
                    <a:pt x="15" y="76"/>
                  </a:lnTo>
                  <a:lnTo>
                    <a:pt x="17" y="95"/>
                  </a:lnTo>
                  <a:lnTo>
                    <a:pt x="24" y="114"/>
                  </a:lnTo>
                  <a:lnTo>
                    <a:pt x="33" y="131"/>
                  </a:lnTo>
                  <a:lnTo>
                    <a:pt x="46" y="146"/>
                  </a:lnTo>
                  <a:lnTo>
                    <a:pt x="62" y="158"/>
                  </a:lnTo>
                  <a:lnTo>
                    <a:pt x="81" y="166"/>
                  </a:lnTo>
                  <a:lnTo>
                    <a:pt x="101" y="172"/>
                  </a:lnTo>
                  <a:lnTo>
                    <a:pt x="122" y="174"/>
                  </a:lnTo>
                  <a:lnTo>
                    <a:pt x="143" y="172"/>
                  </a:lnTo>
                  <a:lnTo>
                    <a:pt x="163" y="166"/>
                  </a:lnTo>
                  <a:lnTo>
                    <a:pt x="182" y="158"/>
                  </a:lnTo>
                  <a:lnTo>
                    <a:pt x="198" y="146"/>
                  </a:lnTo>
                  <a:lnTo>
                    <a:pt x="211" y="131"/>
                  </a:lnTo>
                  <a:lnTo>
                    <a:pt x="220" y="114"/>
                  </a:lnTo>
                  <a:lnTo>
                    <a:pt x="221" y="111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3" name="Freeform 129"/>
            <p:cNvSpPr>
              <a:spLocks/>
            </p:cNvSpPr>
            <p:nvPr/>
          </p:nvSpPr>
          <p:spPr bwMode="auto">
            <a:xfrm>
              <a:off x="2315" y="2837"/>
              <a:ext cx="69" cy="59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9" y="0"/>
                </a:cxn>
                <a:cxn ang="0">
                  <a:pos x="69" y="0"/>
                </a:cxn>
                <a:cxn ang="0">
                  <a:pos x="68" y="0"/>
                </a:cxn>
                <a:cxn ang="0">
                  <a:pos x="67" y="0"/>
                </a:cxn>
                <a:cxn ang="0">
                  <a:pos x="60" y="0"/>
                </a:cxn>
                <a:cxn ang="0">
                  <a:pos x="53" y="0"/>
                </a:cxn>
                <a:cxn ang="0">
                  <a:pos x="47" y="1"/>
                </a:cxn>
                <a:cxn ang="0">
                  <a:pos x="40" y="2"/>
                </a:cxn>
                <a:cxn ang="0">
                  <a:pos x="32" y="8"/>
                </a:cxn>
                <a:cxn ang="0">
                  <a:pos x="19" y="22"/>
                </a:cxn>
                <a:cxn ang="0">
                  <a:pos x="9" y="39"/>
                </a:cxn>
                <a:cxn ang="0">
                  <a:pos x="2" y="58"/>
                </a:cxn>
                <a:cxn ang="0">
                  <a:pos x="0" y="78"/>
                </a:cxn>
                <a:cxn ang="0">
                  <a:pos x="2" y="97"/>
                </a:cxn>
                <a:cxn ang="0">
                  <a:pos x="9" y="117"/>
                </a:cxn>
                <a:cxn ang="0">
                  <a:pos x="19" y="133"/>
                </a:cxn>
                <a:cxn ang="0">
                  <a:pos x="32" y="148"/>
                </a:cxn>
                <a:cxn ang="0">
                  <a:pos x="48" y="160"/>
                </a:cxn>
                <a:cxn ang="0">
                  <a:pos x="66" y="169"/>
                </a:cxn>
                <a:cxn ang="0">
                  <a:pos x="87" y="175"/>
                </a:cxn>
                <a:cxn ang="0">
                  <a:pos x="108" y="177"/>
                </a:cxn>
                <a:cxn ang="0">
                  <a:pos x="129" y="175"/>
                </a:cxn>
                <a:cxn ang="0">
                  <a:pos x="150" y="169"/>
                </a:cxn>
                <a:cxn ang="0">
                  <a:pos x="168" y="160"/>
                </a:cxn>
                <a:cxn ang="0">
                  <a:pos x="184" y="148"/>
                </a:cxn>
                <a:cxn ang="0">
                  <a:pos x="197" y="133"/>
                </a:cxn>
                <a:cxn ang="0">
                  <a:pos x="207" y="117"/>
                </a:cxn>
                <a:cxn ang="0">
                  <a:pos x="207" y="116"/>
                </a:cxn>
                <a:cxn ang="0">
                  <a:pos x="206" y="109"/>
                </a:cxn>
                <a:cxn ang="0">
                  <a:pos x="205" y="100"/>
                </a:cxn>
                <a:cxn ang="0">
                  <a:pos x="203" y="93"/>
                </a:cxn>
                <a:cxn ang="0">
                  <a:pos x="200" y="86"/>
                </a:cxn>
                <a:cxn ang="0">
                  <a:pos x="199" y="95"/>
                </a:cxn>
                <a:cxn ang="0">
                  <a:pos x="194" y="112"/>
                </a:cxn>
                <a:cxn ang="0">
                  <a:pos x="186" y="126"/>
                </a:cxn>
                <a:cxn ang="0">
                  <a:pos x="174" y="138"/>
                </a:cxn>
                <a:cxn ang="0">
                  <a:pos x="160" y="150"/>
                </a:cxn>
                <a:cxn ang="0">
                  <a:pos x="145" y="157"/>
                </a:cxn>
                <a:cxn ang="0">
                  <a:pos x="127" y="162"/>
                </a:cxn>
                <a:cxn ang="0">
                  <a:pos x="108" y="164"/>
                </a:cxn>
                <a:cxn ang="0">
                  <a:pos x="89" y="162"/>
                </a:cxn>
                <a:cxn ang="0">
                  <a:pos x="71" y="157"/>
                </a:cxn>
                <a:cxn ang="0">
                  <a:pos x="56" y="150"/>
                </a:cxn>
                <a:cxn ang="0">
                  <a:pos x="42" y="138"/>
                </a:cxn>
                <a:cxn ang="0">
                  <a:pos x="30" y="126"/>
                </a:cxn>
                <a:cxn ang="0">
                  <a:pos x="22" y="112"/>
                </a:cxn>
                <a:cxn ang="0">
                  <a:pos x="17" y="95"/>
                </a:cxn>
                <a:cxn ang="0">
                  <a:pos x="14" y="78"/>
                </a:cxn>
                <a:cxn ang="0">
                  <a:pos x="17" y="60"/>
                </a:cxn>
                <a:cxn ang="0">
                  <a:pos x="22" y="44"/>
                </a:cxn>
                <a:cxn ang="0">
                  <a:pos x="30" y="29"/>
                </a:cxn>
                <a:cxn ang="0">
                  <a:pos x="42" y="17"/>
                </a:cxn>
                <a:cxn ang="0">
                  <a:pos x="56" y="6"/>
                </a:cxn>
                <a:cxn ang="0">
                  <a:pos x="70" y="0"/>
                </a:cxn>
              </a:cxnLst>
              <a:rect l="0" t="0" r="r" b="b"/>
              <a:pathLst>
                <a:path w="207" h="177">
                  <a:moveTo>
                    <a:pt x="70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7" y="1"/>
                  </a:lnTo>
                  <a:lnTo>
                    <a:pt x="40" y="2"/>
                  </a:lnTo>
                  <a:lnTo>
                    <a:pt x="32" y="8"/>
                  </a:lnTo>
                  <a:lnTo>
                    <a:pt x="19" y="22"/>
                  </a:lnTo>
                  <a:lnTo>
                    <a:pt x="9" y="39"/>
                  </a:lnTo>
                  <a:lnTo>
                    <a:pt x="2" y="58"/>
                  </a:lnTo>
                  <a:lnTo>
                    <a:pt x="0" y="78"/>
                  </a:lnTo>
                  <a:lnTo>
                    <a:pt x="2" y="97"/>
                  </a:lnTo>
                  <a:lnTo>
                    <a:pt x="9" y="117"/>
                  </a:lnTo>
                  <a:lnTo>
                    <a:pt x="19" y="133"/>
                  </a:lnTo>
                  <a:lnTo>
                    <a:pt x="32" y="148"/>
                  </a:lnTo>
                  <a:lnTo>
                    <a:pt x="48" y="160"/>
                  </a:lnTo>
                  <a:lnTo>
                    <a:pt x="66" y="169"/>
                  </a:lnTo>
                  <a:lnTo>
                    <a:pt x="87" y="175"/>
                  </a:lnTo>
                  <a:lnTo>
                    <a:pt x="108" y="177"/>
                  </a:lnTo>
                  <a:lnTo>
                    <a:pt x="129" y="175"/>
                  </a:lnTo>
                  <a:lnTo>
                    <a:pt x="150" y="169"/>
                  </a:lnTo>
                  <a:lnTo>
                    <a:pt x="168" y="160"/>
                  </a:lnTo>
                  <a:lnTo>
                    <a:pt x="184" y="148"/>
                  </a:lnTo>
                  <a:lnTo>
                    <a:pt x="197" y="133"/>
                  </a:lnTo>
                  <a:lnTo>
                    <a:pt x="207" y="117"/>
                  </a:lnTo>
                  <a:lnTo>
                    <a:pt x="207" y="116"/>
                  </a:lnTo>
                  <a:lnTo>
                    <a:pt x="206" y="109"/>
                  </a:lnTo>
                  <a:lnTo>
                    <a:pt x="205" y="100"/>
                  </a:lnTo>
                  <a:lnTo>
                    <a:pt x="203" y="93"/>
                  </a:lnTo>
                  <a:lnTo>
                    <a:pt x="200" y="86"/>
                  </a:lnTo>
                  <a:lnTo>
                    <a:pt x="199" y="95"/>
                  </a:lnTo>
                  <a:lnTo>
                    <a:pt x="194" y="112"/>
                  </a:lnTo>
                  <a:lnTo>
                    <a:pt x="186" y="126"/>
                  </a:lnTo>
                  <a:lnTo>
                    <a:pt x="174" y="138"/>
                  </a:lnTo>
                  <a:lnTo>
                    <a:pt x="160" y="150"/>
                  </a:lnTo>
                  <a:lnTo>
                    <a:pt x="145" y="157"/>
                  </a:lnTo>
                  <a:lnTo>
                    <a:pt x="127" y="162"/>
                  </a:lnTo>
                  <a:lnTo>
                    <a:pt x="108" y="164"/>
                  </a:lnTo>
                  <a:lnTo>
                    <a:pt x="89" y="162"/>
                  </a:lnTo>
                  <a:lnTo>
                    <a:pt x="71" y="157"/>
                  </a:lnTo>
                  <a:lnTo>
                    <a:pt x="56" y="15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2" y="112"/>
                  </a:lnTo>
                  <a:lnTo>
                    <a:pt x="17" y="95"/>
                  </a:lnTo>
                  <a:lnTo>
                    <a:pt x="14" y="78"/>
                  </a:lnTo>
                  <a:lnTo>
                    <a:pt x="17" y="60"/>
                  </a:lnTo>
                  <a:lnTo>
                    <a:pt x="22" y="44"/>
                  </a:lnTo>
                  <a:lnTo>
                    <a:pt x="30" y="29"/>
                  </a:lnTo>
                  <a:lnTo>
                    <a:pt x="42" y="17"/>
                  </a:lnTo>
                  <a:lnTo>
                    <a:pt x="56" y="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4" name="Freeform 130"/>
            <p:cNvSpPr>
              <a:spLocks/>
            </p:cNvSpPr>
            <p:nvPr/>
          </p:nvSpPr>
          <p:spPr bwMode="auto">
            <a:xfrm>
              <a:off x="2319" y="2837"/>
              <a:ext cx="63" cy="55"/>
            </a:xfrm>
            <a:custGeom>
              <a:avLst/>
              <a:gdLst/>
              <a:ahLst/>
              <a:cxnLst>
                <a:cxn ang="0">
                  <a:pos x="89" y="4"/>
                </a:cxn>
                <a:cxn ang="0">
                  <a:pos x="80" y="2"/>
                </a:cxn>
                <a:cxn ang="0">
                  <a:pos x="70" y="1"/>
                </a:cxn>
                <a:cxn ang="0">
                  <a:pos x="60" y="0"/>
                </a:cxn>
                <a:cxn ang="0">
                  <a:pos x="43" y="6"/>
                </a:cxn>
                <a:cxn ang="0">
                  <a:pos x="17" y="29"/>
                </a:cxn>
                <a:cxn ang="0">
                  <a:pos x="2" y="60"/>
                </a:cxn>
                <a:cxn ang="0">
                  <a:pos x="2" y="95"/>
                </a:cxn>
                <a:cxn ang="0">
                  <a:pos x="17" y="126"/>
                </a:cxn>
                <a:cxn ang="0">
                  <a:pos x="43" y="150"/>
                </a:cxn>
                <a:cxn ang="0">
                  <a:pos x="76" y="163"/>
                </a:cxn>
                <a:cxn ang="0">
                  <a:pos x="114" y="163"/>
                </a:cxn>
                <a:cxn ang="0">
                  <a:pos x="147" y="150"/>
                </a:cxn>
                <a:cxn ang="0">
                  <a:pos x="173" y="126"/>
                </a:cxn>
                <a:cxn ang="0">
                  <a:pos x="187" y="95"/>
                </a:cxn>
                <a:cxn ang="0">
                  <a:pos x="186" y="86"/>
                </a:cxn>
                <a:cxn ang="0">
                  <a:pos x="185" y="81"/>
                </a:cxn>
                <a:cxn ang="0">
                  <a:pos x="175" y="78"/>
                </a:cxn>
                <a:cxn ang="0">
                  <a:pos x="169" y="55"/>
                </a:cxn>
                <a:cxn ang="0">
                  <a:pos x="177" y="66"/>
                </a:cxn>
                <a:cxn ang="0">
                  <a:pos x="184" y="78"/>
                </a:cxn>
                <a:cxn ang="0">
                  <a:pos x="174" y="92"/>
                </a:cxn>
                <a:cxn ang="0">
                  <a:pos x="162" y="119"/>
                </a:cxn>
                <a:cxn ang="0">
                  <a:pos x="139" y="139"/>
                </a:cxn>
                <a:cxn ang="0">
                  <a:pos x="110" y="151"/>
                </a:cxn>
                <a:cxn ang="0">
                  <a:pos x="79" y="151"/>
                </a:cxn>
                <a:cxn ang="0">
                  <a:pos x="50" y="139"/>
                </a:cxn>
                <a:cxn ang="0">
                  <a:pos x="28" y="119"/>
                </a:cxn>
                <a:cxn ang="0">
                  <a:pos x="16" y="92"/>
                </a:cxn>
                <a:cxn ang="0">
                  <a:pos x="16" y="63"/>
                </a:cxn>
                <a:cxn ang="0">
                  <a:pos x="28" y="37"/>
                </a:cxn>
                <a:cxn ang="0">
                  <a:pos x="50" y="16"/>
                </a:cxn>
                <a:cxn ang="0">
                  <a:pos x="79" y="5"/>
                </a:cxn>
              </a:cxnLst>
              <a:rect l="0" t="0" r="r" b="b"/>
              <a:pathLst>
                <a:path w="187" h="165">
                  <a:moveTo>
                    <a:pt x="94" y="5"/>
                  </a:moveTo>
                  <a:lnTo>
                    <a:pt x="89" y="4"/>
                  </a:lnTo>
                  <a:lnTo>
                    <a:pt x="85" y="3"/>
                  </a:lnTo>
                  <a:lnTo>
                    <a:pt x="80" y="2"/>
                  </a:lnTo>
                  <a:lnTo>
                    <a:pt x="75" y="1"/>
                  </a:lnTo>
                  <a:lnTo>
                    <a:pt x="70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43" y="6"/>
                  </a:lnTo>
                  <a:lnTo>
                    <a:pt x="28" y="16"/>
                  </a:lnTo>
                  <a:lnTo>
                    <a:pt x="17" y="29"/>
                  </a:lnTo>
                  <a:lnTo>
                    <a:pt x="8" y="44"/>
                  </a:lnTo>
                  <a:lnTo>
                    <a:pt x="2" y="60"/>
                  </a:lnTo>
                  <a:lnTo>
                    <a:pt x="0" y="78"/>
                  </a:lnTo>
                  <a:lnTo>
                    <a:pt x="2" y="95"/>
                  </a:lnTo>
                  <a:lnTo>
                    <a:pt x="8" y="112"/>
                  </a:lnTo>
                  <a:lnTo>
                    <a:pt x="17" y="126"/>
                  </a:lnTo>
                  <a:lnTo>
                    <a:pt x="28" y="139"/>
                  </a:lnTo>
                  <a:lnTo>
                    <a:pt x="43" y="150"/>
                  </a:lnTo>
                  <a:lnTo>
                    <a:pt x="58" y="158"/>
                  </a:lnTo>
                  <a:lnTo>
                    <a:pt x="76" y="163"/>
                  </a:lnTo>
                  <a:lnTo>
                    <a:pt x="95" y="165"/>
                  </a:lnTo>
                  <a:lnTo>
                    <a:pt x="114" y="163"/>
                  </a:lnTo>
                  <a:lnTo>
                    <a:pt x="132" y="158"/>
                  </a:lnTo>
                  <a:lnTo>
                    <a:pt x="147" y="150"/>
                  </a:lnTo>
                  <a:lnTo>
                    <a:pt x="162" y="139"/>
                  </a:lnTo>
                  <a:lnTo>
                    <a:pt x="173" y="126"/>
                  </a:lnTo>
                  <a:lnTo>
                    <a:pt x="182" y="112"/>
                  </a:lnTo>
                  <a:lnTo>
                    <a:pt x="187" y="95"/>
                  </a:lnTo>
                  <a:lnTo>
                    <a:pt x="187" y="88"/>
                  </a:lnTo>
                  <a:lnTo>
                    <a:pt x="186" y="86"/>
                  </a:lnTo>
                  <a:lnTo>
                    <a:pt x="186" y="83"/>
                  </a:lnTo>
                  <a:lnTo>
                    <a:pt x="185" y="81"/>
                  </a:lnTo>
                  <a:lnTo>
                    <a:pt x="184" y="78"/>
                  </a:lnTo>
                  <a:lnTo>
                    <a:pt x="175" y="78"/>
                  </a:lnTo>
                  <a:lnTo>
                    <a:pt x="174" y="63"/>
                  </a:lnTo>
                  <a:lnTo>
                    <a:pt x="169" y="55"/>
                  </a:lnTo>
                  <a:lnTo>
                    <a:pt x="174" y="60"/>
                  </a:lnTo>
                  <a:lnTo>
                    <a:pt x="177" y="66"/>
                  </a:lnTo>
                  <a:lnTo>
                    <a:pt x="181" y="73"/>
                  </a:lnTo>
                  <a:lnTo>
                    <a:pt x="184" y="78"/>
                  </a:lnTo>
                  <a:lnTo>
                    <a:pt x="175" y="78"/>
                  </a:lnTo>
                  <a:lnTo>
                    <a:pt x="174" y="92"/>
                  </a:lnTo>
                  <a:lnTo>
                    <a:pt x="168" y="107"/>
                  </a:lnTo>
                  <a:lnTo>
                    <a:pt x="162" y="119"/>
                  </a:lnTo>
                  <a:lnTo>
                    <a:pt x="152" y="130"/>
                  </a:lnTo>
                  <a:lnTo>
                    <a:pt x="139" y="139"/>
                  </a:lnTo>
                  <a:lnTo>
                    <a:pt x="126" y="146"/>
                  </a:lnTo>
                  <a:lnTo>
                    <a:pt x="110" y="151"/>
                  </a:lnTo>
                  <a:lnTo>
                    <a:pt x="95" y="152"/>
                  </a:lnTo>
                  <a:lnTo>
                    <a:pt x="79" y="151"/>
                  </a:lnTo>
                  <a:lnTo>
                    <a:pt x="64" y="146"/>
                  </a:lnTo>
                  <a:lnTo>
                    <a:pt x="50" y="139"/>
                  </a:lnTo>
                  <a:lnTo>
                    <a:pt x="38" y="130"/>
                  </a:lnTo>
                  <a:lnTo>
                    <a:pt x="28" y="119"/>
                  </a:lnTo>
                  <a:lnTo>
                    <a:pt x="21" y="107"/>
                  </a:lnTo>
                  <a:lnTo>
                    <a:pt x="16" y="92"/>
                  </a:lnTo>
                  <a:lnTo>
                    <a:pt x="15" y="78"/>
                  </a:lnTo>
                  <a:lnTo>
                    <a:pt x="16" y="63"/>
                  </a:lnTo>
                  <a:lnTo>
                    <a:pt x="21" y="49"/>
                  </a:lnTo>
                  <a:lnTo>
                    <a:pt x="28" y="37"/>
                  </a:lnTo>
                  <a:lnTo>
                    <a:pt x="38" y="25"/>
                  </a:lnTo>
                  <a:lnTo>
                    <a:pt x="50" y="16"/>
                  </a:lnTo>
                  <a:lnTo>
                    <a:pt x="64" y="10"/>
                  </a:lnTo>
                  <a:lnTo>
                    <a:pt x="79" y="5"/>
                  </a:lnTo>
                  <a:lnTo>
                    <a:pt x="94" y="5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5" name="Freeform 131"/>
            <p:cNvSpPr>
              <a:spLocks/>
            </p:cNvSpPr>
            <p:nvPr/>
          </p:nvSpPr>
          <p:spPr bwMode="auto">
            <a:xfrm>
              <a:off x="2324" y="2838"/>
              <a:ext cx="53" cy="50"/>
            </a:xfrm>
            <a:custGeom>
              <a:avLst/>
              <a:gdLst/>
              <a:ahLst/>
              <a:cxnLst>
                <a:cxn ang="0">
                  <a:pos x="151" y="46"/>
                </a:cxn>
                <a:cxn ang="0">
                  <a:pos x="134" y="29"/>
                </a:cxn>
                <a:cxn ang="0">
                  <a:pos x="113" y="14"/>
                </a:cxn>
                <a:cxn ang="0">
                  <a:pos x="89" y="4"/>
                </a:cxn>
                <a:cxn ang="0">
                  <a:pos x="64" y="0"/>
                </a:cxn>
                <a:cxn ang="0">
                  <a:pos x="35" y="12"/>
                </a:cxn>
                <a:cxn ang="0">
                  <a:pos x="14" y="32"/>
                </a:cxn>
                <a:cxn ang="0">
                  <a:pos x="1" y="58"/>
                </a:cxn>
                <a:cxn ang="0">
                  <a:pos x="1" y="89"/>
                </a:cxn>
                <a:cxn ang="0">
                  <a:pos x="14" y="116"/>
                </a:cxn>
                <a:cxn ang="0">
                  <a:pos x="35" y="135"/>
                </a:cxn>
                <a:cxn ang="0">
                  <a:pos x="64" y="148"/>
                </a:cxn>
                <a:cxn ang="0">
                  <a:pos x="98" y="148"/>
                </a:cxn>
                <a:cxn ang="0">
                  <a:pos x="127" y="135"/>
                </a:cxn>
                <a:cxn ang="0">
                  <a:pos x="148" y="116"/>
                </a:cxn>
                <a:cxn ang="0">
                  <a:pos x="161" y="89"/>
                </a:cxn>
                <a:cxn ang="0">
                  <a:pos x="148" y="74"/>
                </a:cxn>
                <a:cxn ang="0">
                  <a:pos x="142" y="50"/>
                </a:cxn>
                <a:cxn ang="0">
                  <a:pos x="128" y="31"/>
                </a:cxn>
                <a:cxn ang="0">
                  <a:pos x="106" y="17"/>
                </a:cxn>
                <a:cxn ang="0">
                  <a:pos x="81" y="12"/>
                </a:cxn>
                <a:cxn ang="0">
                  <a:pos x="55" y="17"/>
                </a:cxn>
                <a:cxn ang="0">
                  <a:pos x="34" y="31"/>
                </a:cxn>
                <a:cxn ang="0">
                  <a:pos x="20" y="50"/>
                </a:cxn>
                <a:cxn ang="0">
                  <a:pos x="14" y="74"/>
                </a:cxn>
                <a:cxn ang="0">
                  <a:pos x="20" y="97"/>
                </a:cxn>
                <a:cxn ang="0">
                  <a:pos x="34" y="117"/>
                </a:cxn>
                <a:cxn ang="0">
                  <a:pos x="55" y="130"/>
                </a:cxn>
                <a:cxn ang="0">
                  <a:pos x="81" y="135"/>
                </a:cxn>
                <a:cxn ang="0">
                  <a:pos x="106" y="130"/>
                </a:cxn>
                <a:cxn ang="0">
                  <a:pos x="128" y="117"/>
                </a:cxn>
                <a:cxn ang="0">
                  <a:pos x="142" y="97"/>
                </a:cxn>
                <a:cxn ang="0">
                  <a:pos x="148" y="74"/>
                </a:cxn>
                <a:cxn ang="0">
                  <a:pos x="161" y="58"/>
                </a:cxn>
              </a:cxnLst>
              <a:rect l="0" t="0" r="r" b="b"/>
              <a:pathLst>
                <a:path w="162" h="149">
                  <a:moveTo>
                    <a:pt x="159" y="55"/>
                  </a:moveTo>
                  <a:lnTo>
                    <a:pt x="151" y="46"/>
                  </a:lnTo>
                  <a:lnTo>
                    <a:pt x="143" y="37"/>
                  </a:lnTo>
                  <a:lnTo>
                    <a:pt x="134" y="29"/>
                  </a:lnTo>
                  <a:lnTo>
                    <a:pt x="124" y="20"/>
                  </a:lnTo>
                  <a:lnTo>
                    <a:pt x="113" y="14"/>
                  </a:lnTo>
                  <a:lnTo>
                    <a:pt x="101" y="8"/>
                  </a:lnTo>
                  <a:lnTo>
                    <a:pt x="89" y="4"/>
                  </a:lnTo>
                  <a:lnTo>
                    <a:pt x="76" y="0"/>
                  </a:lnTo>
                  <a:lnTo>
                    <a:pt x="64" y="0"/>
                  </a:lnTo>
                  <a:lnTo>
                    <a:pt x="50" y="5"/>
                  </a:lnTo>
                  <a:lnTo>
                    <a:pt x="35" y="12"/>
                  </a:lnTo>
                  <a:lnTo>
                    <a:pt x="24" y="20"/>
                  </a:lnTo>
                  <a:lnTo>
                    <a:pt x="14" y="32"/>
                  </a:lnTo>
                  <a:lnTo>
                    <a:pt x="6" y="45"/>
                  </a:lnTo>
                  <a:lnTo>
                    <a:pt x="1" y="58"/>
                  </a:lnTo>
                  <a:lnTo>
                    <a:pt x="0" y="74"/>
                  </a:lnTo>
                  <a:lnTo>
                    <a:pt x="1" y="89"/>
                  </a:lnTo>
                  <a:lnTo>
                    <a:pt x="6" y="103"/>
                  </a:lnTo>
                  <a:lnTo>
                    <a:pt x="14" y="116"/>
                  </a:lnTo>
                  <a:lnTo>
                    <a:pt x="24" y="126"/>
                  </a:lnTo>
                  <a:lnTo>
                    <a:pt x="35" y="135"/>
                  </a:lnTo>
                  <a:lnTo>
                    <a:pt x="50" y="143"/>
                  </a:lnTo>
                  <a:lnTo>
                    <a:pt x="64" y="148"/>
                  </a:lnTo>
                  <a:lnTo>
                    <a:pt x="81" y="149"/>
                  </a:lnTo>
                  <a:lnTo>
                    <a:pt x="98" y="148"/>
                  </a:lnTo>
                  <a:lnTo>
                    <a:pt x="112" y="143"/>
                  </a:lnTo>
                  <a:lnTo>
                    <a:pt x="127" y="135"/>
                  </a:lnTo>
                  <a:lnTo>
                    <a:pt x="139" y="126"/>
                  </a:lnTo>
                  <a:lnTo>
                    <a:pt x="148" y="116"/>
                  </a:lnTo>
                  <a:lnTo>
                    <a:pt x="155" y="103"/>
                  </a:lnTo>
                  <a:lnTo>
                    <a:pt x="161" y="89"/>
                  </a:lnTo>
                  <a:lnTo>
                    <a:pt x="162" y="74"/>
                  </a:lnTo>
                  <a:lnTo>
                    <a:pt x="148" y="74"/>
                  </a:lnTo>
                  <a:lnTo>
                    <a:pt x="147" y="61"/>
                  </a:lnTo>
                  <a:lnTo>
                    <a:pt x="142" y="50"/>
                  </a:lnTo>
                  <a:lnTo>
                    <a:pt x="137" y="40"/>
                  </a:lnTo>
                  <a:lnTo>
                    <a:pt x="128" y="31"/>
                  </a:lnTo>
                  <a:lnTo>
                    <a:pt x="118" y="22"/>
                  </a:lnTo>
                  <a:lnTo>
                    <a:pt x="106" y="17"/>
                  </a:lnTo>
                  <a:lnTo>
                    <a:pt x="94" y="13"/>
                  </a:lnTo>
                  <a:lnTo>
                    <a:pt x="81" y="12"/>
                  </a:lnTo>
                  <a:lnTo>
                    <a:pt x="67" y="13"/>
                  </a:lnTo>
                  <a:lnTo>
                    <a:pt x="55" y="17"/>
                  </a:lnTo>
                  <a:lnTo>
                    <a:pt x="44" y="22"/>
                  </a:lnTo>
                  <a:lnTo>
                    <a:pt x="34" y="31"/>
                  </a:lnTo>
                  <a:lnTo>
                    <a:pt x="25" y="40"/>
                  </a:lnTo>
                  <a:lnTo>
                    <a:pt x="20" y="50"/>
                  </a:lnTo>
                  <a:lnTo>
                    <a:pt x="15" y="61"/>
                  </a:lnTo>
                  <a:lnTo>
                    <a:pt x="14" y="74"/>
                  </a:lnTo>
                  <a:lnTo>
                    <a:pt x="15" y="86"/>
                  </a:lnTo>
                  <a:lnTo>
                    <a:pt x="20" y="97"/>
                  </a:lnTo>
                  <a:lnTo>
                    <a:pt x="25" y="108"/>
                  </a:lnTo>
                  <a:lnTo>
                    <a:pt x="34" y="117"/>
                  </a:lnTo>
                  <a:lnTo>
                    <a:pt x="44" y="125"/>
                  </a:lnTo>
                  <a:lnTo>
                    <a:pt x="55" y="130"/>
                  </a:lnTo>
                  <a:lnTo>
                    <a:pt x="67" y="134"/>
                  </a:lnTo>
                  <a:lnTo>
                    <a:pt x="81" y="135"/>
                  </a:lnTo>
                  <a:lnTo>
                    <a:pt x="94" y="134"/>
                  </a:lnTo>
                  <a:lnTo>
                    <a:pt x="106" y="130"/>
                  </a:lnTo>
                  <a:lnTo>
                    <a:pt x="118" y="125"/>
                  </a:lnTo>
                  <a:lnTo>
                    <a:pt x="128" y="117"/>
                  </a:lnTo>
                  <a:lnTo>
                    <a:pt x="137" y="108"/>
                  </a:lnTo>
                  <a:lnTo>
                    <a:pt x="142" y="97"/>
                  </a:lnTo>
                  <a:lnTo>
                    <a:pt x="147" y="86"/>
                  </a:lnTo>
                  <a:lnTo>
                    <a:pt x="148" y="74"/>
                  </a:lnTo>
                  <a:lnTo>
                    <a:pt x="162" y="74"/>
                  </a:lnTo>
                  <a:lnTo>
                    <a:pt x="161" y="58"/>
                  </a:lnTo>
                  <a:lnTo>
                    <a:pt x="159" y="55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6" name="Freeform 132"/>
            <p:cNvSpPr>
              <a:spLocks/>
            </p:cNvSpPr>
            <p:nvPr/>
          </p:nvSpPr>
          <p:spPr bwMode="auto">
            <a:xfrm>
              <a:off x="2328" y="2842"/>
              <a:ext cx="49" cy="42"/>
            </a:xfrm>
            <a:custGeom>
              <a:avLst/>
              <a:gdLst/>
              <a:ahLst/>
              <a:cxnLst>
                <a:cxn ang="0">
                  <a:pos x="135" y="50"/>
                </a:cxn>
                <a:cxn ang="0">
                  <a:pos x="124" y="28"/>
                </a:cxn>
                <a:cxn ang="0">
                  <a:pos x="106" y="11"/>
                </a:cxn>
                <a:cxn ang="0">
                  <a:pos x="81" y="1"/>
                </a:cxn>
                <a:cxn ang="0">
                  <a:pos x="54" y="1"/>
                </a:cxn>
                <a:cxn ang="0">
                  <a:pos x="30" y="11"/>
                </a:cxn>
                <a:cxn ang="0">
                  <a:pos x="12" y="28"/>
                </a:cxn>
                <a:cxn ang="0">
                  <a:pos x="1" y="50"/>
                </a:cxn>
                <a:cxn ang="0">
                  <a:pos x="1" y="75"/>
                </a:cxn>
                <a:cxn ang="0">
                  <a:pos x="12" y="98"/>
                </a:cxn>
                <a:cxn ang="0">
                  <a:pos x="30" y="114"/>
                </a:cxn>
                <a:cxn ang="0">
                  <a:pos x="54" y="124"/>
                </a:cxn>
                <a:cxn ang="0">
                  <a:pos x="81" y="124"/>
                </a:cxn>
                <a:cxn ang="0">
                  <a:pos x="106" y="114"/>
                </a:cxn>
                <a:cxn ang="0">
                  <a:pos x="124" y="98"/>
                </a:cxn>
                <a:cxn ang="0">
                  <a:pos x="135" y="75"/>
                </a:cxn>
                <a:cxn ang="0">
                  <a:pos x="121" y="63"/>
                </a:cxn>
                <a:cxn ang="0">
                  <a:pos x="117" y="44"/>
                </a:cxn>
                <a:cxn ang="0">
                  <a:pos x="106" y="28"/>
                </a:cxn>
                <a:cxn ang="0">
                  <a:pos x="88" y="18"/>
                </a:cxn>
                <a:cxn ang="0">
                  <a:pos x="68" y="13"/>
                </a:cxn>
                <a:cxn ang="0">
                  <a:pos x="48" y="18"/>
                </a:cxn>
                <a:cxn ang="0">
                  <a:pos x="30" y="28"/>
                </a:cxn>
                <a:cxn ang="0">
                  <a:pos x="19" y="44"/>
                </a:cxn>
                <a:cxn ang="0">
                  <a:pos x="14" y="63"/>
                </a:cxn>
                <a:cxn ang="0">
                  <a:pos x="19" y="81"/>
                </a:cxn>
                <a:cxn ang="0">
                  <a:pos x="30" y="98"/>
                </a:cxn>
                <a:cxn ang="0">
                  <a:pos x="48" y="108"/>
                </a:cxn>
                <a:cxn ang="0">
                  <a:pos x="68" y="112"/>
                </a:cxn>
                <a:cxn ang="0">
                  <a:pos x="88" y="108"/>
                </a:cxn>
                <a:cxn ang="0">
                  <a:pos x="106" y="98"/>
                </a:cxn>
                <a:cxn ang="0">
                  <a:pos x="117" y="81"/>
                </a:cxn>
                <a:cxn ang="0">
                  <a:pos x="121" y="63"/>
                </a:cxn>
              </a:cxnLst>
              <a:rect l="0" t="0" r="r" b="b"/>
              <a:pathLst>
                <a:path w="136" h="125">
                  <a:moveTo>
                    <a:pt x="136" y="63"/>
                  </a:moveTo>
                  <a:lnTo>
                    <a:pt x="135" y="50"/>
                  </a:lnTo>
                  <a:lnTo>
                    <a:pt x="130" y="39"/>
                  </a:lnTo>
                  <a:lnTo>
                    <a:pt x="124" y="28"/>
                  </a:lnTo>
                  <a:lnTo>
                    <a:pt x="116" y="19"/>
                  </a:lnTo>
                  <a:lnTo>
                    <a:pt x="106" y="11"/>
                  </a:lnTo>
                  <a:lnTo>
                    <a:pt x="93" y="5"/>
                  </a:lnTo>
                  <a:lnTo>
                    <a:pt x="81" y="1"/>
                  </a:lnTo>
                  <a:lnTo>
                    <a:pt x="68" y="0"/>
                  </a:lnTo>
                  <a:lnTo>
                    <a:pt x="54" y="1"/>
                  </a:lnTo>
                  <a:lnTo>
                    <a:pt x="42" y="5"/>
                  </a:lnTo>
                  <a:lnTo>
                    <a:pt x="30" y="11"/>
                  </a:lnTo>
                  <a:lnTo>
                    <a:pt x="20" y="19"/>
                  </a:lnTo>
                  <a:lnTo>
                    <a:pt x="12" y="28"/>
                  </a:lnTo>
                  <a:lnTo>
                    <a:pt x="5" y="39"/>
                  </a:lnTo>
                  <a:lnTo>
                    <a:pt x="1" y="50"/>
                  </a:lnTo>
                  <a:lnTo>
                    <a:pt x="0" y="63"/>
                  </a:lnTo>
                  <a:lnTo>
                    <a:pt x="1" y="75"/>
                  </a:lnTo>
                  <a:lnTo>
                    <a:pt x="5" y="86"/>
                  </a:lnTo>
                  <a:lnTo>
                    <a:pt x="12" y="98"/>
                  </a:lnTo>
                  <a:lnTo>
                    <a:pt x="20" y="107"/>
                  </a:lnTo>
                  <a:lnTo>
                    <a:pt x="30" y="114"/>
                  </a:lnTo>
                  <a:lnTo>
                    <a:pt x="42" y="120"/>
                  </a:lnTo>
                  <a:lnTo>
                    <a:pt x="54" y="124"/>
                  </a:lnTo>
                  <a:lnTo>
                    <a:pt x="68" y="125"/>
                  </a:lnTo>
                  <a:lnTo>
                    <a:pt x="81" y="124"/>
                  </a:lnTo>
                  <a:lnTo>
                    <a:pt x="93" y="120"/>
                  </a:lnTo>
                  <a:lnTo>
                    <a:pt x="106" y="114"/>
                  </a:lnTo>
                  <a:lnTo>
                    <a:pt x="116" y="107"/>
                  </a:lnTo>
                  <a:lnTo>
                    <a:pt x="124" y="98"/>
                  </a:lnTo>
                  <a:lnTo>
                    <a:pt x="130" y="86"/>
                  </a:lnTo>
                  <a:lnTo>
                    <a:pt x="135" y="75"/>
                  </a:lnTo>
                  <a:lnTo>
                    <a:pt x="136" y="63"/>
                  </a:lnTo>
                  <a:lnTo>
                    <a:pt x="121" y="63"/>
                  </a:lnTo>
                  <a:lnTo>
                    <a:pt x="120" y="52"/>
                  </a:lnTo>
                  <a:lnTo>
                    <a:pt x="117" y="44"/>
                  </a:lnTo>
                  <a:lnTo>
                    <a:pt x="112" y="35"/>
                  </a:lnTo>
                  <a:lnTo>
                    <a:pt x="106" y="28"/>
                  </a:lnTo>
                  <a:lnTo>
                    <a:pt x="98" y="22"/>
                  </a:lnTo>
                  <a:lnTo>
                    <a:pt x="88" y="18"/>
                  </a:lnTo>
                  <a:lnTo>
                    <a:pt x="79" y="14"/>
                  </a:lnTo>
                  <a:lnTo>
                    <a:pt x="68" y="13"/>
                  </a:lnTo>
                  <a:lnTo>
                    <a:pt x="57" y="14"/>
                  </a:lnTo>
                  <a:lnTo>
                    <a:pt x="48" y="18"/>
                  </a:lnTo>
                  <a:lnTo>
                    <a:pt x="38" y="22"/>
                  </a:lnTo>
                  <a:lnTo>
                    <a:pt x="30" y="28"/>
                  </a:lnTo>
                  <a:lnTo>
                    <a:pt x="23" y="35"/>
                  </a:lnTo>
                  <a:lnTo>
                    <a:pt x="19" y="44"/>
                  </a:lnTo>
                  <a:lnTo>
                    <a:pt x="16" y="52"/>
                  </a:lnTo>
                  <a:lnTo>
                    <a:pt x="14" y="63"/>
                  </a:lnTo>
                  <a:lnTo>
                    <a:pt x="16" y="73"/>
                  </a:lnTo>
                  <a:lnTo>
                    <a:pt x="19" y="81"/>
                  </a:lnTo>
                  <a:lnTo>
                    <a:pt x="23" y="90"/>
                  </a:lnTo>
                  <a:lnTo>
                    <a:pt x="30" y="98"/>
                  </a:lnTo>
                  <a:lnTo>
                    <a:pt x="38" y="104"/>
                  </a:lnTo>
                  <a:lnTo>
                    <a:pt x="48" y="108"/>
                  </a:lnTo>
                  <a:lnTo>
                    <a:pt x="57" y="111"/>
                  </a:lnTo>
                  <a:lnTo>
                    <a:pt x="68" y="112"/>
                  </a:lnTo>
                  <a:lnTo>
                    <a:pt x="79" y="111"/>
                  </a:lnTo>
                  <a:lnTo>
                    <a:pt x="88" y="108"/>
                  </a:lnTo>
                  <a:lnTo>
                    <a:pt x="98" y="104"/>
                  </a:lnTo>
                  <a:lnTo>
                    <a:pt x="106" y="98"/>
                  </a:lnTo>
                  <a:lnTo>
                    <a:pt x="112" y="90"/>
                  </a:lnTo>
                  <a:lnTo>
                    <a:pt x="117" y="81"/>
                  </a:lnTo>
                  <a:lnTo>
                    <a:pt x="120" y="73"/>
                  </a:lnTo>
                  <a:lnTo>
                    <a:pt x="121" y="63"/>
                  </a:lnTo>
                  <a:lnTo>
                    <a:pt x="136" y="63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7" name="Freeform 133"/>
            <p:cNvSpPr>
              <a:spLocks/>
            </p:cNvSpPr>
            <p:nvPr/>
          </p:nvSpPr>
          <p:spPr bwMode="auto">
            <a:xfrm>
              <a:off x="2333" y="2846"/>
              <a:ext cx="36" cy="34"/>
            </a:xfrm>
            <a:custGeom>
              <a:avLst/>
              <a:gdLst/>
              <a:ahLst/>
              <a:cxnLst>
                <a:cxn ang="0">
                  <a:pos x="108" y="40"/>
                </a:cxn>
                <a:cxn ang="0">
                  <a:pos x="101" y="23"/>
                </a:cxn>
                <a:cxn ang="0">
                  <a:pos x="85" y="9"/>
                </a:cxn>
                <a:cxn ang="0">
                  <a:pos x="66" y="1"/>
                </a:cxn>
                <a:cxn ang="0">
                  <a:pos x="44" y="1"/>
                </a:cxn>
                <a:cxn ang="0">
                  <a:pos x="25" y="9"/>
                </a:cxn>
                <a:cxn ang="0">
                  <a:pos x="9" y="23"/>
                </a:cxn>
                <a:cxn ang="0">
                  <a:pos x="1" y="40"/>
                </a:cxn>
                <a:cxn ang="0">
                  <a:pos x="1" y="61"/>
                </a:cxn>
                <a:cxn ang="0">
                  <a:pos x="9" y="78"/>
                </a:cxn>
                <a:cxn ang="0">
                  <a:pos x="25" y="93"/>
                </a:cxn>
                <a:cxn ang="0">
                  <a:pos x="44" y="100"/>
                </a:cxn>
                <a:cxn ang="0">
                  <a:pos x="66" y="100"/>
                </a:cxn>
                <a:cxn ang="0">
                  <a:pos x="85" y="93"/>
                </a:cxn>
                <a:cxn ang="0">
                  <a:pos x="101" y="78"/>
                </a:cxn>
                <a:cxn ang="0">
                  <a:pos x="108" y="61"/>
                </a:cxn>
                <a:cxn ang="0">
                  <a:pos x="95" y="51"/>
                </a:cxn>
                <a:cxn ang="0">
                  <a:pos x="92" y="36"/>
                </a:cxn>
                <a:cxn ang="0">
                  <a:pos x="83" y="25"/>
                </a:cxn>
                <a:cxn ang="0">
                  <a:pos x="70" y="17"/>
                </a:cxn>
                <a:cxn ang="0">
                  <a:pos x="55" y="14"/>
                </a:cxn>
                <a:cxn ang="0">
                  <a:pos x="39" y="17"/>
                </a:cxn>
                <a:cxn ang="0">
                  <a:pos x="27" y="25"/>
                </a:cxn>
                <a:cxn ang="0">
                  <a:pos x="18" y="36"/>
                </a:cxn>
                <a:cxn ang="0">
                  <a:pos x="15" y="51"/>
                </a:cxn>
                <a:cxn ang="0">
                  <a:pos x="18" y="65"/>
                </a:cxn>
                <a:cxn ang="0">
                  <a:pos x="27" y="76"/>
                </a:cxn>
                <a:cxn ang="0">
                  <a:pos x="39" y="85"/>
                </a:cxn>
                <a:cxn ang="0">
                  <a:pos x="55" y="88"/>
                </a:cxn>
                <a:cxn ang="0">
                  <a:pos x="70" y="85"/>
                </a:cxn>
                <a:cxn ang="0">
                  <a:pos x="83" y="76"/>
                </a:cxn>
                <a:cxn ang="0">
                  <a:pos x="92" y="65"/>
                </a:cxn>
                <a:cxn ang="0">
                  <a:pos x="95" y="51"/>
                </a:cxn>
              </a:cxnLst>
              <a:rect l="0" t="0" r="r" b="b"/>
              <a:pathLst>
                <a:path w="109" h="101">
                  <a:moveTo>
                    <a:pt x="109" y="51"/>
                  </a:moveTo>
                  <a:lnTo>
                    <a:pt x="108" y="40"/>
                  </a:lnTo>
                  <a:lnTo>
                    <a:pt x="105" y="31"/>
                  </a:lnTo>
                  <a:lnTo>
                    <a:pt x="101" y="23"/>
                  </a:lnTo>
                  <a:lnTo>
                    <a:pt x="94" y="15"/>
                  </a:lnTo>
                  <a:lnTo>
                    <a:pt x="85" y="9"/>
                  </a:lnTo>
                  <a:lnTo>
                    <a:pt x="76" y="4"/>
                  </a:lnTo>
                  <a:lnTo>
                    <a:pt x="66" y="1"/>
                  </a:lnTo>
                  <a:lnTo>
                    <a:pt x="55" y="0"/>
                  </a:lnTo>
                  <a:lnTo>
                    <a:pt x="44" y="1"/>
                  </a:lnTo>
                  <a:lnTo>
                    <a:pt x="34" y="4"/>
                  </a:lnTo>
                  <a:lnTo>
                    <a:pt x="25" y="9"/>
                  </a:lnTo>
                  <a:lnTo>
                    <a:pt x="16" y="15"/>
                  </a:lnTo>
                  <a:lnTo>
                    <a:pt x="9" y="23"/>
                  </a:lnTo>
                  <a:lnTo>
                    <a:pt x="5" y="31"/>
                  </a:lnTo>
                  <a:lnTo>
                    <a:pt x="1" y="40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5" y="70"/>
                  </a:lnTo>
                  <a:lnTo>
                    <a:pt x="9" y="78"/>
                  </a:lnTo>
                  <a:lnTo>
                    <a:pt x="16" y="87"/>
                  </a:lnTo>
                  <a:lnTo>
                    <a:pt x="25" y="93"/>
                  </a:lnTo>
                  <a:lnTo>
                    <a:pt x="34" y="97"/>
                  </a:lnTo>
                  <a:lnTo>
                    <a:pt x="44" y="100"/>
                  </a:lnTo>
                  <a:lnTo>
                    <a:pt x="55" y="101"/>
                  </a:lnTo>
                  <a:lnTo>
                    <a:pt x="66" y="100"/>
                  </a:lnTo>
                  <a:lnTo>
                    <a:pt x="76" y="97"/>
                  </a:lnTo>
                  <a:lnTo>
                    <a:pt x="85" y="93"/>
                  </a:lnTo>
                  <a:lnTo>
                    <a:pt x="94" y="87"/>
                  </a:lnTo>
                  <a:lnTo>
                    <a:pt x="101" y="78"/>
                  </a:lnTo>
                  <a:lnTo>
                    <a:pt x="105" y="70"/>
                  </a:lnTo>
                  <a:lnTo>
                    <a:pt x="108" y="61"/>
                  </a:lnTo>
                  <a:lnTo>
                    <a:pt x="109" y="51"/>
                  </a:lnTo>
                  <a:lnTo>
                    <a:pt x="95" y="51"/>
                  </a:lnTo>
                  <a:lnTo>
                    <a:pt x="94" y="44"/>
                  </a:lnTo>
                  <a:lnTo>
                    <a:pt x="92" y="36"/>
                  </a:lnTo>
                  <a:lnTo>
                    <a:pt x="88" y="30"/>
                  </a:lnTo>
                  <a:lnTo>
                    <a:pt x="83" y="25"/>
                  </a:lnTo>
                  <a:lnTo>
                    <a:pt x="77" y="20"/>
                  </a:lnTo>
                  <a:lnTo>
                    <a:pt x="70" y="17"/>
                  </a:lnTo>
                  <a:lnTo>
                    <a:pt x="63" y="15"/>
                  </a:lnTo>
                  <a:lnTo>
                    <a:pt x="55" y="14"/>
                  </a:lnTo>
                  <a:lnTo>
                    <a:pt x="47" y="15"/>
                  </a:lnTo>
                  <a:lnTo>
                    <a:pt x="39" y="17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1" y="30"/>
                  </a:lnTo>
                  <a:lnTo>
                    <a:pt x="18" y="36"/>
                  </a:lnTo>
                  <a:lnTo>
                    <a:pt x="16" y="44"/>
                  </a:lnTo>
                  <a:lnTo>
                    <a:pt x="15" y="51"/>
                  </a:lnTo>
                  <a:lnTo>
                    <a:pt x="16" y="58"/>
                  </a:lnTo>
                  <a:lnTo>
                    <a:pt x="18" y="65"/>
                  </a:lnTo>
                  <a:lnTo>
                    <a:pt x="21" y="71"/>
                  </a:lnTo>
                  <a:lnTo>
                    <a:pt x="27" y="76"/>
                  </a:lnTo>
                  <a:lnTo>
                    <a:pt x="33" y="82"/>
                  </a:lnTo>
                  <a:lnTo>
                    <a:pt x="39" y="85"/>
                  </a:lnTo>
                  <a:lnTo>
                    <a:pt x="47" y="87"/>
                  </a:lnTo>
                  <a:lnTo>
                    <a:pt x="55" y="88"/>
                  </a:lnTo>
                  <a:lnTo>
                    <a:pt x="63" y="87"/>
                  </a:lnTo>
                  <a:lnTo>
                    <a:pt x="70" y="85"/>
                  </a:lnTo>
                  <a:lnTo>
                    <a:pt x="77" y="82"/>
                  </a:lnTo>
                  <a:lnTo>
                    <a:pt x="83" y="76"/>
                  </a:lnTo>
                  <a:lnTo>
                    <a:pt x="88" y="71"/>
                  </a:lnTo>
                  <a:lnTo>
                    <a:pt x="92" y="65"/>
                  </a:lnTo>
                  <a:lnTo>
                    <a:pt x="94" y="58"/>
                  </a:lnTo>
                  <a:lnTo>
                    <a:pt x="95" y="51"/>
                  </a:lnTo>
                  <a:lnTo>
                    <a:pt x="109" y="51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8" name="Freeform 134"/>
            <p:cNvSpPr>
              <a:spLocks/>
            </p:cNvSpPr>
            <p:nvPr/>
          </p:nvSpPr>
          <p:spPr bwMode="auto">
            <a:xfrm>
              <a:off x="2337" y="2850"/>
              <a:ext cx="27" cy="26"/>
            </a:xfrm>
            <a:custGeom>
              <a:avLst/>
              <a:gdLst/>
              <a:ahLst/>
              <a:cxnLst>
                <a:cxn ang="0">
                  <a:pos x="82" y="38"/>
                </a:cxn>
                <a:cxn ang="0">
                  <a:pos x="81" y="31"/>
                </a:cxn>
                <a:cxn ang="0">
                  <a:pos x="79" y="23"/>
                </a:cxn>
                <a:cxn ang="0">
                  <a:pos x="75" y="17"/>
                </a:cxn>
                <a:cxn ang="0">
                  <a:pos x="70" y="11"/>
                </a:cxn>
                <a:cxn ang="0">
                  <a:pos x="63" y="6"/>
                </a:cxn>
                <a:cxn ang="0">
                  <a:pos x="56" y="3"/>
                </a:cxn>
                <a:cxn ang="0">
                  <a:pos x="49" y="1"/>
                </a:cxn>
                <a:cxn ang="0">
                  <a:pos x="41" y="0"/>
                </a:cxn>
                <a:cxn ang="0">
                  <a:pos x="33" y="1"/>
                </a:cxn>
                <a:cxn ang="0">
                  <a:pos x="25" y="3"/>
                </a:cxn>
                <a:cxn ang="0">
                  <a:pos x="19" y="6"/>
                </a:cxn>
                <a:cxn ang="0">
                  <a:pos x="12" y="11"/>
                </a:cxn>
                <a:cxn ang="0">
                  <a:pos x="6" y="17"/>
                </a:cxn>
                <a:cxn ang="0">
                  <a:pos x="3" y="23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1" y="45"/>
                </a:cxn>
                <a:cxn ang="0">
                  <a:pos x="3" y="52"/>
                </a:cxn>
                <a:cxn ang="0">
                  <a:pos x="6" y="58"/>
                </a:cxn>
                <a:cxn ang="0">
                  <a:pos x="12" y="64"/>
                </a:cxn>
                <a:cxn ang="0">
                  <a:pos x="19" y="70"/>
                </a:cxn>
                <a:cxn ang="0">
                  <a:pos x="25" y="73"/>
                </a:cxn>
                <a:cxn ang="0">
                  <a:pos x="33" y="75"/>
                </a:cxn>
                <a:cxn ang="0">
                  <a:pos x="41" y="76"/>
                </a:cxn>
                <a:cxn ang="0">
                  <a:pos x="49" y="75"/>
                </a:cxn>
                <a:cxn ang="0">
                  <a:pos x="56" y="73"/>
                </a:cxn>
                <a:cxn ang="0">
                  <a:pos x="63" y="70"/>
                </a:cxn>
                <a:cxn ang="0">
                  <a:pos x="70" y="64"/>
                </a:cxn>
                <a:cxn ang="0">
                  <a:pos x="75" y="58"/>
                </a:cxn>
                <a:cxn ang="0">
                  <a:pos x="79" y="52"/>
                </a:cxn>
                <a:cxn ang="0">
                  <a:pos x="81" y="45"/>
                </a:cxn>
                <a:cxn ang="0">
                  <a:pos x="82" y="38"/>
                </a:cxn>
                <a:cxn ang="0">
                  <a:pos x="68" y="38"/>
                </a:cxn>
                <a:cxn ang="0">
                  <a:pos x="65" y="28"/>
                </a:cxn>
                <a:cxn ang="0">
                  <a:pos x="60" y="20"/>
                </a:cxn>
                <a:cxn ang="0">
                  <a:pos x="51" y="15"/>
                </a:cxn>
                <a:cxn ang="0">
                  <a:pos x="41" y="13"/>
                </a:cxn>
                <a:cxn ang="0">
                  <a:pos x="31" y="15"/>
                </a:cxn>
                <a:cxn ang="0">
                  <a:pos x="22" y="20"/>
                </a:cxn>
                <a:cxn ang="0">
                  <a:pos x="16" y="28"/>
                </a:cxn>
                <a:cxn ang="0">
                  <a:pos x="14" y="38"/>
                </a:cxn>
                <a:cxn ang="0">
                  <a:pos x="16" y="47"/>
                </a:cxn>
                <a:cxn ang="0">
                  <a:pos x="22" y="55"/>
                </a:cxn>
                <a:cxn ang="0">
                  <a:pos x="31" y="60"/>
                </a:cxn>
                <a:cxn ang="0">
                  <a:pos x="41" y="62"/>
                </a:cxn>
                <a:cxn ang="0">
                  <a:pos x="51" y="60"/>
                </a:cxn>
                <a:cxn ang="0">
                  <a:pos x="60" y="55"/>
                </a:cxn>
                <a:cxn ang="0">
                  <a:pos x="65" y="47"/>
                </a:cxn>
                <a:cxn ang="0">
                  <a:pos x="68" y="38"/>
                </a:cxn>
                <a:cxn ang="0">
                  <a:pos x="82" y="38"/>
                </a:cxn>
              </a:cxnLst>
              <a:rect l="0" t="0" r="r" b="b"/>
              <a:pathLst>
                <a:path w="82" h="76">
                  <a:moveTo>
                    <a:pt x="82" y="38"/>
                  </a:moveTo>
                  <a:lnTo>
                    <a:pt x="81" y="31"/>
                  </a:lnTo>
                  <a:lnTo>
                    <a:pt x="79" y="23"/>
                  </a:lnTo>
                  <a:lnTo>
                    <a:pt x="75" y="17"/>
                  </a:lnTo>
                  <a:lnTo>
                    <a:pt x="70" y="11"/>
                  </a:lnTo>
                  <a:lnTo>
                    <a:pt x="63" y="6"/>
                  </a:lnTo>
                  <a:lnTo>
                    <a:pt x="56" y="3"/>
                  </a:lnTo>
                  <a:lnTo>
                    <a:pt x="49" y="1"/>
                  </a:lnTo>
                  <a:lnTo>
                    <a:pt x="41" y="0"/>
                  </a:lnTo>
                  <a:lnTo>
                    <a:pt x="33" y="1"/>
                  </a:lnTo>
                  <a:lnTo>
                    <a:pt x="25" y="3"/>
                  </a:lnTo>
                  <a:lnTo>
                    <a:pt x="19" y="6"/>
                  </a:lnTo>
                  <a:lnTo>
                    <a:pt x="12" y="11"/>
                  </a:lnTo>
                  <a:lnTo>
                    <a:pt x="6" y="17"/>
                  </a:lnTo>
                  <a:lnTo>
                    <a:pt x="3" y="23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1" y="45"/>
                  </a:lnTo>
                  <a:lnTo>
                    <a:pt x="3" y="52"/>
                  </a:lnTo>
                  <a:lnTo>
                    <a:pt x="6" y="58"/>
                  </a:lnTo>
                  <a:lnTo>
                    <a:pt x="12" y="64"/>
                  </a:lnTo>
                  <a:lnTo>
                    <a:pt x="19" y="70"/>
                  </a:lnTo>
                  <a:lnTo>
                    <a:pt x="25" y="73"/>
                  </a:lnTo>
                  <a:lnTo>
                    <a:pt x="33" y="75"/>
                  </a:lnTo>
                  <a:lnTo>
                    <a:pt x="41" y="76"/>
                  </a:lnTo>
                  <a:lnTo>
                    <a:pt x="49" y="75"/>
                  </a:lnTo>
                  <a:lnTo>
                    <a:pt x="56" y="73"/>
                  </a:lnTo>
                  <a:lnTo>
                    <a:pt x="63" y="70"/>
                  </a:lnTo>
                  <a:lnTo>
                    <a:pt x="70" y="64"/>
                  </a:lnTo>
                  <a:lnTo>
                    <a:pt x="75" y="58"/>
                  </a:lnTo>
                  <a:lnTo>
                    <a:pt x="79" y="52"/>
                  </a:lnTo>
                  <a:lnTo>
                    <a:pt x="81" y="45"/>
                  </a:lnTo>
                  <a:lnTo>
                    <a:pt x="82" y="38"/>
                  </a:lnTo>
                  <a:lnTo>
                    <a:pt x="68" y="38"/>
                  </a:lnTo>
                  <a:lnTo>
                    <a:pt x="65" y="28"/>
                  </a:lnTo>
                  <a:lnTo>
                    <a:pt x="60" y="20"/>
                  </a:lnTo>
                  <a:lnTo>
                    <a:pt x="51" y="15"/>
                  </a:lnTo>
                  <a:lnTo>
                    <a:pt x="41" y="13"/>
                  </a:lnTo>
                  <a:lnTo>
                    <a:pt x="31" y="15"/>
                  </a:lnTo>
                  <a:lnTo>
                    <a:pt x="22" y="20"/>
                  </a:lnTo>
                  <a:lnTo>
                    <a:pt x="16" y="28"/>
                  </a:lnTo>
                  <a:lnTo>
                    <a:pt x="14" y="38"/>
                  </a:lnTo>
                  <a:lnTo>
                    <a:pt x="16" y="47"/>
                  </a:lnTo>
                  <a:lnTo>
                    <a:pt x="22" y="55"/>
                  </a:lnTo>
                  <a:lnTo>
                    <a:pt x="31" y="60"/>
                  </a:lnTo>
                  <a:lnTo>
                    <a:pt x="41" y="62"/>
                  </a:lnTo>
                  <a:lnTo>
                    <a:pt x="51" y="60"/>
                  </a:lnTo>
                  <a:lnTo>
                    <a:pt x="60" y="55"/>
                  </a:lnTo>
                  <a:lnTo>
                    <a:pt x="65" y="47"/>
                  </a:lnTo>
                  <a:lnTo>
                    <a:pt x="68" y="38"/>
                  </a:lnTo>
                  <a:lnTo>
                    <a:pt x="82" y="38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799" name="Freeform 135"/>
            <p:cNvSpPr>
              <a:spLocks/>
            </p:cNvSpPr>
            <p:nvPr/>
          </p:nvSpPr>
          <p:spPr bwMode="auto">
            <a:xfrm>
              <a:off x="2342" y="2854"/>
              <a:ext cx="18" cy="17"/>
            </a:xfrm>
            <a:custGeom>
              <a:avLst/>
              <a:gdLst/>
              <a:ahLst/>
              <a:cxnLst>
                <a:cxn ang="0">
                  <a:pos x="56" y="26"/>
                </a:cxn>
                <a:cxn ang="0">
                  <a:pos x="53" y="16"/>
                </a:cxn>
                <a:cxn ang="0">
                  <a:pos x="47" y="8"/>
                </a:cxn>
                <a:cxn ang="0">
                  <a:pos x="38" y="2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9" y="8"/>
                </a:cxn>
                <a:cxn ang="0">
                  <a:pos x="2" y="16"/>
                </a:cxn>
                <a:cxn ang="0">
                  <a:pos x="0" y="26"/>
                </a:cxn>
                <a:cxn ang="0">
                  <a:pos x="2" y="35"/>
                </a:cxn>
                <a:cxn ang="0">
                  <a:pos x="9" y="43"/>
                </a:cxn>
                <a:cxn ang="0">
                  <a:pos x="18" y="49"/>
                </a:cxn>
                <a:cxn ang="0">
                  <a:pos x="28" y="51"/>
                </a:cxn>
                <a:cxn ang="0">
                  <a:pos x="38" y="49"/>
                </a:cxn>
                <a:cxn ang="0">
                  <a:pos x="47" y="43"/>
                </a:cxn>
                <a:cxn ang="0">
                  <a:pos x="53" y="35"/>
                </a:cxn>
                <a:cxn ang="0">
                  <a:pos x="56" y="26"/>
                </a:cxn>
                <a:cxn ang="0">
                  <a:pos x="56" y="26"/>
                </a:cxn>
              </a:cxnLst>
              <a:rect l="0" t="0" r="r" b="b"/>
              <a:pathLst>
                <a:path w="56" h="51">
                  <a:moveTo>
                    <a:pt x="56" y="26"/>
                  </a:moveTo>
                  <a:lnTo>
                    <a:pt x="53" y="16"/>
                  </a:lnTo>
                  <a:lnTo>
                    <a:pt x="47" y="8"/>
                  </a:lnTo>
                  <a:lnTo>
                    <a:pt x="38" y="2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9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5"/>
                  </a:lnTo>
                  <a:lnTo>
                    <a:pt x="9" y="43"/>
                  </a:lnTo>
                  <a:lnTo>
                    <a:pt x="18" y="49"/>
                  </a:lnTo>
                  <a:lnTo>
                    <a:pt x="28" y="51"/>
                  </a:lnTo>
                  <a:lnTo>
                    <a:pt x="38" y="49"/>
                  </a:lnTo>
                  <a:lnTo>
                    <a:pt x="47" y="43"/>
                  </a:lnTo>
                  <a:lnTo>
                    <a:pt x="53" y="35"/>
                  </a:lnTo>
                  <a:lnTo>
                    <a:pt x="56" y="26"/>
                  </a:lnTo>
                  <a:lnTo>
                    <a:pt x="56" y="26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0" name="Freeform 136"/>
            <p:cNvSpPr>
              <a:spLocks/>
            </p:cNvSpPr>
            <p:nvPr/>
          </p:nvSpPr>
          <p:spPr bwMode="auto">
            <a:xfrm>
              <a:off x="2346" y="2858"/>
              <a:ext cx="10" cy="9"/>
            </a:xfrm>
            <a:custGeom>
              <a:avLst/>
              <a:gdLst/>
              <a:ahLst/>
              <a:cxnLst>
                <a:cxn ang="0">
                  <a:pos x="29" y="14"/>
                </a:cxn>
                <a:cxn ang="0">
                  <a:pos x="28" y="9"/>
                </a:cxn>
                <a:cxn ang="0">
                  <a:pos x="25" y="4"/>
                </a:cxn>
                <a:cxn ang="0">
                  <a:pos x="20" y="1"/>
                </a:cxn>
                <a:cxn ang="0">
                  <a:pos x="15" y="0"/>
                </a:cxn>
                <a:cxn ang="0">
                  <a:pos x="9" y="1"/>
                </a:cxn>
                <a:cxn ang="0">
                  <a:pos x="5" y="4"/>
                </a:cxn>
                <a:cxn ang="0">
                  <a:pos x="1" y="9"/>
                </a:cxn>
                <a:cxn ang="0">
                  <a:pos x="0" y="14"/>
                </a:cxn>
                <a:cxn ang="0">
                  <a:pos x="1" y="19"/>
                </a:cxn>
                <a:cxn ang="0">
                  <a:pos x="5" y="23"/>
                </a:cxn>
                <a:cxn ang="0">
                  <a:pos x="9" y="26"/>
                </a:cxn>
                <a:cxn ang="0">
                  <a:pos x="15" y="27"/>
                </a:cxn>
                <a:cxn ang="0">
                  <a:pos x="20" y="26"/>
                </a:cxn>
                <a:cxn ang="0">
                  <a:pos x="25" y="23"/>
                </a:cxn>
                <a:cxn ang="0">
                  <a:pos x="28" y="19"/>
                </a:cxn>
                <a:cxn ang="0">
                  <a:pos x="29" y="14"/>
                </a:cxn>
                <a:cxn ang="0">
                  <a:pos x="29" y="14"/>
                </a:cxn>
              </a:cxnLst>
              <a:rect l="0" t="0" r="r" b="b"/>
              <a:pathLst>
                <a:path w="29" h="27">
                  <a:moveTo>
                    <a:pt x="29" y="14"/>
                  </a:moveTo>
                  <a:lnTo>
                    <a:pt x="28" y="9"/>
                  </a:lnTo>
                  <a:lnTo>
                    <a:pt x="25" y="4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1" y="9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5" y="23"/>
                  </a:lnTo>
                  <a:lnTo>
                    <a:pt x="9" y="26"/>
                  </a:lnTo>
                  <a:lnTo>
                    <a:pt x="15" y="27"/>
                  </a:lnTo>
                  <a:lnTo>
                    <a:pt x="20" y="26"/>
                  </a:lnTo>
                  <a:lnTo>
                    <a:pt x="25" y="23"/>
                  </a:lnTo>
                  <a:lnTo>
                    <a:pt x="28" y="19"/>
                  </a:lnTo>
                  <a:lnTo>
                    <a:pt x="29" y="14"/>
                  </a:lnTo>
                  <a:lnTo>
                    <a:pt x="29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1" name="Freeform 137"/>
            <p:cNvSpPr>
              <a:spLocks/>
            </p:cNvSpPr>
            <p:nvPr/>
          </p:nvSpPr>
          <p:spPr bwMode="auto">
            <a:xfrm>
              <a:off x="2291" y="2837"/>
              <a:ext cx="93" cy="86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40" y="0"/>
                </a:cxn>
                <a:cxn ang="0">
                  <a:pos x="167" y="3"/>
                </a:cxn>
                <a:cxn ang="0">
                  <a:pos x="194" y="10"/>
                </a:cxn>
                <a:cxn ang="0">
                  <a:pos x="218" y="21"/>
                </a:cxn>
                <a:cxn ang="0">
                  <a:pos x="238" y="38"/>
                </a:cxn>
                <a:cxn ang="0">
                  <a:pos x="255" y="56"/>
                </a:cxn>
                <a:cxn ang="0">
                  <a:pos x="268" y="78"/>
                </a:cxn>
                <a:cxn ang="0">
                  <a:pos x="276" y="102"/>
                </a:cxn>
                <a:cxn ang="0">
                  <a:pos x="279" y="128"/>
                </a:cxn>
                <a:cxn ang="0">
                  <a:pos x="279" y="128"/>
                </a:cxn>
                <a:cxn ang="0">
                  <a:pos x="276" y="154"/>
                </a:cxn>
                <a:cxn ang="0">
                  <a:pos x="268" y="178"/>
                </a:cxn>
                <a:cxn ang="0">
                  <a:pos x="255" y="200"/>
                </a:cxn>
                <a:cxn ang="0">
                  <a:pos x="238" y="219"/>
                </a:cxn>
                <a:cxn ang="0">
                  <a:pos x="218" y="235"/>
                </a:cxn>
                <a:cxn ang="0">
                  <a:pos x="194" y="246"/>
                </a:cxn>
                <a:cxn ang="0">
                  <a:pos x="167" y="254"/>
                </a:cxn>
                <a:cxn ang="0">
                  <a:pos x="140" y="257"/>
                </a:cxn>
                <a:cxn ang="0">
                  <a:pos x="140" y="257"/>
                </a:cxn>
                <a:cxn ang="0">
                  <a:pos x="112" y="254"/>
                </a:cxn>
                <a:cxn ang="0">
                  <a:pos x="85" y="246"/>
                </a:cxn>
                <a:cxn ang="0">
                  <a:pos x="62" y="235"/>
                </a:cxn>
                <a:cxn ang="0">
                  <a:pos x="42" y="219"/>
                </a:cxn>
                <a:cxn ang="0">
                  <a:pos x="24" y="200"/>
                </a:cxn>
                <a:cxn ang="0">
                  <a:pos x="12" y="178"/>
                </a:cxn>
                <a:cxn ang="0">
                  <a:pos x="4" y="154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4" y="102"/>
                </a:cxn>
                <a:cxn ang="0">
                  <a:pos x="12" y="78"/>
                </a:cxn>
                <a:cxn ang="0">
                  <a:pos x="24" y="56"/>
                </a:cxn>
                <a:cxn ang="0">
                  <a:pos x="42" y="38"/>
                </a:cxn>
                <a:cxn ang="0">
                  <a:pos x="62" y="21"/>
                </a:cxn>
                <a:cxn ang="0">
                  <a:pos x="85" y="10"/>
                </a:cxn>
                <a:cxn ang="0">
                  <a:pos x="112" y="3"/>
                </a:cxn>
                <a:cxn ang="0">
                  <a:pos x="140" y="0"/>
                </a:cxn>
              </a:cxnLst>
              <a:rect l="0" t="0" r="r" b="b"/>
              <a:pathLst>
                <a:path w="279" h="257">
                  <a:moveTo>
                    <a:pt x="140" y="0"/>
                  </a:moveTo>
                  <a:lnTo>
                    <a:pt x="140" y="0"/>
                  </a:lnTo>
                  <a:lnTo>
                    <a:pt x="167" y="3"/>
                  </a:lnTo>
                  <a:lnTo>
                    <a:pt x="194" y="10"/>
                  </a:lnTo>
                  <a:lnTo>
                    <a:pt x="218" y="21"/>
                  </a:lnTo>
                  <a:lnTo>
                    <a:pt x="238" y="38"/>
                  </a:lnTo>
                  <a:lnTo>
                    <a:pt x="255" y="56"/>
                  </a:lnTo>
                  <a:lnTo>
                    <a:pt x="268" y="78"/>
                  </a:lnTo>
                  <a:lnTo>
                    <a:pt x="276" y="102"/>
                  </a:lnTo>
                  <a:lnTo>
                    <a:pt x="279" y="128"/>
                  </a:lnTo>
                  <a:lnTo>
                    <a:pt x="279" y="128"/>
                  </a:lnTo>
                  <a:lnTo>
                    <a:pt x="276" y="154"/>
                  </a:lnTo>
                  <a:lnTo>
                    <a:pt x="268" y="178"/>
                  </a:lnTo>
                  <a:lnTo>
                    <a:pt x="255" y="200"/>
                  </a:lnTo>
                  <a:lnTo>
                    <a:pt x="238" y="219"/>
                  </a:lnTo>
                  <a:lnTo>
                    <a:pt x="218" y="235"/>
                  </a:lnTo>
                  <a:lnTo>
                    <a:pt x="194" y="246"/>
                  </a:lnTo>
                  <a:lnTo>
                    <a:pt x="167" y="254"/>
                  </a:lnTo>
                  <a:lnTo>
                    <a:pt x="140" y="257"/>
                  </a:lnTo>
                  <a:lnTo>
                    <a:pt x="140" y="257"/>
                  </a:lnTo>
                  <a:lnTo>
                    <a:pt x="112" y="254"/>
                  </a:lnTo>
                  <a:lnTo>
                    <a:pt x="85" y="246"/>
                  </a:lnTo>
                  <a:lnTo>
                    <a:pt x="62" y="235"/>
                  </a:lnTo>
                  <a:lnTo>
                    <a:pt x="42" y="219"/>
                  </a:lnTo>
                  <a:lnTo>
                    <a:pt x="24" y="200"/>
                  </a:lnTo>
                  <a:lnTo>
                    <a:pt x="12" y="178"/>
                  </a:lnTo>
                  <a:lnTo>
                    <a:pt x="4" y="15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102"/>
                  </a:lnTo>
                  <a:lnTo>
                    <a:pt x="12" y="78"/>
                  </a:lnTo>
                  <a:lnTo>
                    <a:pt x="24" y="56"/>
                  </a:lnTo>
                  <a:lnTo>
                    <a:pt x="42" y="38"/>
                  </a:lnTo>
                  <a:lnTo>
                    <a:pt x="62" y="21"/>
                  </a:lnTo>
                  <a:lnTo>
                    <a:pt x="85" y="10"/>
                  </a:lnTo>
                  <a:lnTo>
                    <a:pt x="112" y="3"/>
                  </a:lnTo>
                  <a:lnTo>
                    <a:pt x="14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2" name="Freeform 138"/>
            <p:cNvSpPr>
              <a:spLocks/>
            </p:cNvSpPr>
            <p:nvPr/>
          </p:nvSpPr>
          <p:spPr bwMode="auto">
            <a:xfrm>
              <a:off x="2666" y="2082"/>
              <a:ext cx="41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7"/>
                </a:cxn>
                <a:cxn ang="0">
                  <a:pos x="20" y="32"/>
                </a:cxn>
                <a:cxn ang="0">
                  <a:pos x="34" y="47"/>
                </a:cxn>
                <a:cxn ang="0">
                  <a:pos x="49" y="58"/>
                </a:cxn>
                <a:cxn ang="0">
                  <a:pos x="66" y="67"/>
                </a:cxn>
                <a:cxn ang="0">
                  <a:pos x="84" y="76"/>
                </a:cxn>
                <a:cxn ang="0">
                  <a:pos x="104" y="80"/>
                </a:cxn>
                <a:cxn ang="0">
                  <a:pos x="124" y="82"/>
                </a:cxn>
                <a:cxn ang="0">
                  <a:pos x="111" y="79"/>
                </a:cxn>
                <a:cxn ang="0">
                  <a:pos x="93" y="72"/>
                </a:cxn>
                <a:cxn ang="0">
                  <a:pos x="75" y="64"/>
                </a:cxn>
                <a:cxn ang="0">
                  <a:pos x="58" y="55"/>
                </a:cxn>
                <a:cxn ang="0">
                  <a:pos x="43" y="45"/>
                </a:cxn>
                <a:cxn ang="0">
                  <a:pos x="29" y="32"/>
                </a:cxn>
                <a:cxn ang="0">
                  <a:pos x="16" y="20"/>
                </a:cxn>
                <a:cxn ang="0">
                  <a:pos x="5" y="6"/>
                </a:cxn>
                <a:cxn ang="0">
                  <a:pos x="0" y="0"/>
                </a:cxn>
              </a:cxnLst>
              <a:rect l="0" t="0" r="r" b="b"/>
              <a:pathLst>
                <a:path w="124" h="82">
                  <a:moveTo>
                    <a:pt x="0" y="0"/>
                  </a:moveTo>
                  <a:lnTo>
                    <a:pt x="9" y="17"/>
                  </a:lnTo>
                  <a:lnTo>
                    <a:pt x="20" y="32"/>
                  </a:lnTo>
                  <a:lnTo>
                    <a:pt x="34" y="47"/>
                  </a:lnTo>
                  <a:lnTo>
                    <a:pt x="49" y="58"/>
                  </a:lnTo>
                  <a:lnTo>
                    <a:pt x="66" y="67"/>
                  </a:lnTo>
                  <a:lnTo>
                    <a:pt x="84" y="76"/>
                  </a:lnTo>
                  <a:lnTo>
                    <a:pt x="104" y="80"/>
                  </a:lnTo>
                  <a:lnTo>
                    <a:pt x="124" y="82"/>
                  </a:lnTo>
                  <a:lnTo>
                    <a:pt x="111" y="79"/>
                  </a:lnTo>
                  <a:lnTo>
                    <a:pt x="93" y="72"/>
                  </a:lnTo>
                  <a:lnTo>
                    <a:pt x="75" y="64"/>
                  </a:lnTo>
                  <a:lnTo>
                    <a:pt x="58" y="55"/>
                  </a:lnTo>
                  <a:lnTo>
                    <a:pt x="43" y="45"/>
                  </a:lnTo>
                  <a:lnTo>
                    <a:pt x="29" y="32"/>
                  </a:lnTo>
                  <a:lnTo>
                    <a:pt x="16" y="20"/>
                  </a:ln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3" name="Freeform 139"/>
            <p:cNvSpPr>
              <a:spLocks/>
            </p:cNvSpPr>
            <p:nvPr/>
          </p:nvSpPr>
          <p:spPr bwMode="auto">
            <a:xfrm>
              <a:off x="2662" y="2065"/>
              <a:ext cx="62" cy="44"/>
            </a:xfrm>
            <a:custGeom>
              <a:avLst/>
              <a:gdLst/>
              <a:ahLst/>
              <a:cxnLst>
                <a:cxn ang="0">
                  <a:pos x="186" y="123"/>
                </a:cxn>
                <a:cxn ang="0">
                  <a:pos x="181" y="126"/>
                </a:cxn>
                <a:cxn ang="0">
                  <a:pos x="175" y="127"/>
                </a:cxn>
                <a:cxn ang="0">
                  <a:pos x="170" y="129"/>
                </a:cxn>
                <a:cxn ang="0">
                  <a:pos x="164" y="130"/>
                </a:cxn>
                <a:cxn ang="0">
                  <a:pos x="157" y="131"/>
                </a:cxn>
                <a:cxn ang="0">
                  <a:pos x="152" y="131"/>
                </a:cxn>
                <a:cxn ang="0">
                  <a:pos x="145" y="132"/>
                </a:cxn>
                <a:cxn ang="0">
                  <a:pos x="138" y="132"/>
                </a:cxn>
                <a:cxn ang="0">
                  <a:pos x="136" y="132"/>
                </a:cxn>
                <a:cxn ang="0">
                  <a:pos x="133" y="131"/>
                </a:cxn>
                <a:cxn ang="0">
                  <a:pos x="131" y="131"/>
                </a:cxn>
                <a:cxn ang="0">
                  <a:pos x="127" y="131"/>
                </a:cxn>
                <a:cxn ang="0">
                  <a:pos x="121" y="129"/>
                </a:cxn>
                <a:cxn ang="0">
                  <a:pos x="102" y="122"/>
                </a:cxn>
                <a:cxn ang="0">
                  <a:pos x="84" y="114"/>
                </a:cxn>
                <a:cxn ang="0">
                  <a:pos x="68" y="105"/>
                </a:cxn>
                <a:cxn ang="0">
                  <a:pos x="53" y="95"/>
                </a:cxn>
                <a:cxn ang="0">
                  <a:pos x="38" y="82"/>
                </a:cxn>
                <a:cxn ang="0">
                  <a:pos x="25" y="69"/>
                </a:cxn>
                <a:cxn ang="0">
                  <a:pos x="14" y="56"/>
                </a:cxn>
                <a:cxn ang="0">
                  <a:pos x="10" y="49"/>
                </a:cxn>
                <a:cxn ang="0">
                  <a:pos x="8" y="43"/>
                </a:cxn>
                <a:cxn ang="0">
                  <a:pos x="6" y="36"/>
                </a:cxn>
                <a:cxn ang="0">
                  <a:pos x="4" y="30"/>
                </a:cxn>
                <a:cxn ang="0">
                  <a:pos x="3" y="23"/>
                </a:cxn>
                <a:cxn ang="0">
                  <a:pos x="1" y="16"/>
                </a:cxn>
                <a:cxn ang="0">
                  <a:pos x="0" y="9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" y="3"/>
                </a:cxn>
                <a:cxn ang="0">
                  <a:pos x="8" y="19"/>
                </a:cxn>
                <a:cxn ang="0">
                  <a:pos x="16" y="33"/>
                </a:cxn>
                <a:cxn ang="0">
                  <a:pos x="26" y="47"/>
                </a:cxn>
                <a:cxn ang="0">
                  <a:pos x="36" y="61"/>
                </a:cxn>
                <a:cxn ang="0">
                  <a:pos x="48" y="73"/>
                </a:cxn>
                <a:cxn ang="0">
                  <a:pos x="62" y="84"/>
                </a:cxn>
                <a:cxn ang="0">
                  <a:pos x="76" y="94"/>
                </a:cxn>
                <a:cxn ang="0">
                  <a:pos x="92" y="103"/>
                </a:cxn>
                <a:cxn ang="0">
                  <a:pos x="107" y="110"/>
                </a:cxn>
                <a:cxn ang="0">
                  <a:pos x="124" y="115"/>
                </a:cxn>
                <a:cxn ang="0">
                  <a:pos x="142" y="120"/>
                </a:cxn>
                <a:cxn ang="0">
                  <a:pos x="161" y="122"/>
                </a:cxn>
                <a:cxn ang="0">
                  <a:pos x="180" y="123"/>
                </a:cxn>
                <a:cxn ang="0">
                  <a:pos x="186" y="123"/>
                </a:cxn>
              </a:cxnLst>
              <a:rect l="0" t="0" r="r" b="b"/>
              <a:pathLst>
                <a:path w="186" h="132">
                  <a:moveTo>
                    <a:pt x="186" y="123"/>
                  </a:moveTo>
                  <a:lnTo>
                    <a:pt x="181" y="126"/>
                  </a:lnTo>
                  <a:lnTo>
                    <a:pt x="175" y="127"/>
                  </a:lnTo>
                  <a:lnTo>
                    <a:pt x="170" y="129"/>
                  </a:lnTo>
                  <a:lnTo>
                    <a:pt x="164" y="130"/>
                  </a:lnTo>
                  <a:lnTo>
                    <a:pt x="157" y="131"/>
                  </a:lnTo>
                  <a:lnTo>
                    <a:pt x="152" y="131"/>
                  </a:lnTo>
                  <a:lnTo>
                    <a:pt x="145" y="132"/>
                  </a:lnTo>
                  <a:lnTo>
                    <a:pt x="138" y="132"/>
                  </a:lnTo>
                  <a:lnTo>
                    <a:pt x="136" y="132"/>
                  </a:lnTo>
                  <a:lnTo>
                    <a:pt x="133" y="131"/>
                  </a:lnTo>
                  <a:lnTo>
                    <a:pt x="131" y="131"/>
                  </a:lnTo>
                  <a:lnTo>
                    <a:pt x="127" y="131"/>
                  </a:lnTo>
                  <a:lnTo>
                    <a:pt x="121" y="129"/>
                  </a:lnTo>
                  <a:lnTo>
                    <a:pt x="102" y="122"/>
                  </a:lnTo>
                  <a:lnTo>
                    <a:pt x="84" y="114"/>
                  </a:lnTo>
                  <a:lnTo>
                    <a:pt x="68" y="105"/>
                  </a:lnTo>
                  <a:lnTo>
                    <a:pt x="53" y="95"/>
                  </a:lnTo>
                  <a:lnTo>
                    <a:pt x="38" y="82"/>
                  </a:lnTo>
                  <a:lnTo>
                    <a:pt x="25" y="69"/>
                  </a:lnTo>
                  <a:lnTo>
                    <a:pt x="14" y="56"/>
                  </a:lnTo>
                  <a:lnTo>
                    <a:pt x="10" y="49"/>
                  </a:lnTo>
                  <a:lnTo>
                    <a:pt x="8" y="43"/>
                  </a:lnTo>
                  <a:lnTo>
                    <a:pt x="6" y="36"/>
                  </a:lnTo>
                  <a:lnTo>
                    <a:pt x="4" y="30"/>
                  </a:lnTo>
                  <a:lnTo>
                    <a:pt x="3" y="23"/>
                  </a:lnTo>
                  <a:lnTo>
                    <a:pt x="1" y="16"/>
                  </a:lnTo>
                  <a:lnTo>
                    <a:pt x="0" y="9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3"/>
                  </a:lnTo>
                  <a:lnTo>
                    <a:pt x="8" y="19"/>
                  </a:lnTo>
                  <a:lnTo>
                    <a:pt x="16" y="33"/>
                  </a:lnTo>
                  <a:lnTo>
                    <a:pt x="26" y="47"/>
                  </a:lnTo>
                  <a:lnTo>
                    <a:pt x="36" y="61"/>
                  </a:lnTo>
                  <a:lnTo>
                    <a:pt x="48" y="73"/>
                  </a:lnTo>
                  <a:lnTo>
                    <a:pt x="62" y="84"/>
                  </a:lnTo>
                  <a:lnTo>
                    <a:pt x="76" y="94"/>
                  </a:lnTo>
                  <a:lnTo>
                    <a:pt x="92" y="103"/>
                  </a:lnTo>
                  <a:lnTo>
                    <a:pt x="107" y="110"/>
                  </a:lnTo>
                  <a:lnTo>
                    <a:pt x="124" y="115"/>
                  </a:lnTo>
                  <a:lnTo>
                    <a:pt x="142" y="120"/>
                  </a:lnTo>
                  <a:lnTo>
                    <a:pt x="161" y="122"/>
                  </a:lnTo>
                  <a:lnTo>
                    <a:pt x="180" y="123"/>
                  </a:lnTo>
                  <a:lnTo>
                    <a:pt x="186" y="123"/>
                  </a:ln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4" name="Freeform 140"/>
            <p:cNvSpPr>
              <a:spLocks/>
            </p:cNvSpPr>
            <p:nvPr/>
          </p:nvSpPr>
          <p:spPr bwMode="auto">
            <a:xfrm>
              <a:off x="2662" y="2053"/>
              <a:ext cx="74" cy="54"/>
            </a:xfrm>
            <a:custGeom>
              <a:avLst/>
              <a:gdLst/>
              <a:ahLst/>
              <a:cxnLst>
                <a:cxn ang="0">
                  <a:pos x="183" y="162"/>
                </a:cxn>
                <a:cxn ang="0">
                  <a:pos x="188" y="159"/>
                </a:cxn>
                <a:cxn ang="0">
                  <a:pos x="194" y="158"/>
                </a:cxn>
                <a:cxn ang="0">
                  <a:pos x="199" y="156"/>
                </a:cxn>
                <a:cxn ang="0">
                  <a:pos x="204" y="153"/>
                </a:cxn>
                <a:cxn ang="0">
                  <a:pos x="209" y="151"/>
                </a:cxn>
                <a:cxn ang="0">
                  <a:pos x="213" y="149"/>
                </a:cxn>
                <a:cxn ang="0">
                  <a:pos x="217" y="146"/>
                </a:cxn>
                <a:cxn ang="0">
                  <a:pos x="222" y="143"/>
                </a:cxn>
                <a:cxn ang="0">
                  <a:pos x="214" y="145"/>
                </a:cxn>
                <a:cxn ang="0">
                  <a:pos x="180" y="148"/>
                </a:cxn>
                <a:cxn ang="0">
                  <a:pos x="145" y="145"/>
                </a:cxn>
                <a:cxn ang="0">
                  <a:pos x="113" y="136"/>
                </a:cxn>
                <a:cxn ang="0">
                  <a:pos x="84" y="120"/>
                </a:cxn>
                <a:cxn ang="0">
                  <a:pos x="58" y="101"/>
                </a:cxn>
                <a:cxn ang="0">
                  <a:pos x="37" y="77"/>
                </a:cxn>
                <a:cxn ang="0">
                  <a:pos x="20" y="51"/>
                </a:cxn>
                <a:cxn ang="0">
                  <a:pos x="10" y="21"/>
                </a:cxn>
                <a:cxn ang="0">
                  <a:pos x="7" y="0"/>
                </a:cxn>
                <a:cxn ang="0">
                  <a:pos x="6" y="5"/>
                </a:cxn>
                <a:cxn ang="0">
                  <a:pos x="5" y="9"/>
                </a:cxn>
                <a:cxn ang="0">
                  <a:pos x="4" y="15"/>
                </a:cxn>
                <a:cxn ang="0">
                  <a:pos x="3" y="19"/>
                </a:cxn>
                <a:cxn ang="0">
                  <a:pos x="1" y="24"/>
                </a:cxn>
                <a:cxn ang="0">
                  <a:pos x="1" y="29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1" y="40"/>
                </a:cxn>
                <a:cxn ang="0">
                  <a:pos x="1" y="40"/>
                </a:cxn>
                <a:cxn ang="0">
                  <a:pos x="1" y="41"/>
                </a:cxn>
                <a:cxn ang="0">
                  <a:pos x="7" y="56"/>
                </a:cxn>
                <a:cxn ang="0">
                  <a:pos x="15" y="71"/>
                </a:cxn>
                <a:cxn ang="0">
                  <a:pos x="25" y="85"/>
                </a:cxn>
                <a:cxn ang="0">
                  <a:pos x="36" y="99"/>
                </a:cxn>
                <a:cxn ang="0">
                  <a:pos x="48" y="110"/>
                </a:cxn>
                <a:cxn ang="0">
                  <a:pos x="60" y="121"/>
                </a:cxn>
                <a:cxn ang="0">
                  <a:pos x="75" y="132"/>
                </a:cxn>
                <a:cxn ang="0">
                  <a:pos x="90" y="141"/>
                </a:cxn>
                <a:cxn ang="0">
                  <a:pos x="107" y="148"/>
                </a:cxn>
                <a:cxn ang="0">
                  <a:pos x="124" y="153"/>
                </a:cxn>
                <a:cxn ang="0">
                  <a:pos x="142" y="158"/>
                </a:cxn>
                <a:cxn ang="0">
                  <a:pos x="161" y="160"/>
                </a:cxn>
                <a:cxn ang="0">
                  <a:pos x="180" y="162"/>
                </a:cxn>
                <a:cxn ang="0">
                  <a:pos x="183" y="162"/>
                </a:cxn>
              </a:cxnLst>
              <a:rect l="0" t="0" r="r" b="b"/>
              <a:pathLst>
                <a:path w="222" h="162">
                  <a:moveTo>
                    <a:pt x="183" y="162"/>
                  </a:moveTo>
                  <a:lnTo>
                    <a:pt x="188" y="159"/>
                  </a:lnTo>
                  <a:lnTo>
                    <a:pt x="194" y="158"/>
                  </a:lnTo>
                  <a:lnTo>
                    <a:pt x="199" y="156"/>
                  </a:lnTo>
                  <a:lnTo>
                    <a:pt x="204" y="153"/>
                  </a:lnTo>
                  <a:lnTo>
                    <a:pt x="209" y="151"/>
                  </a:lnTo>
                  <a:lnTo>
                    <a:pt x="213" y="149"/>
                  </a:lnTo>
                  <a:lnTo>
                    <a:pt x="217" y="146"/>
                  </a:lnTo>
                  <a:lnTo>
                    <a:pt x="222" y="143"/>
                  </a:lnTo>
                  <a:lnTo>
                    <a:pt x="214" y="145"/>
                  </a:lnTo>
                  <a:lnTo>
                    <a:pt x="180" y="148"/>
                  </a:lnTo>
                  <a:lnTo>
                    <a:pt x="145" y="145"/>
                  </a:lnTo>
                  <a:lnTo>
                    <a:pt x="113" y="136"/>
                  </a:lnTo>
                  <a:lnTo>
                    <a:pt x="84" y="120"/>
                  </a:lnTo>
                  <a:lnTo>
                    <a:pt x="58" y="101"/>
                  </a:lnTo>
                  <a:lnTo>
                    <a:pt x="37" y="77"/>
                  </a:lnTo>
                  <a:lnTo>
                    <a:pt x="20" y="51"/>
                  </a:lnTo>
                  <a:lnTo>
                    <a:pt x="10" y="21"/>
                  </a:lnTo>
                  <a:lnTo>
                    <a:pt x="7" y="0"/>
                  </a:lnTo>
                  <a:lnTo>
                    <a:pt x="6" y="5"/>
                  </a:lnTo>
                  <a:lnTo>
                    <a:pt x="5" y="9"/>
                  </a:lnTo>
                  <a:lnTo>
                    <a:pt x="4" y="15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1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1"/>
                  </a:lnTo>
                  <a:lnTo>
                    <a:pt x="7" y="56"/>
                  </a:lnTo>
                  <a:lnTo>
                    <a:pt x="15" y="71"/>
                  </a:lnTo>
                  <a:lnTo>
                    <a:pt x="25" y="85"/>
                  </a:lnTo>
                  <a:lnTo>
                    <a:pt x="36" y="99"/>
                  </a:lnTo>
                  <a:lnTo>
                    <a:pt x="48" y="110"/>
                  </a:lnTo>
                  <a:lnTo>
                    <a:pt x="60" y="121"/>
                  </a:lnTo>
                  <a:lnTo>
                    <a:pt x="75" y="132"/>
                  </a:lnTo>
                  <a:lnTo>
                    <a:pt x="90" y="141"/>
                  </a:lnTo>
                  <a:lnTo>
                    <a:pt x="107" y="148"/>
                  </a:lnTo>
                  <a:lnTo>
                    <a:pt x="124" y="153"/>
                  </a:lnTo>
                  <a:lnTo>
                    <a:pt x="142" y="158"/>
                  </a:lnTo>
                  <a:lnTo>
                    <a:pt x="161" y="160"/>
                  </a:lnTo>
                  <a:lnTo>
                    <a:pt x="180" y="162"/>
                  </a:lnTo>
                  <a:lnTo>
                    <a:pt x="183" y="162"/>
                  </a:lnTo>
                  <a:close/>
                </a:path>
              </a:pathLst>
            </a:custGeom>
            <a:solidFill>
              <a:srgbClr val="4F4F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5" name="Freeform 141"/>
            <p:cNvSpPr>
              <a:spLocks/>
            </p:cNvSpPr>
            <p:nvPr/>
          </p:nvSpPr>
          <p:spPr bwMode="auto">
            <a:xfrm>
              <a:off x="2664" y="2043"/>
              <a:ext cx="79" cy="60"/>
            </a:xfrm>
            <a:custGeom>
              <a:avLst/>
              <a:gdLst/>
              <a:ahLst/>
              <a:cxnLst>
                <a:cxn ang="0">
                  <a:pos x="213" y="174"/>
                </a:cxn>
                <a:cxn ang="0">
                  <a:pos x="220" y="169"/>
                </a:cxn>
                <a:cxn ang="0">
                  <a:pos x="227" y="163"/>
                </a:cxn>
                <a:cxn ang="0">
                  <a:pos x="234" y="157"/>
                </a:cxn>
                <a:cxn ang="0">
                  <a:pos x="241" y="150"/>
                </a:cxn>
                <a:cxn ang="0">
                  <a:pos x="234" y="154"/>
                </a:cxn>
                <a:cxn ang="0">
                  <a:pos x="205" y="162"/>
                </a:cxn>
                <a:cxn ang="0">
                  <a:pos x="173" y="165"/>
                </a:cxn>
                <a:cxn ang="0">
                  <a:pos x="140" y="162"/>
                </a:cxn>
                <a:cxn ang="0">
                  <a:pos x="111" y="154"/>
                </a:cxn>
                <a:cxn ang="0">
                  <a:pos x="83" y="139"/>
                </a:cxn>
                <a:cxn ang="0">
                  <a:pos x="60" y="122"/>
                </a:cxn>
                <a:cxn ang="0">
                  <a:pos x="41" y="100"/>
                </a:cxn>
                <a:cxn ang="0">
                  <a:pos x="26" y="74"/>
                </a:cxn>
                <a:cxn ang="0">
                  <a:pos x="17" y="48"/>
                </a:cxn>
                <a:cxn ang="0">
                  <a:pos x="13" y="18"/>
                </a:cxn>
                <a:cxn ang="0">
                  <a:pos x="14" y="0"/>
                </a:cxn>
                <a:cxn ang="0">
                  <a:pos x="12" y="3"/>
                </a:cxn>
                <a:cxn ang="0">
                  <a:pos x="10" y="8"/>
                </a:cxn>
                <a:cxn ang="0">
                  <a:pos x="8" y="12"/>
                </a:cxn>
                <a:cxn ang="0">
                  <a:pos x="7" y="16"/>
                </a:cxn>
                <a:cxn ang="0">
                  <a:pos x="4" y="19"/>
                </a:cxn>
                <a:cxn ang="0">
                  <a:pos x="3" y="23"/>
                </a:cxn>
                <a:cxn ang="0">
                  <a:pos x="1" y="27"/>
                </a:cxn>
                <a:cxn ang="0">
                  <a:pos x="0" y="31"/>
                </a:cxn>
                <a:cxn ang="0">
                  <a:pos x="2" y="50"/>
                </a:cxn>
                <a:cxn ang="0">
                  <a:pos x="12" y="81"/>
                </a:cxn>
                <a:cxn ang="0">
                  <a:pos x="29" y="107"/>
                </a:cxn>
                <a:cxn ang="0">
                  <a:pos x="50" y="131"/>
                </a:cxn>
                <a:cxn ang="0">
                  <a:pos x="76" y="150"/>
                </a:cxn>
                <a:cxn ang="0">
                  <a:pos x="105" y="166"/>
                </a:cxn>
                <a:cxn ang="0">
                  <a:pos x="138" y="175"/>
                </a:cxn>
                <a:cxn ang="0">
                  <a:pos x="173" y="178"/>
                </a:cxn>
                <a:cxn ang="0">
                  <a:pos x="207" y="175"/>
                </a:cxn>
                <a:cxn ang="0">
                  <a:pos x="213" y="174"/>
                </a:cxn>
              </a:cxnLst>
              <a:rect l="0" t="0" r="r" b="b"/>
              <a:pathLst>
                <a:path w="241" h="178">
                  <a:moveTo>
                    <a:pt x="213" y="174"/>
                  </a:moveTo>
                  <a:lnTo>
                    <a:pt x="220" y="169"/>
                  </a:lnTo>
                  <a:lnTo>
                    <a:pt x="227" y="163"/>
                  </a:lnTo>
                  <a:lnTo>
                    <a:pt x="234" y="157"/>
                  </a:lnTo>
                  <a:lnTo>
                    <a:pt x="241" y="150"/>
                  </a:lnTo>
                  <a:lnTo>
                    <a:pt x="234" y="154"/>
                  </a:lnTo>
                  <a:lnTo>
                    <a:pt x="205" y="162"/>
                  </a:lnTo>
                  <a:lnTo>
                    <a:pt x="173" y="165"/>
                  </a:lnTo>
                  <a:lnTo>
                    <a:pt x="140" y="162"/>
                  </a:lnTo>
                  <a:lnTo>
                    <a:pt x="111" y="154"/>
                  </a:lnTo>
                  <a:lnTo>
                    <a:pt x="83" y="139"/>
                  </a:lnTo>
                  <a:lnTo>
                    <a:pt x="60" y="122"/>
                  </a:lnTo>
                  <a:lnTo>
                    <a:pt x="41" y="100"/>
                  </a:lnTo>
                  <a:lnTo>
                    <a:pt x="26" y="74"/>
                  </a:lnTo>
                  <a:lnTo>
                    <a:pt x="17" y="48"/>
                  </a:lnTo>
                  <a:lnTo>
                    <a:pt x="13" y="18"/>
                  </a:lnTo>
                  <a:lnTo>
                    <a:pt x="14" y="0"/>
                  </a:lnTo>
                  <a:lnTo>
                    <a:pt x="12" y="3"/>
                  </a:lnTo>
                  <a:lnTo>
                    <a:pt x="10" y="8"/>
                  </a:lnTo>
                  <a:lnTo>
                    <a:pt x="8" y="12"/>
                  </a:lnTo>
                  <a:lnTo>
                    <a:pt x="7" y="16"/>
                  </a:lnTo>
                  <a:lnTo>
                    <a:pt x="4" y="19"/>
                  </a:lnTo>
                  <a:lnTo>
                    <a:pt x="3" y="23"/>
                  </a:lnTo>
                  <a:lnTo>
                    <a:pt x="1" y="27"/>
                  </a:lnTo>
                  <a:lnTo>
                    <a:pt x="0" y="31"/>
                  </a:lnTo>
                  <a:lnTo>
                    <a:pt x="2" y="50"/>
                  </a:lnTo>
                  <a:lnTo>
                    <a:pt x="12" y="81"/>
                  </a:lnTo>
                  <a:lnTo>
                    <a:pt x="29" y="107"/>
                  </a:lnTo>
                  <a:lnTo>
                    <a:pt x="50" y="131"/>
                  </a:lnTo>
                  <a:lnTo>
                    <a:pt x="76" y="150"/>
                  </a:lnTo>
                  <a:lnTo>
                    <a:pt x="105" y="166"/>
                  </a:lnTo>
                  <a:lnTo>
                    <a:pt x="138" y="175"/>
                  </a:lnTo>
                  <a:lnTo>
                    <a:pt x="173" y="178"/>
                  </a:lnTo>
                  <a:lnTo>
                    <a:pt x="207" y="175"/>
                  </a:lnTo>
                  <a:lnTo>
                    <a:pt x="213" y="174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6" name="Freeform 142"/>
            <p:cNvSpPr>
              <a:spLocks/>
            </p:cNvSpPr>
            <p:nvPr/>
          </p:nvSpPr>
          <p:spPr bwMode="auto">
            <a:xfrm>
              <a:off x="2669" y="2036"/>
              <a:ext cx="81" cy="63"/>
            </a:xfrm>
            <a:custGeom>
              <a:avLst/>
              <a:gdLst/>
              <a:ahLst/>
              <a:cxnLst>
                <a:cxn ang="0">
                  <a:pos x="225" y="175"/>
                </a:cxn>
                <a:cxn ang="0">
                  <a:pos x="231" y="168"/>
                </a:cxn>
                <a:cxn ang="0">
                  <a:pos x="236" y="162"/>
                </a:cxn>
                <a:cxn ang="0">
                  <a:pos x="241" y="156"/>
                </a:cxn>
                <a:cxn ang="0">
                  <a:pos x="244" y="149"/>
                </a:cxn>
                <a:cxn ang="0">
                  <a:pos x="242" y="151"/>
                </a:cxn>
                <a:cxn ang="0">
                  <a:pos x="217" y="163"/>
                </a:cxn>
                <a:cxn ang="0">
                  <a:pos x="190" y="170"/>
                </a:cxn>
                <a:cxn ang="0">
                  <a:pos x="161" y="173"/>
                </a:cxn>
                <a:cxn ang="0">
                  <a:pos x="132" y="170"/>
                </a:cxn>
                <a:cxn ang="0">
                  <a:pos x="104" y="163"/>
                </a:cxn>
                <a:cxn ang="0">
                  <a:pos x="79" y="151"/>
                </a:cxn>
                <a:cxn ang="0">
                  <a:pos x="58" y="133"/>
                </a:cxn>
                <a:cxn ang="0">
                  <a:pos x="39" y="114"/>
                </a:cxn>
                <a:cxn ang="0">
                  <a:pos x="26" y="91"/>
                </a:cxn>
                <a:cxn ang="0">
                  <a:pos x="18" y="66"/>
                </a:cxn>
                <a:cxn ang="0">
                  <a:pos x="15" y="39"/>
                </a:cxn>
                <a:cxn ang="0">
                  <a:pos x="18" y="12"/>
                </a:cxn>
                <a:cxn ang="0">
                  <a:pos x="21" y="0"/>
                </a:cxn>
                <a:cxn ang="0">
                  <a:pos x="16" y="5"/>
                </a:cxn>
                <a:cxn ang="0">
                  <a:pos x="10" y="11"/>
                </a:cxn>
                <a:cxn ang="0">
                  <a:pos x="6" y="17"/>
                </a:cxn>
                <a:cxn ang="0">
                  <a:pos x="1" y="23"/>
                </a:cxn>
                <a:cxn ang="0">
                  <a:pos x="0" y="39"/>
                </a:cxn>
                <a:cxn ang="0">
                  <a:pos x="4" y="69"/>
                </a:cxn>
                <a:cxn ang="0">
                  <a:pos x="12" y="96"/>
                </a:cxn>
                <a:cxn ang="0">
                  <a:pos x="28" y="121"/>
                </a:cxn>
                <a:cxn ang="0">
                  <a:pos x="47" y="144"/>
                </a:cxn>
                <a:cxn ang="0">
                  <a:pos x="71" y="161"/>
                </a:cxn>
                <a:cxn ang="0">
                  <a:pos x="98" y="176"/>
                </a:cxn>
                <a:cxn ang="0">
                  <a:pos x="128" y="184"/>
                </a:cxn>
                <a:cxn ang="0">
                  <a:pos x="161" y="187"/>
                </a:cxn>
                <a:cxn ang="0">
                  <a:pos x="193" y="184"/>
                </a:cxn>
                <a:cxn ang="0">
                  <a:pos x="223" y="176"/>
                </a:cxn>
                <a:cxn ang="0">
                  <a:pos x="225" y="175"/>
                </a:cxn>
              </a:cxnLst>
              <a:rect l="0" t="0" r="r" b="b"/>
              <a:pathLst>
                <a:path w="244" h="187">
                  <a:moveTo>
                    <a:pt x="225" y="175"/>
                  </a:moveTo>
                  <a:lnTo>
                    <a:pt x="231" y="168"/>
                  </a:lnTo>
                  <a:lnTo>
                    <a:pt x="236" y="162"/>
                  </a:lnTo>
                  <a:lnTo>
                    <a:pt x="241" y="156"/>
                  </a:lnTo>
                  <a:lnTo>
                    <a:pt x="244" y="149"/>
                  </a:lnTo>
                  <a:lnTo>
                    <a:pt x="242" y="151"/>
                  </a:lnTo>
                  <a:lnTo>
                    <a:pt x="217" y="163"/>
                  </a:lnTo>
                  <a:lnTo>
                    <a:pt x="190" y="170"/>
                  </a:lnTo>
                  <a:lnTo>
                    <a:pt x="161" y="173"/>
                  </a:lnTo>
                  <a:lnTo>
                    <a:pt x="132" y="170"/>
                  </a:lnTo>
                  <a:lnTo>
                    <a:pt x="104" y="163"/>
                  </a:lnTo>
                  <a:lnTo>
                    <a:pt x="79" y="151"/>
                  </a:lnTo>
                  <a:lnTo>
                    <a:pt x="58" y="133"/>
                  </a:lnTo>
                  <a:lnTo>
                    <a:pt x="39" y="114"/>
                  </a:lnTo>
                  <a:lnTo>
                    <a:pt x="26" y="91"/>
                  </a:lnTo>
                  <a:lnTo>
                    <a:pt x="18" y="66"/>
                  </a:lnTo>
                  <a:lnTo>
                    <a:pt x="15" y="39"/>
                  </a:lnTo>
                  <a:lnTo>
                    <a:pt x="18" y="12"/>
                  </a:lnTo>
                  <a:lnTo>
                    <a:pt x="21" y="0"/>
                  </a:lnTo>
                  <a:lnTo>
                    <a:pt x="16" y="5"/>
                  </a:lnTo>
                  <a:lnTo>
                    <a:pt x="10" y="11"/>
                  </a:lnTo>
                  <a:lnTo>
                    <a:pt x="6" y="17"/>
                  </a:lnTo>
                  <a:lnTo>
                    <a:pt x="1" y="23"/>
                  </a:lnTo>
                  <a:lnTo>
                    <a:pt x="0" y="39"/>
                  </a:lnTo>
                  <a:lnTo>
                    <a:pt x="4" y="69"/>
                  </a:lnTo>
                  <a:lnTo>
                    <a:pt x="12" y="96"/>
                  </a:lnTo>
                  <a:lnTo>
                    <a:pt x="28" y="121"/>
                  </a:lnTo>
                  <a:lnTo>
                    <a:pt x="47" y="144"/>
                  </a:lnTo>
                  <a:lnTo>
                    <a:pt x="71" y="161"/>
                  </a:lnTo>
                  <a:lnTo>
                    <a:pt x="98" y="176"/>
                  </a:lnTo>
                  <a:lnTo>
                    <a:pt x="128" y="184"/>
                  </a:lnTo>
                  <a:lnTo>
                    <a:pt x="161" y="187"/>
                  </a:lnTo>
                  <a:lnTo>
                    <a:pt x="193" y="184"/>
                  </a:lnTo>
                  <a:lnTo>
                    <a:pt x="223" y="176"/>
                  </a:lnTo>
                  <a:lnTo>
                    <a:pt x="225" y="175"/>
                  </a:lnTo>
                  <a:close/>
                </a:path>
              </a:pathLst>
            </a:custGeom>
            <a:solidFill>
              <a:srgbClr val="6B6B6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7" name="Freeform 143"/>
            <p:cNvSpPr>
              <a:spLocks/>
            </p:cNvSpPr>
            <p:nvPr/>
          </p:nvSpPr>
          <p:spPr bwMode="auto">
            <a:xfrm>
              <a:off x="2673" y="2030"/>
              <a:ext cx="81" cy="65"/>
            </a:xfrm>
            <a:custGeom>
              <a:avLst/>
              <a:gdLst/>
              <a:ahLst/>
              <a:cxnLst>
                <a:cxn ang="0">
                  <a:pos x="230" y="167"/>
                </a:cxn>
                <a:cxn ang="0">
                  <a:pos x="233" y="161"/>
                </a:cxn>
                <a:cxn ang="0">
                  <a:pos x="236" y="154"/>
                </a:cxn>
                <a:cxn ang="0">
                  <a:pos x="239" y="148"/>
                </a:cxn>
                <a:cxn ang="0">
                  <a:pos x="241" y="142"/>
                </a:cxn>
                <a:cxn ang="0">
                  <a:pos x="240" y="143"/>
                </a:cxn>
                <a:cxn ang="0">
                  <a:pos x="220" y="158"/>
                </a:cxn>
                <a:cxn ang="0">
                  <a:pos x="198" y="170"/>
                </a:cxn>
                <a:cxn ang="0">
                  <a:pos x="173" y="177"/>
                </a:cxn>
                <a:cxn ang="0">
                  <a:pos x="147" y="179"/>
                </a:cxn>
                <a:cxn ang="0">
                  <a:pos x="120" y="177"/>
                </a:cxn>
                <a:cxn ang="0">
                  <a:pos x="95" y="170"/>
                </a:cxn>
                <a:cxn ang="0">
                  <a:pos x="73" y="158"/>
                </a:cxn>
                <a:cxn ang="0">
                  <a:pos x="53" y="143"/>
                </a:cxn>
                <a:cxn ang="0">
                  <a:pos x="37" y="125"/>
                </a:cxn>
                <a:cxn ang="0">
                  <a:pos x="24" y="104"/>
                </a:cxn>
                <a:cxn ang="0">
                  <a:pos x="16" y="82"/>
                </a:cxn>
                <a:cxn ang="0">
                  <a:pos x="14" y="57"/>
                </a:cxn>
                <a:cxn ang="0">
                  <a:pos x="16" y="32"/>
                </a:cxn>
                <a:cxn ang="0">
                  <a:pos x="24" y="10"/>
                </a:cxn>
                <a:cxn ang="0">
                  <a:pos x="30" y="0"/>
                </a:cxn>
                <a:cxn ang="0">
                  <a:pos x="23" y="4"/>
                </a:cxn>
                <a:cxn ang="0">
                  <a:pos x="17" y="9"/>
                </a:cxn>
                <a:cxn ang="0">
                  <a:pos x="12" y="14"/>
                </a:cxn>
                <a:cxn ang="0">
                  <a:pos x="6" y="19"/>
                </a:cxn>
                <a:cxn ang="0">
                  <a:pos x="3" y="30"/>
                </a:cxn>
                <a:cxn ang="0">
                  <a:pos x="0" y="57"/>
                </a:cxn>
                <a:cxn ang="0">
                  <a:pos x="3" y="84"/>
                </a:cxn>
                <a:cxn ang="0">
                  <a:pos x="12" y="109"/>
                </a:cxn>
                <a:cxn ang="0">
                  <a:pos x="25" y="132"/>
                </a:cxn>
                <a:cxn ang="0">
                  <a:pos x="43" y="152"/>
                </a:cxn>
                <a:cxn ang="0">
                  <a:pos x="65" y="169"/>
                </a:cxn>
                <a:cxn ang="0">
                  <a:pos x="90" y="181"/>
                </a:cxn>
                <a:cxn ang="0">
                  <a:pos x="118" y="189"/>
                </a:cxn>
                <a:cxn ang="0">
                  <a:pos x="147" y="193"/>
                </a:cxn>
                <a:cxn ang="0">
                  <a:pos x="176" y="189"/>
                </a:cxn>
                <a:cxn ang="0">
                  <a:pos x="203" y="181"/>
                </a:cxn>
                <a:cxn ang="0">
                  <a:pos x="228" y="169"/>
                </a:cxn>
                <a:cxn ang="0">
                  <a:pos x="230" y="167"/>
                </a:cxn>
              </a:cxnLst>
              <a:rect l="0" t="0" r="r" b="b"/>
              <a:pathLst>
                <a:path w="241" h="193">
                  <a:moveTo>
                    <a:pt x="230" y="167"/>
                  </a:moveTo>
                  <a:lnTo>
                    <a:pt x="233" y="161"/>
                  </a:lnTo>
                  <a:lnTo>
                    <a:pt x="236" y="154"/>
                  </a:lnTo>
                  <a:lnTo>
                    <a:pt x="239" y="148"/>
                  </a:lnTo>
                  <a:lnTo>
                    <a:pt x="241" y="142"/>
                  </a:lnTo>
                  <a:lnTo>
                    <a:pt x="240" y="143"/>
                  </a:lnTo>
                  <a:lnTo>
                    <a:pt x="220" y="158"/>
                  </a:lnTo>
                  <a:lnTo>
                    <a:pt x="198" y="170"/>
                  </a:lnTo>
                  <a:lnTo>
                    <a:pt x="173" y="177"/>
                  </a:lnTo>
                  <a:lnTo>
                    <a:pt x="147" y="179"/>
                  </a:lnTo>
                  <a:lnTo>
                    <a:pt x="120" y="177"/>
                  </a:lnTo>
                  <a:lnTo>
                    <a:pt x="95" y="170"/>
                  </a:lnTo>
                  <a:lnTo>
                    <a:pt x="73" y="158"/>
                  </a:lnTo>
                  <a:lnTo>
                    <a:pt x="53" y="143"/>
                  </a:lnTo>
                  <a:lnTo>
                    <a:pt x="37" y="125"/>
                  </a:lnTo>
                  <a:lnTo>
                    <a:pt x="24" y="104"/>
                  </a:lnTo>
                  <a:lnTo>
                    <a:pt x="16" y="82"/>
                  </a:lnTo>
                  <a:lnTo>
                    <a:pt x="14" y="57"/>
                  </a:lnTo>
                  <a:lnTo>
                    <a:pt x="16" y="32"/>
                  </a:lnTo>
                  <a:lnTo>
                    <a:pt x="24" y="10"/>
                  </a:lnTo>
                  <a:lnTo>
                    <a:pt x="30" y="0"/>
                  </a:lnTo>
                  <a:lnTo>
                    <a:pt x="23" y="4"/>
                  </a:lnTo>
                  <a:lnTo>
                    <a:pt x="17" y="9"/>
                  </a:lnTo>
                  <a:lnTo>
                    <a:pt x="12" y="14"/>
                  </a:lnTo>
                  <a:lnTo>
                    <a:pt x="6" y="19"/>
                  </a:lnTo>
                  <a:lnTo>
                    <a:pt x="3" y="30"/>
                  </a:lnTo>
                  <a:lnTo>
                    <a:pt x="0" y="57"/>
                  </a:lnTo>
                  <a:lnTo>
                    <a:pt x="3" y="84"/>
                  </a:lnTo>
                  <a:lnTo>
                    <a:pt x="12" y="109"/>
                  </a:lnTo>
                  <a:lnTo>
                    <a:pt x="25" y="132"/>
                  </a:lnTo>
                  <a:lnTo>
                    <a:pt x="43" y="152"/>
                  </a:lnTo>
                  <a:lnTo>
                    <a:pt x="65" y="169"/>
                  </a:lnTo>
                  <a:lnTo>
                    <a:pt x="90" y="181"/>
                  </a:lnTo>
                  <a:lnTo>
                    <a:pt x="118" y="189"/>
                  </a:lnTo>
                  <a:lnTo>
                    <a:pt x="147" y="193"/>
                  </a:lnTo>
                  <a:lnTo>
                    <a:pt x="176" y="189"/>
                  </a:lnTo>
                  <a:lnTo>
                    <a:pt x="203" y="181"/>
                  </a:lnTo>
                  <a:lnTo>
                    <a:pt x="228" y="169"/>
                  </a:lnTo>
                  <a:lnTo>
                    <a:pt x="230" y="167"/>
                  </a:lnTo>
                  <a:close/>
                </a:path>
              </a:pathLst>
            </a:custGeom>
            <a:solidFill>
              <a:srgbClr val="78787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8" name="Freeform 144"/>
            <p:cNvSpPr>
              <a:spLocks/>
            </p:cNvSpPr>
            <p:nvPr/>
          </p:nvSpPr>
          <p:spPr bwMode="auto">
            <a:xfrm>
              <a:off x="2677" y="2027"/>
              <a:ext cx="78" cy="63"/>
            </a:xfrm>
            <a:custGeom>
              <a:avLst/>
              <a:gdLst/>
              <a:ahLst/>
              <a:cxnLst>
                <a:cxn ang="0">
                  <a:pos x="227" y="156"/>
                </a:cxn>
                <a:cxn ang="0">
                  <a:pos x="229" y="150"/>
                </a:cxn>
                <a:cxn ang="0">
                  <a:pos x="230" y="143"/>
                </a:cxn>
                <a:cxn ang="0">
                  <a:pos x="232" y="137"/>
                </a:cxn>
                <a:cxn ang="0">
                  <a:pos x="233" y="130"/>
                </a:cxn>
                <a:cxn ang="0">
                  <a:pos x="233" y="130"/>
                </a:cxn>
                <a:cxn ang="0">
                  <a:pos x="218" y="146"/>
                </a:cxn>
                <a:cxn ang="0">
                  <a:pos x="200" y="159"/>
                </a:cxn>
                <a:cxn ang="0">
                  <a:pos x="180" y="170"/>
                </a:cxn>
                <a:cxn ang="0">
                  <a:pos x="158" y="177"/>
                </a:cxn>
                <a:cxn ang="0">
                  <a:pos x="134" y="179"/>
                </a:cxn>
                <a:cxn ang="0">
                  <a:pos x="109" y="177"/>
                </a:cxn>
                <a:cxn ang="0">
                  <a:pos x="87" y="170"/>
                </a:cxn>
                <a:cxn ang="0">
                  <a:pos x="67" y="159"/>
                </a:cxn>
                <a:cxn ang="0">
                  <a:pos x="49" y="146"/>
                </a:cxn>
                <a:cxn ang="0">
                  <a:pos x="34" y="130"/>
                </a:cxn>
                <a:cxn ang="0">
                  <a:pos x="23" y="111"/>
                </a:cxn>
                <a:cxn ang="0">
                  <a:pos x="16" y="90"/>
                </a:cxn>
                <a:cxn ang="0">
                  <a:pos x="13" y="68"/>
                </a:cxn>
                <a:cxn ang="0">
                  <a:pos x="16" y="45"/>
                </a:cxn>
                <a:cxn ang="0">
                  <a:pos x="23" y="25"/>
                </a:cxn>
                <a:cxn ang="0">
                  <a:pos x="34" y="6"/>
                </a:cxn>
                <a:cxn ang="0">
                  <a:pos x="40" y="0"/>
                </a:cxn>
                <a:cxn ang="0">
                  <a:pos x="32" y="3"/>
                </a:cxn>
                <a:cxn ang="0">
                  <a:pos x="26" y="6"/>
                </a:cxn>
                <a:cxn ang="0">
                  <a:pos x="19" y="9"/>
                </a:cxn>
                <a:cxn ang="0">
                  <a:pos x="13" y="13"/>
                </a:cxn>
                <a:cxn ang="0">
                  <a:pos x="10" y="20"/>
                </a:cxn>
                <a:cxn ang="0">
                  <a:pos x="2" y="43"/>
                </a:cxn>
                <a:cxn ang="0">
                  <a:pos x="0" y="68"/>
                </a:cxn>
                <a:cxn ang="0">
                  <a:pos x="2" y="93"/>
                </a:cxn>
                <a:cxn ang="0">
                  <a:pos x="10" y="116"/>
                </a:cxn>
                <a:cxn ang="0">
                  <a:pos x="23" y="137"/>
                </a:cxn>
                <a:cxn ang="0">
                  <a:pos x="39" y="155"/>
                </a:cxn>
                <a:cxn ang="0">
                  <a:pos x="59" y="170"/>
                </a:cxn>
                <a:cxn ang="0">
                  <a:pos x="81" y="182"/>
                </a:cxn>
                <a:cxn ang="0">
                  <a:pos x="107" y="189"/>
                </a:cxn>
                <a:cxn ang="0">
                  <a:pos x="134" y="191"/>
                </a:cxn>
                <a:cxn ang="0">
                  <a:pos x="160" y="189"/>
                </a:cxn>
                <a:cxn ang="0">
                  <a:pos x="186" y="182"/>
                </a:cxn>
                <a:cxn ang="0">
                  <a:pos x="208" y="170"/>
                </a:cxn>
                <a:cxn ang="0">
                  <a:pos x="227" y="156"/>
                </a:cxn>
              </a:cxnLst>
              <a:rect l="0" t="0" r="r" b="b"/>
              <a:pathLst>
                <a:path w="233" h="191">
                  <a:moveTo>
                    <a:pt x="227" y="156"/>
                  </a:moveTo>
                  <a:lnTo>
                    <a:pt x="229" y="150"/>
                  </a:lnTo>
                  <a:lnTo>
                    <a:pt x="230" y="143"/>
                  </a:lnTo>
                  <a:lnTo>
                    <a:pt x="232" y="137"/>
                  </a:lnTo>
                  <a:lnTo>
                    <a:pt x="233" y="130"/>
                  </a:lnTo>
                  <a:lnTo>
                    <a:pt x="233" y="130"/>
                  </a:lnTo>
                  <a:lnTo>
                    <a:pt x="218" y="146"/>
                  </a:lnTo>
                  <a:lnTo>
                    <a:pt x="200" y="159"/>
                  </a:lnTo>
                  <a:lnTo>
                    <a:pt x="180" y="170"/>
                  </a:lnTo>
                  <a:lnTo>
                    <a:pt x="158" y="177"/>
                  </a:lnTo>
                  <a:lnTo>
                    <a:pt x="134" y="179"/>
                  </a:lnTo>
                  <a:lnTo>
                    <a:pt x="109" y="177"/>
                  </a:lnTo>
                  <a:lnTo>
                    <a:pt x="87" y="170"/>
                  </a:lnTo>
                  <a:lnTo>
                    <a:pt x="67" y="159"/>
                  </a:lnTo>
                  <a:lnTo>
                    <a:pt x="49" y="146"/>
                  </a:lnTo>
                  <a:lnTo>
                    <a:pt x="34" y="130"/>
                  </a:lnTo>
                  <a:lnTo>
                    <a:pt x="23" y="111"/>
                  </a:lnTo>
                  <a:lnTo>
                    <a:pt x="16" y="90"/>
                  </a:lnTo>
                  <a:lnTo>
                    <a:pt x="13" y="68"/>
                  </a:lnTo>
                  <a:lnTo>
                    <a:pt x="16" y="45"/>
                  </a:lnTo>
                  <a:lnTo>
                    <a:pt x="23" y="25"/>
                  </a:lnTo>
                  <a:lnTo>
                    <a:pt x="34" y="6"/>
                  </a:lnTo>
                  <a:lnTo>
                    <a:pt x="40" y="0"/>
                  </a:lnTo>
                  <a:lnTo>
                    <a:pt x="32" y="3"/>
                  </a:lnTo>
                  <a:lnTo>
                    <a:pt x="26" y="6"/>
                  </a:lnTo>
                  <a:lnTo>
                    <a:pt x="19" y="9"/>
                  </a:lnTo>
                  <a:lnTo>
                    <a:pt x="13" y="13"/>
                  </a:lnTo>
                  <a:lnTo>
                    <a:pt x="10" y="20"/>
                  </a:lnTo>
                  <a:lnTo>
                    <a:pt x="2" y="43"/>
                  </a:lnTo>
                  <a:lnTo>
                    <a:pt x="0" y="68"/>
                  </a:lnTo>
                  <a:lnTo>
                    <a:pt x="2" y="93"/>
                  </a:lnTo>
                  <a:lnTo>
                    <a:pt x="10" y="116"/>
                  </a:lnTo>
                  <a:lnTo>
                    <a:pt x="23" y="137"/>
                  </a:lnTo>
                  <a:lnTo>
                    <a:pt x="39" y="155"/>
                  </a:lnTo>
                  <a:lnTo>
                    <a:pt x="59" y="170"/>
                  </a:lnTo>
                  <a:lnTo>
                    <a:pt x="81" y="182"/>
                  </a:lnTo>
                  <a:lnTo>
                    <a:pt x="107" y="189"/>
                  </a:lnTo>
                  <a:lnTo>
                    <a:pt x="134" y="191"/>
                  </a:lnTo>
                  <a:lnTo>
                    <a:pt x="160" y="189"/>
                  </a:lnTo>
                  <a:lnTo>
                    <a:pt x="186" y="182"/>
                  </a:lnTo>
                  <a:lnTo>
                    <a:pt x="208" y="170"/>
                  </a:lnTo>
                  <a:lnTo>
                    <a:pt x="227" y="156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09" name="Freeform 145"/>
            <p:cNvSpPr>
              <a:spLocks/>
            </p:cNvSpPr>
            <p:nvPr/>
          </p:nvSpPr>
          <p:spPr bwMode="auto">
            <a:xfrm>
              <a:off x="2682" y="2024"/>
              <a:ext cx="75" cy="63"/>
            </a:xfrm>
            <a:custGeom>
              <a:avLst/>
              <a:gdLst/>
              <a:ahLst/>
              <a:cxnLst>
                <a:cxn ang="0">
                  <a:pos x="221" y="110"/>
                </a:cxn>
                <a:cxn ang="0">
                  <a:pos x="221" y="114"/>
                </a:cxn>
                <a:cxn ang="0">
                  <a:pos x="221" y="117"/>
                </a:cxn>
                <a:cxn ang="0">
                  <a:pos x="221" y="121"/>
                </a:cxn>
                <a:cxn ang="0">
                  <a:pos x="221" y="125"/>
                </a:cxn>
                <a:cxn ang="0">
                  <a:pos x="221" y="128"/>
                </a:cxn>
                <a:cxn ang="0">
                  <a:pos x="221" y="131"/>
                </a:cxn>
                <a:cxn ang="0">
                  <a:pos x="221" y="135"/>
                </a:cxn>
                <a:cxn ang="0">
                  <a:pos x="221" y="139"/>
                </a:cxn>
                <a:cxn ang="0">
                  <a:pos x="207" y="154"/>
                </a:cxn>
                <a:cxn ang="0">
                  <a:pos x="190" y="167"/>
                </a:cxn>
                <a:cxn ang="0">
                  <a:pos x="168" y="178"/>
                </a:cxn>
                <a:cxn ang="0">
                  <a:pos x="146" y="185"/>
                </a:cxn>
                <a:cxn ang="0">
                  <a:pos x="122" y="187"/>
                </a:cxn>
                <a:cxn ang="0">
                  <a:pos x="97" y="185"/>
                </a:cxn>
                <a:cxn ang="0">
                  <a:pos x="75" y="178"/>
                </a:cxn>
                <a:cxn ang="0">
                  <a:pos x="54" y="167"/>
                </a:cxn>
                <a:cxn ang="0">
                  <a:pos x="36" y="154"/>
                </a:cxn>
                <a:cxn ang="0">
                  <a:pos x="21" y="138"/>
                </a:cxn>
                <a:cxn ang="0">
                  <a:pos x="10" y="118"/>
                </a:cxn>
                <a:cxn ang="0">
                  <a:pos x="2" y="97"/>
                </a:cxn>
                <a:cxn ang="0">
                  <a:pos x="0" y="75"/>
                </a:cxn>
                <a:cxn ang="0">
                  <a:pos x="2" y="52"/>
                </a:cxn>
                <a:cxn ang="0">
                  <a:pos x="10" y="32"/>
                </a:cxn>
                <a:cxn ang="0">
                  <a:pos x="21" y="12"/>
                </a:cxn>
                <a:cxn ang="0">
                  <a:pos x="25" y="8"/>
                </a:cxn>
                <a:cxn ang="0">
                  <a:pos x="31" y="6"/>
                </a:cxn>
                <a:cxn ang="0">
                  <a:pos x="38" y="4"/>
                </a:cxn>
                <a:cxn ang="0">
                  <a:pos x="45" y="2"/>
                </a:cxn>
                <a:cxn ang="0">
                  <a:pos x="53" y="0"/>
                </a:cxn>
                <a:cxn ang="0">
                  <a:pos x="46" y="5"/>
                </a:cxn>
                <a:cxn ang="0">
                  <a:pos x="32" y="19"/>
                </a:cxn>
                <a:cxn ang="0">
                  <a:pos x="24" y="37"/>
                </a:cxn>
                <a:cxn ang="0">
                  <a:pos x="17" y="55"/>
                </a:cxn>
                <a:cxn ang="0">
                  <a:pos x="15" y="75"/>
                </a:cxn>
                <a:cxn ang="0">
                  <a:pos x="17" y="94"/>
                </a:cxn>
                <a:cxn ang="0">
                  <a:pos x="24" y="113"/>
                </a:cxn>
                <a:cxn ang="0">
                  <a:pos x="32" y="130"/>
                </a:cxn>
                <a:cxn ang="0">
                  <a:pos x="46" y="145"/>
                </a:cxn>
                <a:cxn ang="0">
                  <a:pos x="61" y="157"/>
                </a:cxn>
                <a:cxn ang="0">
                  <a:pos x="80" y="165"/>
                </a:cxn>
                <a:cxn ang="0">
                  <a:pos x="100" y="171"/>
                </a:cxn>
                <a:cxn ang="0">
                  <a:pos x="122" y="174"/>
                </a:cxn>
                <a:cxn ang="0">
                  <a:pos x="143" y="171"/>
                </a:cxn>
                <a:cxn ang="0">
                  <a:pos x="163" y="165"/>
                </a:cxn>
                <a:cxn ang="0">
                  <a:pos x="182" y="157"/>
                </a:cxn>
                <a:cxn ang="0">
                  <a:pos x="197" y="145"/>
                </a:cxn>
                <a:cxn ang="0">
                  <a:pos x="211" y="130"/>
                </a:cxn>
                <a:cxn ang="0">
                  <a:pos x="220" y="113"/>
                </a:cxn>
                <a:cxn ang="0">
                  <a:pos x="221" y="110"/>
                </a:cxn>
              </a:cxnLst>
              <a:rect l="0" t="0" r="r" b="b"/>
              <a:pathLst>
                <a:path w="221" h="187">
                  <a:moveTo>
                    <a:pt x="221" y="110"/>
                  </a:moveTo>
                  <a:lnTo>
                    <a:pt x="221" y="114"/>
                  </a:lnTo>
                  <a:lnTo>
                    <a:pt x="221" y="117"/>
                  </a:lnTo>
                  <a:lnTo>
                    <a:pt x="221" y="121"/>
                  </a:lnTo>
                  <a:lnTo>
                    <a:pt x="221" y="125"/>
                  </a:lnTo>
                  <a:lnTo>
                    <a:pt x="221" y="128"/>
                  </a:lnTo>
                  <a:lnTo>
                    <a:pt x="221" y="131"/>
                  </a:lnTo>
                  <a:lnTo>
                    <a:pt x="221" y="135"/>
                  </a:lnTo>
                  <a:lnTo>
                    <a:pt x="221" y="139"/>
                  </a:lnTo>
                  <a:lnTo>
                    <a:pt x="207" y="154"/>
                  </a:lnTo>
                  <a:lnTo>
                    <a:pt x="190" y="167"/>
                  </a:lnTo>
                  <a:lnTo>
                    <a:pt x="168" y="178"/>
                  </a:lnTo>
                  <a:lnTo>
                    <a:pt x="146" y="185"/>
                  </a:lnTo>
                  <a:lnTo>
                    <a:pt x="122" y="187"/>
                  </a:lnTo>
                  <a:lnTo>
                    <a:pt x="97" y="185"/>
                  </a:lnTo>
                  <a:lnTo>
                    <a:pt x="75" y="178"/>
                  </a:lnTo>
                  <a:lnTo>
                    <a:pt x="54" y="167"/>
                  </a:lnTo>
                  <a:lnTo>
                    <a:pt x="36" y="154"/>
                  </a:lnTo>
                  <a:lnTo>
                    <a:pt x="21" y="138"/>
                  </a:lnTo>
                  <a:lnTo>
                    <a:pt x="10" y="118"/>
                  </a:lnTo>
                  <a:lnTo>
                    <a:pt x="2" y="97"/>
                  </a:lnTo>
                  <a:lnTo>
                    <a:pt x="0" y="75"/>
                  </a:lnTo>
                  <a:lnTo>
                    <a:pt x="2" y="52"/>
                  </a:lnTo>
                  <a:lnTo>
                    <a:pt x="10" y="32"/>
                  </a:lnTo>
                  <a:lnTo>
                    <a:pt x="21" y="12"/>
                  </a:lnTo>
                  <a:lnTo>
                    <a:pt x="25" y="8"/>
                  </a:lnTo>
                  <a:lnTo>
                    <a:pt x="31" y="6"/>
                  </a:lnTo>
                  <a:lnTo>
                    <a:pt x="38" y="4"/>
                  </a:lnTo>
                  <a:lnTo>
                    <a:pt x="45" y="2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32" y="19"/>
                  </a:lnTo>
                  <a:lnTo>
                    <a:pt x="24" y="37"/>
                  </a:lnTo>
                  <a:lnTo>
                    <a:pt x="17" y="55"/>
                  </a:lnTo>
                  <a:lnTo>
                    <a:pt x="15" y="75"/>
                  </a:lnTo>
                  <a:lnTo>
                    <a:pt x="17" y="94"/>
                  </a:lnTo>
                  <a:lnTo>
                    <a:pt x="24" y="113"/>
                  </a:lnTo>
                  <a:lnTo>
                    <a:pt x="32" y="130"/>
                  </a:lnTo>
                  <a:lnTo>
                    <a:pt x="46" y="145"/>
                  </a:lnTo>
                  <a:lnTo>
                    <a:pt x="61" y="157"/>
                  </a:lnTo>
                  <a:lnTo>
                    <a:pt x="80" y="165"/>
                  </a:lnTo>
                  <a:lnTo>
                    <a:pt x="100" y="171"/>
                  </a:lnTo>
                  <a:lnTo>
                    <a:pt x="122" y="174"/>
                  </a:lnTo>
                  <a:lnTo>
                    <a:pt x="143" y="171"/>
                  </a:lnTo>
                  <a:lnTo>
                    <a:pt x="163" y="165"/>
                  </a:lnTo>
                  <a:lnTo>
                    <a:pt x="182" y="157"/>
                  </a:lnTo>
                  <a:lnTo>
                    <a:pt x="197" y="145"/>
                  </a:lnTo>
                  <a:lnTo>
                    <a:pt x="211" y="130"/>
                  </a:lnTo>
                  <a:lnTo>
                    <a:pt x="220" y="113"/>
                  </a:lnTo>
                  <a:lnTo>
                    <a:pt x="221" y="110"/>
                  </a:lnTo>
                  <a:close/>
                </a:path>
              </a:pathLst>
            </a:custGeom>
            <a:solidFill>
              <a:srgbClr val="94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10" name="Freeform 146"/>
            <p:cNvSpPr>
              <a:spLocks/>
            </p:cNvSpPr>
            <p:nvPr/>
          </p:nvSpPr>
          <p:spPr bwMode="auto">
            <a:xfrm>
              <a:off x="2686" y="2024"/>
              <a:ext cx="69" cy="59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67" y="0"/>
                </a:cxn>
                <a:cxn ang="0">
                  <a:pos x="67" y="0"/>
                </a:cxn>
                <a:cxn ang="0">
                  <a:pos x="67" y="0"/>
                </a:cxn>
                <a:cxn ang="0">
                  <a:pos x="66" y="0"/>
                </a:cxn>
                <a:cxn ang="0">
                  <a:pos x="60" y="0"/>
                </a:cxn>
                <a:cxn ang="0">
                  <a:pos x="53" y="0"/>
                </a:cxn>
                <a:cxn ang="0">
                  <a:pos x="45" y="1"/>
                </a:cxn>
                <a:cxn ang="0">
                  <a:pos x="39" y="2"/>
                </a:cxn>
                <a:cxn ang="0">
                  <a:pos x="32" y="7"/>
                </a:cxn>
                <a:cxn ang="0">
                  <a:pos x="18" y="21"/>
                </a:cxn>
                <a:cxn ang="0">
                  <a:pos x="8" y="38"/>
                </a:cxn>
                <a:cxn ang="0">
                  <a:pos x="2" y="57"/>
                </a:cxn>
                <a:cxn ang="0">
                  <a:pos x="0" y="77"/>
                </a:cxn>
                <a:cxn ang="0">
                  <a:pos x="2" y="96"/>
                </a:cxn>
                <a:cxn ang="0">
                  <a:pos x="8" y="116"/>
                </a:cxn>
                <a:cxn ang="0">
                  <a:pos x="18" y="132"/>
                </a:cxn>
                <a:cxn ang="0">
                  <a:pos x="32" y="147"/>
                </a:cxn>
                <a:cxn ang="0">
                  <a:pos x="47" y="159"/>
                </a:cxn>
                <a:cxn ang="0">
                  <a:pos x="65" y="168"/>
                </a:cxn>
                <a:cxn ang="0">
                  <a:pos x="86" y="174"/>
                </a:cxn>
                <a:cxn ang="0">
                  <a:pos x="108" y="177"/>
                </a:cxn>
                <a:cxn ang="0">
                  <a:pos x="129" y="174"/>
                </a:cxn>
                <a:cxn ang="0">
                  <a:pos x="150" y="168"/>
                </a:cxn>
                <a:cxn ang="0">
                  <a:pos x="168" y="159"/>
                </a:cxn>
                <a:cxn ang="0">
                  <a:pos x="183" y="147"/>
                </a:cxn>
                <a:cxn ang="0">
                  <a:pos x="197" y="132"/>
                </a:cxn>
                <a:cxn ang="0">
                  <a:pos x="207" y="116"/>
                </a:cxn>
                <a:cxn ang="0">
                  <a:pos x="207" y="115"/>
                </a:cxn>
                <a:cxn ang="0">
                  <a:pos x="206" y="108"/>
                </a:cxn>
                <a:cxn ang="0">
                  <a:pos x="204" y="99"/>
                </a:cxn>
                <a:cxn ang="0">
                  <a:pos x="202" y="92"/>
                </a:cxn>
                <a:cxn ang="0">
                  <a:pos x="200" y="85"/>
                </a:cxn>
                <a:cxn ang="0">
                  <a:pos x="199" y="94"/>
                </a:cxn>
                <a:cxn ang="0">
                  <a:pos x="193" y="111"/>
                </a:cxn>
                <a:cxn ang="0">
                  <a:pos x="186" y="125"/>
                </a:cxn>
                <a:cxn ang="0">
                  <a:pos x="173" y="137"/>
                </a:cxn>
                <a:cxn ang="0">
                  <a:pos x="160" y="149"/>
                </a:cxn>
                <a:cxn ang="0">
                  <a:pos x="144" y="156"/>
                </a:cxn>
                <a:cxn ang="0">
                  <a:pos x="127" y="161"/>
                </a:cxn>
                <a:cxn ang="0">
                  <a:pos x="108" y="163"/>
                </a:cxn>
                <a:cxn ang="0">
                  <a:pos x="89" y="161"/>
                </a:cxn>
                <a:cxn ang="0">
                  <a:pos x="71" y="156"/>
                </a:cxn>
                <a:cxn ang="0">
                  <a:pos x="55" y="149"/>
                </a:cxn>
                <a:cxn ang="0">
                  <a:pos x="42" y="137"/>
                </a:cxn>
                <a:cxn ang="0">
                  <a:pos x="30" y="125"/>
                </a:cxn>
                <a:cxn ang="0">
                  <a:pos x="22" y="111"/>
                </a:cxn>
                <a:cxn ang="0">
                  <a:pos x="16" y="94"/>
                </a:cxn>
                <a:cxn ang="0">
                  <a:pos x="14" y="77"/>
                </a:cxn>
                <a:cxn ang="0">
                  <a:pos x="16" y="59"/>
                </a:cxn>
                <a:cxn ang="0">
                  <a:pos x="22" y="43"/>
                </a:cxn>
                <a:cxn ang="0">
                  <a:pos x="30" y="29"/>
                </a:cxn>
                <a:cxn ang="0">
                  <a:pos x="42" y="16"/>
                </a:cxn>
                <a:cxn ang="0">
                  <a:pos x="55" y="5"/>
                </a:cxn>
                <a:cxn ang="0">
                  <a:pos x="67" y="0"/>
                </a:cxn>
              </a:cxnLst>
              <a:rect l="0" t="0" r="r" b="b"/>
              <a:pathLst>
                <a:path w="207" h="177">
                  <a:moveTo>
                    <a:pt x="67" y="0"/>
                  </a:move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5" y="1"/>
                  </a:lnTo>
                  <a:lnTo>
                    <a:pt x="39" y="2"/>
                  </a:lnTo>
                  <a:lnTo>
                    <a:pt x="32" y="7"/>
                  </a:lnTo>
                  <a:lnTo>
                    <a:pt x="18" y="21"/>
                  </a:lnTo>
                  <a:lnTo>
                    <a:pt x="8" y="38"/>
                  </a:lnTo>
                  <a:lnTo>
                    <a:pt x="2" y="57"/>
                  </a:lnTo>
                  <a:lnTo>
                    <a:pt x="0" y="77"/>
                  </a:lnTo>
                  <a:lnTo>
                    <a:pt x="2" y="96"/>
                  </a:lnTo>
                  <a:lnTo>
                    <a:pt x="8" y="116"/>
                  </a:lnTo>
                  <a:lnTo>
                    <a:pt x="18" y="132"/>
                  </a:lnTo>
                  <a:lnTo>
                    <a:pt x="32" y="147"/>
                  </a:lnTo>
                  <a:lnTo>
                    <a:pt x="47" y="159"/>
                  </a:lnTo>
                  <a:lnTo>
                    <a:pt x="65" y="168"/>
                  </a:lnTo>
                  <a:lnTo>
                    <a:pt x="86" y="174"/>
                  </a:lnTo>
                  <a:lnTo>
                    <a:pt x="108" y="177"/>
                  </a:lnTo>
                  <a:lnTo>
                    <a:pt x="129" y="174"/>
                  </a:lnTo>
                  <a:lnTo>
                    <a:pt x="150" y="168"/>
                  </a:lnTo>
                  <a:lnTo>
                    <a:pt x="168" y="159"/>
                  </a:lnTo>
                  <a:lnTo>
                    <a:pt x="183" y="147"/>
                  </a:lnTo>
                  <a:lnTo>
                    <a:pt x="197" y="132"/>
                  </a:lnTo>
                  <a:lnTo>
                    <a:pt x="207" y="116"/>
                  </a:lnTo>
                  <a:lnTo>
                    <a:pt x="207" y="115"/>
                  </a:lnTo>
                  <a:lnTo>
                    <a:pt x="206" y="108"/>
                  </a:lnTo>
                  <a:lnTo>
                    <a:pt x="204" y="99"/>
                  </a:lnTo>
                  <a:lnTo>
                    <a:pt x="202" y="92"/>
                  </a:lnTo>
                  <a:lnTo>
                    <a:pt x="200" y="85"/>
                  </a:lnTo>
                  <a:lnTo>
                    <a:pt x="199" y="94"/>
                  </a:lnTo>
                  <a:lnTo>
                    <a:pt x="193" y="111"/>
                  </a:lnTo>
                  <a:lnTo>
                    <a:pt x="186" y="125"/>
                  </a:lnTo>
                  <a:lnTo>
                    <a:pt x="173" y="137"/>
                  </a:lnTo>
                  <a:lnTo>
                    <a:pt x="160" y="149"/>
                  </a:lnTo>
                  <a:lnTo>
                    <a:pt x="144" y="156"/>
                  </a:lnTo>
                  <a:lnTo>
                    <a:pt x="127" y="161"/>
                  </a:lnTo>
                  <a:lnTo>
                    <a:pt x="108" y="163"/>
                  </a:lnTo>
                  <a:lnTo>
                    <a:pt x="89" y="161"/>
                  </a:lnTo>
                  <a:lnTo>
                    <a:pt x="71" y="156"/>
                  </a:lnTo>
                  <a:lnTo>
                    <a:pt x="55" y="149"/>
                  </a:lnTo>
                  <a:lnTo>
                    <a:pt x="42" y="137"/>
                  </a:lnTo>
                  <a:lnTo>
                    <a:pt x="30" y="125"/>
                  </a:lnTo>
                  <a:lnTo>
                    <a:pt x="22" y="111"/>
                  </a:lnTo>
                  <a:lnTo>
                    <a:pt x="16" y="94"/>
                  </a:lnTo>
                  <a:lnTo>
                    <a:pt x="14" y="77"/>
                  </a:lnTo>
                  <a:lnTo>
                    <a:pt x="16" y="59"/>
                  </a:lnTo>
                  <a:lnTo>
                    <a:pt x="22" y="43"/>
                  </a:lnTo>
                  <a:lnTo>
                    <a:pt x="30" y="29"/>
                  </a:lnTo>
                  <a:lnTo>
                    <a:pt x="42" y="16"/>
                  </a:lnTo>
                  <a:lnTo>
                    <a:pt x="55" y="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A1A1A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11" name="Freeform 147"/>
            <p:cNvSpPr>
              <a:spLocks/>
            </p:cNvSpPr>
            <p:nvPr/>
          </p:nvSpPr>
          <p:spPr bwMode="auto">
            <a:xfrm>
              <a:off x="2690" y="2024"/>
              <a:ext cx="63" cy="54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77" y="1"/>
                </a:cxn>
                <a:cxn ang="0">
                  <a:pos x="68" y="0"/>
                </a:cxn>
                <a:cxn ang="0">
                  <a:pos x="58" y="0"/>
                </a:cxn>
                <a:cxn ang="0">
                  <a:pos x="53" y="0"/>
                </a:cxn>
                <a:cxn ang="0">
                  <a:pos x="53" y="0"/>
                </a:cxn>
                <a:cxn ang="0">
                  <a:pos x="42" y="5"/>
                </a:cxn>
                <a:cxn ang="0">
                  <a:pos x="17" y="29"/>
                </a:cxn>
                <a:cxn ang="0">
                  <a:pos x="2" y="59"/>
                </a:cxn>
                <a:cxn ang="0">
                  <a:pos x="2" y="94"/>
                </a:cxn>
                <a:cxn ang="0">
                  <a:pos x="17" y="125"/>
                </a:cxn>
                <a:cxn ang="0">
                  <a:pos x="42" y="149"/>
                </a:cxn>
                <a:cxn ang="0">
                  <a:pos x="76" y="162"/>
                </a:cxn>
                <a:cxn ang="0">
                  <a:pos x="114" y="162"/>
                </a:cxn>
                <a:cxn ang="0">
                  <a:pos x="147" y="149"/>
                </a:cxn>
                <a:cxn ang="0">
                  <a:pos x="173" y="125"/>
                </a:cxn>
                <a:cxn ang="0">
                  <a:pos x="187" y="94"/>
                </a:cxn>
                <a:cxn ang="0">
                  <a:pos x="186" y="85"/>
                </a:cxn>
                <a:cxn ang="0">
                  <a:pos x="185" y="80"/>
                </a:cxn>
                <a:cxn ang="0">
                  <a:pos x="175" y="77"/>
                </a:cxn>
                <a:cxn ang="0">
                  <a:pos x="170" y="55"/>
                </a:cxn>
                <a:cxn ang="0">
                  <a:pos x="177" y="66"/>
                </a:cxn>
                <a:cxn ang="0">
                  <a:pos x="184" y="77"/>
                </a:cxn>
                <a:cxn ang="0">
                  <a:pos x="174" y="91"/>
                </a:cxn>
                <a:cxn ang="0">
                  <a:pos x="161" y="118"/>
                </a:cxn>
                <a:cxn ang="0">
                  <a:pos x="139" y="139"/>
                </a:cxn>
                <a:cxn ang="0">
                  <a:pos x="110" y="150"/>
                </a:cxn>
                <a:cxn ang="0">
                  <a:pos x="79" y="150"/>
                </a:cxn>
                <a:cxn ang="0">
                  <a:pos x="50" y="139"/>
                </a:cxn>
                <a:cxn ang="0">
                  <a:pos x="28" y="118"/>
                </a:cxn>
                <a:cxn ang="0">
                  <a:pos x="16" y="91"/>
                </a:cxn>
                <a:cxn ang="0">
                  <a:pos x="16" y="62"/>
                </a:cxn>
                <a:cxn ang="0">
                  <a:pos x="28" y="36"/>
                </a:cxn>
                <a:cxn ang="0">
                  <a:pos x="50" y="15"/>
                </a:cxn>
                <a:cxn ang="0">
                  <a:pos x="79" y="4"/>
                </a:cxn>
              </a:cxnLst>
              <a:rect l="0" t="0" r="r" b="b"/>
              <a:pathLst>
                <a:path w="187" h="164">
                  <a:moveTo>
                    <a:pt x="90" y="4"/>
                  </a:moveTo>
                  <a:lnTo>
                    <a:pt x="86" y="3"/>
                  </a:lnTo>
                  <a:lnTo>
                    <a:pt x="81" y="2"/>
                  </a:lnTo>
                  <a:lnTo>
                    <a:pt x="77" y="1"/>
                  </a:lnTo>
                  <a:lnTo>
                    <a:pt x="72" y="1"/>
                  </a:lnTo>
                  <a:lnTo>
                    <a:pt x="68" y="0"/>
                  </a:lnTo>
                  <a:lnTo>
                    <a:pt x="63" y="0"/>
                  </a:lnTo>
                  <a:lnTo>
                    <a:pt x="58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42" y="5"/>
                  </a:lnTo>
                  <a:lnTo>
                    <a:pt x="28" y="15"/>
                  </a:lnTo>
                  <a:lnTo>
                    <a:pt x="17" y="29"/>
                  </a:lnTo>
                  <a:lnTo>
                    <a:pt x="8" y="43"/>
                  </a:lnTo>
                  <a:lnTo>
                    <a:pt x="2" y="59"/>
                  </a:lnTo>
                  <a:lnTo>
                    <a:pt x="0" y="77"/>
                  </a:lnTo>
                  <a:lnTo>
                    <a:pt x="2" y="94"/>
                  </a:lnTo>
                  <a:lnTo>
                    <a:pt x="8" y="111"/>
                  </a:lnTo>
                  <a:lnTo>
                    <a:pt x="17" y="125"/>
                  </a:lnTo>
                  <a:lnTo>
                    <a:pt x="28" y="139"/>
                  </a:lnTo>
                  <a:lnTo>
                    <a:pt x="42" y="149"/>
                  </a:lnTo>
                  <a:lnTo>
                    <a:pt x="58" y="157"/>
                  </a:lnTo>
                  <a:lnTo>
                    <a:pt x="76" y="162"/>
                  </a:lnTo>
                  <a:lnTo>
                    <a:pt x="95" y="164"/>
                  </a:lnTo>
                  <a:lnTo>
                    <a:pt x="114" y="162"/>
                  </a:lnTo>
                  <a:lnTo>
                    <a:pt x="131" y="157"/>
                  </a:lnTo>
                  <a:lnTo>
                    <a:pt x="147" y="149"/>
                  </a:lnTo>
                  <a:lnTo>
                    <a:pt x="161" y="139"/>
                  </a:lnTo>
                  <a:lnTo>
                    <a:pt x="173" y="125"/>
                  </a:lnTo>
                  <a:lnTo>
                    <a:pt x="181" y="111"/>
                  </a:lnTo>
                  <a:lnTo>
                    <a:pt x="187" y="94"/>
                  </a:lnTo>
                  <a:lnTo>
                    <a:pt x="187" y="87"/>
                  </a:lnTo>
                  <a:lnTo>
                    <a:pt x="186" y="85"/>
                  </a:lnTo>
                  <a:lnTo>
                    <a:pt x="186" y="82"/>
                  </a:lnTo>
                  <a:lnTo>
                    <a:pt x="185" y="80"/>
                  </a:lnTo>
                  <a:lnTo>
                    <a:pt x="184" y="77"/>
                  </a:lnTo>
                  <a:lnTo>
                    <a:pt x="175" y="77"/>
                  </a:lnTo>
                  <a:lnTo>
                    <a:pt x="174" y="62"/>
                  </a:lnTo>
                  <a:lnTo>
                    <a:pt x="170" y="55"/>
                  </a:lnTo>
                  <a:lnTo>
                    <a:pt x="174" y="60"/>
                  </a:lnTo>
                  <a:lnTo>
                    <a:pt x="177" y="66"/>
                  </a:lnTo>
                  <a:lnTo>
                    <a:pt x="180" y="72"/>
                  </a:lnTo>
                  <a:lnTo>
                    <a:pt x="184" y="77"/>
                  </a:lnTo>
                  <a:lnTo>
                    <a:pt x="175" y="77"/>
                  </a:lnTo>
                  <a:lnTo>
                    <a:pt x="174" y="91"/>
                  </a:lnTo>
                  <a:lnTo>
                    <a:pt x="168" y="106"/>
                  </a:lnTo>
                  <a:lnTo>
                    <a:pt x="161" y="118"/>
                  </a:lnTo>
                  <a:lnTo>
                    <a:pt x="151" y="129"/>
                  </a:lnTo>
                  <a:lnTo>
                    <a:pt x="139" y="139"/>
                  </a:lnTo>
                  <a:lnTo>
                    <a:pt x="126" y="145"/>
                  </a:lnTo>
                  <a:lnTo>
                    <a:pt x="110" y="150"/>
                  </a:lnTo>
                  <a:lnTo>
                    <a:pt x="95" y="151"/>
                  </a:lnTo>
                  <a:lnTo>
                    <a:pt x="79" y="150"/>
                  </a:lnTo>
                  <a:lnTo>
                    <a:pt x="63" y="145"/>
                  </a:lnTo>
                  <a:lnTo>
                    <a:pt x="50" y="139"/>
                  </a:lnTo>
                  <a:lnTo>
                    <a:pt x="38" y="129"/>
                  </a:lnTo>
                  <a:lnTo>
                    <a:pt x="28" y="118"/>
                  </a:lnTo>
                  <a:lnTo>
                    <a:pt x="21" y="106"/>
                  </a:lnTo>
                  <a:lnTo>
                    <a:pt x="16" y="91"/>
                  </a:lnTo>
                  <a:lnTo>
                    <a:pt x="14" y="77"/>
                  </a:lnTo>
                  <a:lnTo>
                    <a:pt x="16" y="62"/>
                  </a:lnTo>
                  <a:lnTo>
                    <a:pt x="21" y="48"/>
                  </a:lnTo>
                  <a:lnTo>
                    <a:pt x="28" y="36"/>
                  </a:lnTo>
                  <a:lnTo>
                    <a:pt x="38" y="24"/>
                  </a:lnTo>
                  <a:lnTo>
                    <a:pt x="50" y="15"/>
                  </a:lnTo>
                  <a:lnTo>
                    <a:pt x="63" y="9"/>
                  </a:lnTo>
                  <a:lnTo>
                    <a:pt x="79" y="4"/>
                  </a:lnTo>
                  <a:lnTo>
                    <a:pt x="90" y="4"/>
                  </a:lnTo>
                  <a:close/>
                </a:path>
              </a:pathLst>
            </a:custGeom>
            <a:solidFill>
              <a:srgbClr val="ADAD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12" name="Freeform 148"/>
            <p:cNvSpPr>
              <a:spLocks/>
            </p:cNvSpPr>
            <p:nvPr/>
          </p:nvSpPr>
          <p:spPr bwMode="auto">
            <a:xfrm>
              <a:off x="2695" y="2025"/>
              <a:ext cx="54" cy="49"/>
            </a:xfrm>
            <a:custGeom>
              <a:avLst/>
              <a:gdLst/>
              <a:ahLst/>
              <a:cxnLst>
                <a:cxn ang="0">
                  <a:pos x="153" y="46"/>
                </a:cxn>
                <a:cxn ang="0">
                  <a:pos x="134" y="29"/>
                </a:cxn>
                <a:cxn ang="0">
                  <a:pos x="112" y="14"/>
                </a:cxn>
                <a:cxn ang="0">
                  <a:pos x="87" y="4"/>
                </a:cxn>
                <a:cxn ang="0">
                  <a:pos x="65" y="0"/>
                </a:cxn>
                <a:cxn ang="0">
                  <a:pos x="36" y="12"/>
                </a:cxn>
                <a:cxn ang="0">
                  <a:pos x="15" y="32"/>
                </a:cxn>
                <a:cxn ang="0">
                  <a:pos x="1" y="58"/>
                </a:cxn>
                <a:cxn ang="0">
                  <a:pos x="1" y="89"/>
                </a:cxn>
                <a:cxn ang="0">
                  <a:pos x="15" y="116"/>
                </a:cxn>
                <a:cxn ang="0">
                  <a:pos x="36" y="136"/>
                </a:cxn>
                <a:cxn ang="0">
                  <a:pos x="65" y="148"/>
                </a:cxn>
                <a:cxn ang="0">
                  <a:pos x="98" y="148"/>
                </a:cxn>
                <a:cxn ang="0">
                  <a:pos x="127" y="136"/>
                </a:cxn>
                <a:cxn ang="0">
                  <a:pos x="148" y="116"/>
                </a:cxn>
                <a:cxn ang="0">
                  <a:pos x="162" y="89"/>
                </a:cxn>
                <a:cxn ang="0">
                  <a:pos x="148" y="74"/>
                </a:cxn>
                <a:cxn ang="0">
                  <a:pos x="143" y="50"/>
                </a:cxn>
                <a:cxn ang="0">
                  <a:pos x="128" y="31"/>
                </a:cxn>
                <a:cxn ang="0">
                  <a:pos x="107" y="17"/>
                </a:cxn>
                <a:cxn ang="0">
                  <a:pos x="82" y="12"/>
                </a:cxn>
                <a:cxn ang="0">
                  <a:pos x="56" y="17"/>
                </a:cxn>
                <a:cxn ang="0">
                  <a:pos x="35" y="31"/>
                </a:cxn>
                <a:cxn ang="0">
                  <a:pos x="20" y="50"/>
                </a:cxn>
                <a:cxn ang="0">
                  <a:pos x="15" y="74"/>
                </a:cxn>
                <a:cxn ang="0">
                  <a:pos x="20" y="97"/>
                </a:cxn>
                <a:cxn ang="0">
                  <a:pos x="35" y="117"/>
                </a:cxn>
                <a:cxn ang="0">
                  <a:pos x="56" y="130"/>
                </a:cxn>
                <a:cxn ang="0">
                  <a:pos x="82" y="136"/>
                </a:cxn>
                <a:cxn ang="0">
                  <a:pos x="107" y="130"/>
                </a:cxn>
                <a:cxn ang="0">
                  <a:pos x="128" y="117"/>
                </a:cxn>
                <a:cxn ang="0">
                  <a:pos x="143" y="97"/>
                </a:cxn>
                <a:cxn ang="0">
                  <a:pos x="148" y="74"/>
                </a:cxn>
                <a:cxn ang="0">
                  <a:pos x="162" y="58"/>
                </a:cxn>
              </a:cxnLst>
              <a:rect l="0" t="0" r="r" b="b"/>
              <a:pathLst>
                <a:path w="163" h="149">
                  <a:moveTo>
                    <a:pt x="161" y="56"/>
                  </a:moveTo>
                  <a:lnTo>
                    <a:pt x="153" y="46"/>
                  </a:lnTo>
                  <a:lnTo>
                    <a:pt x="144" y="37"/>
                  </a:lnTo>
                  <a:lnTo>
                    <a:pt x="134" y="29"/>
                  </a:lnTo>
                  <a:lnTo>
                    <a:pt x="124" y="20"/>
                  </a:lnTo>
                  <a:lnTo>
                    <a:pt x="112" y="14"/>
                  </a:lnTo>
                  <a:lnTo>
                    <a:pt x="101" y="8"/>
                  </a:lnTo>
                  <a:lnTo>
                    <a:pt x="87" y="4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50" y="5"/>
                  </a:lnTo>
                  <a:lnTo>
                    <a:pt x="36" y="12"/>
                  </a:lnTo>
                  <a:lnTo>
                    <a:pt x="25" y="20"/>
                  </a:lnTo>
                  <a:lnTo>
                    <a:pt x="15" y="32"/>
                  </a:lnTo>
                  <a:lnTo>
                    <a:pt x="7" y="45"/>
                  </a:lnTo>
                  <a:lnTo>
                    <a:pt x="1" y="58"/>
                  </a:lnTo>
                  <a:lnTo>
                    <a:pt x="0" y="74"/>
                  </a:lnTo>
                  <a:lnTo>
                    <a:pt x="1" y="89"/>
                  </a:lnTo>
                  <a:lnTo>
                    <a:pt x="7" y="103"/>
                  </a:lnTo>
                  <a:lnTo>
                    <a:pt x="15" y="116"/>
                  </a:lnTo>
                  <a:lnTo>
                    <a:pt x="25" y="126"/>
                  </a:lnTo>
                  <a:lnTo>
                    <a:pt x="36" y="136"/>
                  </a:lnTo>
                  <a:lnTo>
                    <a:pt x="50" y="143"/>
                  </a:lnTo>
                  <a:lnTo>
                    <a:pt x="65" y="148"/>
                  </a:lnTo>
                  <a:lnTo>
                    <a:pt x="82" y="149"/>
                  </a:lnTo>
                  <a:lnTo>
                    <a:pt x="98" y="148"/>
                  </a:lnTo>
                  <a:lnTo>
                    <a:pt x="113" y="143"/>
                  </a:lnTo>
                  <a:lnTo>
                    <a:pt x="127" y="136"/>
                  </a:lnTo>
                  <a:lnTo>
                    <a:pt x="140" y="126"/>
                  </a:lnTo>
                  <a:lnTo>
                    <a:pt x="148" y="116"/>
                  </a:lnTo>
                  <a:lnTo>
                    <a:pt x="156" y="103"/>
                  </a:lnTo>
                  <a:lnTo>
                    <a:pt x="162" y="89"/>
                  </a:lnTo>
                  <a:lnTo>
                    <a:pt x="163" y="74"/>
                  </a:lnTo>
                  <a:lnTo>
                    <a:pt x="148" y="74"/>
                  </a:lnTo>
                  <a:lnTo>
                    <a:pt x="147" y="62"/>
                  </a:lnTo>
                  <a:lnTo>
                    <a:pt x="143" y="50"/>
                  </a:lnTo>
                  <a:lnTo>
                    <a:pt x="137" y="40"/>
                  </a:lnTo>
                  <a:lnTo>
                    <a:pt x="128" y="31"/>
                  </a:lnTo>
                  <a:lnTo>
                    <a:pt x="118" y="22"/>
                  </a:lnTo>
                  <a:lnTo>
                    <a:pt x="107" y="17"/>
                  </a:lnTo>
                  <a:lnTo>
                    <a:pt x="95" y="13"/>
                  </a:lnTo>
                  <a:lnTo>
                    <a:pt x="82" y="12"/>
                  </a:lnTo>
                  <a:lnTo>
                    <a:pt x="68" y="13"/>
                  </a:lnTo>
                  <a:lnTo>
                    <a:pt x="56" y="17"/>
                  </a:lnTo>
                  <a:lnTo>
                    <a:pt x="45" y="22"/>
                  </a:lnTo>
                  <a:lnTo>
                    <a:pt x="35" y="31"/>
                  </a:lnTo>
                  <a:lnTo>
                    <a:pt x="26" y="40"/>
                  </a:lnTo>
                  <a:lnTo>
                    <a:pt x="20" y="50"/>
                  </a:lnTo>
                  <a:lnTo>
                    <a:pt x="16" y="62"/>
                  </a:lnTo>
                  <a:lnTo>
                    <a:pt x="15" y="74"/>
                  </a:lnTo>
                  <a:lnTo>
                    <a:pt x="16" y="86"/>
                  </a:lnTo>
                  <a:lnTo>
                    <a:pt x="20" y="97"/>
                  </a:lnTo>
                  <a:lnTo>
                    <a:pt x="26" y="108"/>
                  </a:lnTo>
                  <a:lnTo>
                    <a:pt x="35" y="117"/>
                  </a:lnTo>
                  <a:lnTo>
                    <a:pt x="45" y="125"/>
                  </a:lnTo>
                  <a:lnTo>
                    <a:pt x="56" y="130"/>
                  </a:lnTo>
                  <a:lnTo>
                    <a:pt x="68" y="134"/>
                  </a:lnTo>
                  <a:lnTo>
                    <a:pt x="82" y="136"/>
                  </a:lnTo>
                  <a:lnTo>
                    <a:pt x="95" y="134"/>
                  </a:lnTo>
                  <a:lnTo>
                    <a:pt x="107" y="130"/>
                  </a:lnTo>
                  <a:lnTo>
                    <a:pt x="118" y="125"/>
                  </a:lnTo>
                  <a:lnTo>
                    <a:pt x="128" y="117"/>
                  </a:lnTo>
                  <a:lnTo>
                    <a:pt x="137" y="108"/>
                  </a:lnTo>
                  <a:lnTo>
                    <a:pt x="143" y="97"/>
                  </a:lnTo>
                  <a:lnTo>
                    <a:pt x="147" y="86"/>
                  </a:lnTo>
                  <a:lnTo>
                    <a:pt x="148" y="74"/>
                  </a:lnTo>
                  <a:lnTo>
                    <a:pt x="163" y="74"/>
                  </a:lnTo>
                  <a:lnTo>
                    <a:pt x="162" y="58"/>
                  </a:lnTo>
                  <a:lnTo>
                    <a:pt x="161" y="56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13" name="Freeform 149"/>
            <p:cNvSpPr>
              <a:spLocks/>
            </p:cNvSpPr>
            <p:nvPr/>
          </p:nvSpPr>
          <p:spPr bwMode="auto">
            <a:xfrm>
              <a:off x="2700" y="2028"/>
              <a:ext cx="43" cy="42"/>
            </a:xfrm>
            <a:custGeom>
              <a:avLst/>
              <a:gdLst/>
              <a:ahLst/>
              <a:cxnLst>
                <a:cxn ang="0">
                  <a:pos x="134" y="51"/>
                </a:cxn>
                <a:cxn ang="0">
                  <a:pos x="123" y="28"/>
                </a:cxn>
                <a:cxn ang="0">
                  <a:pos x="105" y="11"/>
                </a:cxn>
                <a:cxn ang="0">
                  <a:pos x="81" y="1"/>
                </a:cxn>
                <a:cxn ang="0">
                  <a:pos x="54" y="1"/>
                </a:cxn>
                <a:cxn ang="0">
                  <a:pos x="30" y="11"/>
                </a:cxn>
                <a:cxn ang="0">
                  <a:pos x="12" y="28"/>
                </a:cxn>
                <a:cxn ang="0">
                  <a:pos x="1" y="51"/>
                </a:cxn>
                <a:cxn ang="0">
                  <a:pos x="1" y="75"/>
                </a:cxn>
                <a:cxn ang="0">
                  <a:pos x="12" y="98"/>
                </a:cxn>
                <a:cxn ang="0">
                  <a:pos x="30" y="114"/>
                </a:cxn>
                <a:cxn ang="0">
                  <a:pos x="54" y="125"/>
                </a:cxn>
                <a:cxn ang="0">
                  <a:pos x="81" y="125"/>
                </a:cxn>
                <a:cxn ang="0">
                  <a:pos x="105" y="114"/>
                </a:cxn>
                <a:cxn ang="0">
                  <a:pos x="123" y="98"/>
                </a:cxn>
                <a:cxn ang="0">
                  <a:pos x="134" y="75"/>
                </a:cxn>
                <a:cxn ang="0">
                  <a:pos x="121" y="63"/>
                </a:cxn>
                <a:cxn ang="0">
                  <a:pos x="117" y="44"/>
                </a:cxn>
                <a:cxn ang="0">
                  <a:pos x="105" y="28"/>
                </a:cxn>
                <a:cxn ang="0">
                  <a:pos x="88" y="18"/>
                </a:cxn>
                <a:cxn ang="0">
                  <a:pos x="68" y="14"/>
                </a:cxn>
                <a:cxn ang="0">
                  <a:pos x="48" y="18"/>
                </a:cxn>
                <a:cxn ang="0">
                  <a:pos x="30" y="28"/>
                </a:cxn>
                <a:cxn ang="0">
                  <a:pos x="19" y="44"/>
                </a:cxn>
                <a:cxn ang="0">
                  <a:pos x="14" y="63"/>
                </a:cxn>
                <a:cxn ang="0">
                  <a:pos x="19" y="81"/>
                </a:cxn>
                <a:cxn ang="0">
                  <a:pos x="30" y="98"/>
                </a:cxn>
                <a:cxn ang="0">
                  <a:pos x="48" y="108"/>
                </a:cxn>
                <a:cxn ang="0">
                  <a:pos x="68" y="112"/>
                </a:cxn>
                <a:cxn ang="0">
                  <a:pos x="88" y="108"/>
                </a:cxn>
                <a:cxn ang="0">
                  <a:pos x="105" y="98"/>
                </a:cxn>
                <a:cxn ang="0">
                  <a:pos x="117" y="81"/>
                </a:cxn>
                <a:cxn ang="0">
                  <a:pos x="121" y="63"/>
                </a:cxn>
              </a:cxnLst>
              <a:rect l="0" t="0" r="r" b="b"/>
              <a:pathLst>
                <a:path w="136" h="126">
                  <a:moveTo>
                    <a:pt x="136" y="63"/>
                  </a:moveTo>
                  <a:lnTo>
                    <a:pt x="134" y="51"/>
                  </a:lnTo>
                  <a:lnTo>
                    <a:pt x="130" y="39"/>
                  </a:lnTo>
                  <a:lnTo>
                    <a:pt x="123" y="28"/>
                  </a:lnTo>
                  <a:lnTo>
                    <a:pt x="115" y="19"/>
                  </a:lnTo>
                  <a:lnTo>
                    <a:pt x="105" y="11"/>
                  </a:lnTo>
                  <a:lnTo>
                    <a:pt x="93" y="5"/>
                  </a:lnTo>
                  <a:lnTo>
                    <a:pt x="81" y="1"/>
                  </a:lnTo>
                  <a:lnTo>
                    <a:pt x="68" y="0"/>
                  </a:lnTo>
                  <a:lnTo>
                    <a:pt x="54" y="1"/>
                  </a:lnTo>
                  <a:lnTo>
                    <a:pt x="42" y="5"/>
                  </a:lnTo>
                  <a:lnTo>
                    <a:pt x="30" y="11"/>
                  </a:lnTo>
                  <a:lnTo>
                    <a:pt x="20" y="19"/>
                  </a:lnTo>
                  <a:lnTo>
                    <a:pt x="12" y="28"/>
                  </a:lnTo>
                  <a:lnTo>
                    <a:pt x="5" y="39"/>
                  </a:lnTo>
                  <a:lnTo>
                    <a:pt x="1" y="51"/>
                  </a:lnTo>
                  <a:lnTo>
                    <a:pt x="0" y="63"/>
                  </a:lnTo>
                  <a:lnTo>
                    <a:pt x="1" y="75"/>
                  </a:lnTo>
                  <a:lnTo>
                    <a:pt x="5" y="86"/>
                  </a:lnTo>
                  <a:lnTo>
                    <a:pt x="12" y="98"/>
                  </a:lnTo>
                  <a:lnTo>
                    <a:pt x="20" y="107"/>
                  </a:lnTo>
                  <a:lnTo>
                    <a:pt x="30" y="114"/>
                  </a:lnTo>
                  <a:lnTo>
                    <a:pt x="42" y="120"/>
                  </a:lnTo>
                  <a:lnTo>
                    <a:pt x="54" y="125"/>
                  </a:lnTo>
                  <a:lnTo>
                    <a:pt x="68" y="126"/>
                  </a:lnTo>
                  <a:lnTo>
                    <a:pt x="81" y="125"/>
                  </a:lnTo>
                  <a:lnTo>
                    <a:pt x="93" y="120"/>
                  </a:lnTo>
                  <a:lnTo>
                    <a:pt x="105" y="114"/>
                  </a:lnTo>
                  <a:lnTo>
                    <a:pt x="115" y="107"/>
                  </a:lnTo>
                  <a:lnTo>
                    <a:pt x="123" y="98"/>
                  </a:lnTo>
                  <a:lnTo>
                    <a:pt x="130" y="86"/>
                  </a:lnTo>
                  <a:lnTo>
                    <a:pt x="134" y="75"/>
                  </a:lnTo>
                  <a:lnTo>
                    <a:pt x="136" y="63"/>
                  </a:lnTo>
                  <a:lnTo>
                    <a:pt x="121" y="63"/>
                  </a:lnTo>
                  <a:lnTo>
                    <a:pt x="120" y="53"/>
                  </a:lnTo>
                  <a:lnTo>
                    <a:pt x="117" y="44"/>
                  </a:lnTo>
                  <a:lnTo>
                    <a:pt x="112" y="35"/>
                  </a:lnTo>
                  <a:lnTo>
                    <a:pt x="105" y="28"/>
                  </a:lnTo>
                  <a:lnTo>
                    <a:pt x="98" y="22"/>
                  </a:lnTo>
                  <a:lnTo>
                    <a:pt x="88" y="18"/>
                  </a:lnTo>
                  <a:lnTo>
                    <a:pt x="79" y="15"/>
                  </a:lnTo>
                  <a:lnTo>
                    <a:pt x="68" y="14"/>
                  </a:lnTo>
                  <a:lnTo>
                    <a:pt x="56" y="15"/>
                  </a:lnTo>
                  <a:lnTo>
                    <a:pt x="48" y="18"/>
                  </a:lnTo>
                  <a:lnTo>
                    <a:pt x="38" y="22"/>
                  </a:lnTo>
                  <a:lnTo>
                    <a:pt x="30" y="28"/>
                  </a:lnTo>
                  <a:lnTo>
                    <a:pt x="23" y="35"/>
                  </a:lnTo>
                  <a:lnTo>
                    <a:pt x="19" y="44"/>
                  </a:lnTo>
                  <a:lnTo>
                    <a:pt x="15" y="53"/>
                  </a:lnTo>
                  <a:lnTo>
                    <a:pt x="14" y="63"/>
                  </a:lnTo>
                  <a:lnTo>
                    <a:pt x="15" y="73"/>
                  </a:lnTo>
                  <a:lnTo>
                    <a:pt x="19" y="81"/>
                  </a:lnTo>
                  <a:lnTo>
                    <a:pt x="23" y="91"/>
                  </a:lnTo>
                  <a:lnTo>
                    <a:pt x="30" y="98"/>
                  </a:lnTo>
                  <a:lnTo>
                    <a:pt x="38" y="104"/>
                  </a:lnTo>
                  <a:lnTo>
                    <a:pt x="48" y="108"/>
                  </a:lnTo>
                  <a:lnTo>
                    <a:pt x="56" y="111"/>
                  </a:lnTo>
                  <a:lnTo>
                    <a:pt x="68" y="112"/>
                  </a:lnTo>
                  <a:lnTo>
                    <a:pt x="79" y="111"/>
                  </a:lnTo>
                  <a:lnTo>
                    <a:pt x="88" y="108"/>
                  </a:lnTo>
                  <a:lnTo>
                    <a:pt x="98" y="104"/>
                  </a:lnTo>
                  <a:lnTo>
                    <a:pt x="105" y="98"/>
                  </a:lnTo>
                  <a:lnTo>
                    <a:pt x="112" y="91"/>
                  </a:lnTo>
                  <a:lnTo>
                    <a:pt x="117" y="81"/>
                  </a:lnTo>
                  <a:lnTo>
                    <a:pt x="120" y="73"/>
                  </a:lnTo>
                  <a:lnTo>
                    <a:pt x="121" y="63"/>
                  </a:lnTo>
                  <a:lnTo>
                    <a:pt x="136" y="63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14" name="Freeform 150"/>
            <p:cNvSpPr>
              <a:spLocks/>
            </p:cNvSpPr>
            <p:nvPr/>
          </p:nvSpPr>
          <p:spPr bwMode="auto">
            <a:xfrm>
              <a:off x="2703" y="2032"/>
              <a:ext cx="37" cy="34"/>
            </a:xfrm>
            <a:custGeom>
              <a:avLst/>
              <a:gdLst/>
              <a:ahLst/>
              <a:cxnLst>
                <a:cxn ang="0">
                  <a:pos x="108" y="41"/>
                </a:cxn>
                <a:cxn ang="0">
                  <a:pos x="100" y="23"/>
                </a:cxn>
                <a:cxn ang="0">
                  <a:pos x="85" y="9"/>
                </a:cxn>
                <a:cxn ang="0">
                  <a:pos x="66" y="2"/>
                </a:cxn>
                <a:cxn ang="0">
                  <a:pos x="43" y="2"/>
                </a:cxn>
                <a:cxn ang="0">
                  <a:pos x="25" y="9"/>
                </a:cxn>
                <a:cxn ang="0">
                  <a:pos x="9" y="23"/>
                </a:cxn>
                <a:cxn ang="0">
                  <a:pos x="1" y="41"/>
                </a:cxn>
                <a:cxn ang="0">
                  <a:pos x="1" y="61"/>
                </a:cxn>
                <a:cxn ang="0">
                  <a:pos x="9" y="79"/>
                </a:cxn>
                <a:cxn ang="0">
                  <a:pos x="25" y="93"/>
                </a:cxn>
                <a:cxn ang="0">
                  <a:pos x="43" y="100"/>
                </a:cxn>
                <a:cxn ang="0">
                  <a:pos x="66" y="100"/>
                </a:cxn>
                <a:cxn ang="0">
                  <a:pos x="85" y="93"/>
                </a:cxn>
                <a:cxn ang="0">
                  <a:pos x="100" y="79"/>
                </a:cxn>
                <a:cxn ang="0">
                  <a:pos x="108" y="61"/>
                </a:cxn>
                <a:cxn ang="0">
                  <a:pos x="95" y="51"/>
                </a:cxn>
                <a:cxn ang="0">
                  <a:pos x="91" y="36"/>
                </a:cxn>
                <a:cxn ang="0">
                  <a:pos x="82" y="25"/>
                </a:cxn>
                <a:cxn ang="0">
                  <a:pos x="70" y="17"/>
                </a:cxn>
                <a:cxn ang="0">
                  <a:pos x="55" y="14"/>
                </a:cxn>
                <a:cxn ang="0">
                  <a:pos x="39" y="17"/>
                </a:cxn>
                <a:cxn ang="0">
                  <a:pos x="27" y="25"/>
                </a:cxn>
                <a:cxn ang="0">
                  <a:pos x="18" y="36"/>
                </a:cxn>
                <a:cxn ang="0">
                  <a:pos x="14" y="51"/>
                </a:cxn>
                <a:cxn ang="0">
                  <a:pos x="18" y="65"/>
                </a:cxn>
                <a:cxn ang="0">
                  <a:pos x="27" y="77"/>
                </a:cxn>
                <a:cxn ang="0">
                  <a:pos x="39" y="85"/>
                </a:cxn>
                <a:cxn ang="0">
                  <a:pos x="55" y="88"/>
                </a:cxn>
                <a:cxn ang="0">
                  <a:pos x="70" y="85"/>
                </a:cxn>
                <a:cxn ang="0">
                  <a:pos x="82" y="77"/>
                </a:cxn>
                <a:cxn ang="0">
                  <a:pos x="91" y="65"/>
                </a:cxn>
                <a:cxn ang="0">
                  <a:pos x="95" y="51"/>
                </a:cxn>
              </a:cxnLst>
              <a:rect l="0" t="0" r="r" b="b"/>
              <a:pathLst>
                <a:path w="109" h="101">
                  <a:moveTo>
                    <a:pt x="109" y="51"/>
                  </a:moveTo>
                  <a:lnTo>
                    <a:pt x="108" y="41"/>
                  </a:lnTo>
                  <a:lnTo>
                    <a:pt x="105" y="31"/>
                  </a:lnTo>
                  <a:lnTo>
                    <a:pt x="100" y="23"/>
                  </a:lnTo>
                  <a:lnTo>
                    <a:pt x="94" y="15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3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5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1" y="61"/>
                  </a:lnTo>
                  <a:lnTo>
                    <a:pt x="4" y="70"/>
                  </a:lnTo>
                  <a:lnTo>
                    <a:pt x="9" y="79"/>
                  </a:lnTo>
                  <a:lnTo>
                    <a:pt x="16" y="87"/>
                  </a:lnTo>
                  <a:lnTo>
                    <a:pt x="25" y="93"/>
                  </a:lnTo>
                  <a:lnTo>
                    <a:pt x="33" y="97"/>
                  </a:lnTo>
                  <a:lnTo>
                    <a:pt x="43" y="100"/>
                  </a:lnTo>
                  <a:lnTo>
                    <a:pt x="55" y="101"/>
                  </a:lnTo>
                  <a:lnTo>
                    <a:pt x="66" y="100"/>
                  </a:lnTo>
                  <a:lnTo>
                    <a:pt x="76" y="97"/>
                  </a:lnTo>
                  <a:lnTo>
                    <a:pt x="85" y="93"/>
                  </a:lnTo>
                  <a:lnTo>
                    <a:pt x="94" y="87"/>
                  </a:lnTo>
                  <a:lnTo>
                    <a:pt x="100" y="79"/>
                  </a:lnTo>
                  <a:lnTo>
                    <a:pt x="105" y="70"/>
                  </a:lnTo>
                  <a:lnTo>
                    <a:pt x="108" y="61"/>
                  </a:lnTo>
                  <a:lnTo>
                    <a:pt x="109" y="51"/>
                  </a:lnTo>
                  <a:lnTo>
                    <a:pt x="95" y="51"/>
                  </a:lnTo>
                  <a:lnTo>
                    <a:pt x="94" y="44"/>
                  </a:lnTo>
                  <a:lnTo>
                    <a:pt x="91" y="36"/>
                  </a:lnTo>
                  <a:lnTo>
                    <a:pt x="88" y="30"/>
                  </a:lnTo>
                  <a:lnTo>
                    <a:pt x="82" y="25"/>
                  </a:lnTo>
                  <a:lnTo>
                    <a:pt x="77" y="20"/>
                  </a:lnTo>
                  <a:lnTo>
                    <a:pt x="70" y="17"/>
                  </a:lnTo>
                  <a:lnTo>
                    <a:pt x="62" y="15"/>
                  </a:lnTo>
                  <a:lnTo>
                    <a:pt x="55" y="14"/>
                  </a:lnTo>
                  <a:lnTo>
                    <a:pt x="47" y="15"/>
                  </a:lnTo>
                  <a:lnTo>
                    <a:pt x="39" y="17"/>
                  </a:lnTo>
                  <a:lnTo>
                    <a:pt x="32" y="20"/>
                  </a:lnTo>
                  <a:lnTo>
                    <a:pt x="27" y="25"/>
                  </a:lnTo>
                  <a:lnTo>
                    <a:pt x="21" y="30"/>
                  </a:lnTo>
                  <a:lnTo>
                    <a:pt x="18" y="36"/>
                  </a:lnTo>
                  <a:lnTo>
                    <a:pt x="16" y="44"/>
                  </a:lnTo>
                  <a:lnTo>
                    <a:pt x="14" y="51"/>
                  </a:lnTo>
                  <a:lnTo>
                    <a:pt x="16" y="58"/>
                  </a:lnTo>
                  <a:lnTo>
                    <a:pt x="18" y="65"/>
                  </a:lnTo>
                  <a:lnTo>
                    <a:pt x="21" y="71"/>
                  </a:lnTo>
                  <a:lnTo>
                    <a:pt x="27" y="77"/>
                  </a:lnTo>
                  <a:lnTo>
                    <a:pt x="32" y="82"/>
                  </a:lnTo>
                  <a:lnTo>
                    <a:pt x="39" y="85"/>
                  </a:lnTo>
                  <a:lnTo>
                    <a:pt x="47" y="87"/>
                  </a:lnTo>
                  <a:lnTo>
                    <a:pt x="55" y="88"/>
                  </a:lnTo>
                  <a:lnTo>
                    <a:pt x="62" y="87"/>
                  </a:lnTo>
                  <a:lnTo>
                    <a:pt x="70" y="85"/>
                  </a:lnTo>
                  <a:lnTo>
                    <a:pt x="77" y="82"/>
                  </a:lnTo>
                  <a:lnTo>
                    <a:pt x="82" y="77"/>
                  </a:lnTo>
                  <a:lnTo>
                    <a:pt x="88" y="71"/>
                  </a:lnTo>
                  <a:lnTo>
                    <a:pt x="91" y="65"/>
                  </a:lnTo>
                  <a:lnTo>
                    <a:pt x="94" y="58"/>
                  </a:lnTo>
                  <a:lnTo>
                    <a:pt x="95" y="51"/>
                  </a:lnTo>
                  <a:lnTo>
                    <a:pt x="109" y="51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15" name="Freeform 151"/>
            <p:cNvSpPr>
              <a:spLocks/>
            </p:cNvSpPr>
            <p:nvPr/>
          </p:nvSpPr>
          <p:spPr bwMode="auto">
            <a:xfrm>
              <a:off x="2708" y="2037"/>
              <a:ext cx="28" cy="25"/>
            </a:xfrm>
            <a:custGeom>
              <a:avLst/>
              <a:gdLst/>
              <a:ahLst/>
              <a:cxnLst>
                <a:cxn ang="0">
                  <a:pos x="83" y="38"/>
                </a:cxn>
                <a:cxn ang="0">
                  <a:pos x="82" y="31"/>
                </a:cxn>
                <a:cxn ang="0">
                  <a:pos x="79" y="23"/>
                </a:cxn>
                <a:cxn ang="0">
                  <a:pos x="76" y="17"/>
                </a:cxn>
                <a:cxn ang="0">
                  <a:pos x="71" y="11"/>
                </a:cxn>
                <a:cxn ang="0">
                  <a:pos x="64" y="6"/>
                </a:cxn>
                <a:cxn ang="0">
                  <a:pos x="57" y="3"/>
                </a:cxn>
                <a:cxn ang="0">
                  <a:pos x="49" y="1"/>
                </a:cxn>
                <a:cxn ang="0">
                  <a:pos x="42" y="0"/>
                </a:cxn>
                <a:cxn ang="0">
                  <a:pos x="34" y="1"/>
                </a:cxn>
                <a:cxn ang="0">
                  <a:pos x="26" y="3"/>
                </a:cxn>
                <a:cxn ang="0">
                  <a:pos x="19" y="6"/>
                </a:cxn>
                <a:cxn ang="0">
                  <a:pos x="13" y="11"/>
                </a:cxn>
                <a:cxn ang="0">
                  <a:pos x="7" y="17"/>
                </a:cxn>
                <a:cxn ang="0">
                  <a:pos x="4" y="23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1" y="45"/>
                </a:cxn>
                <a:cxn ang="0">
                  <a:pos x="4" y="52"/>
                </a:cxn>
                <a:cxn ang="0">
                  <a:pos x="7" y="58"/>
                </a:cxn>
                <a:cxn ang="0">
                  <a:pos x="13" y="65"/>
                </a:cxn>
                <a:cxn ang="0">
                  <a:pos x="19" y="70"/>
                </a:cxn>
                <a:cxn ang="0">
                  <a:pos x="26" y="73"/>
                </a:cxn>
                <a:cxn ang="0">
                  <a:pos x="34" y="75"/>
                </a:cxn>
                <a:cxn ang="0">
                  <a:pos x="42" y="76"/>
                </a:cxn>
                <a:cxn ang="0">
                  <a:pos x="49" y="75"/>
                </a:cxn>
                <a:cxn ang="0">
                  <a:pos x="57" y="73"/>
                </a:cxn>
                <a:cxn ang="0">
                  <a:pos x="64" y="70"/>
                </a:cxn>
                <a:cxn ang="0">
                  <a:pos x="71" y="65"/>
                </a:cxn>
                <a:cxn ang="0">
                  <a:pos x="76" y="58"/>
                </a:cxn>
                <a:cxn ang="0">
                  <a:pos x="79" y="52"/>
                </a:cxn>
                <a:cxn ang="0">
                  <a:pos x="82" y="45"/>
                </a:cxn>
                <a:cxn ang="0">
                  <a:pos x="83" y="38"/>
                </a:cxn>
                <a:cxn ang="0">
                  <a:pos x="68" y="38"/>
                </a:cxn>
                <a:cxn ang="0">
                  <a:pos x="66" y="29"/>
                </a:cxn>
                <a:cxn ang="0">
                  <a:pos x="61" y="20"/>
                </a:cxn>
                <a:cxn ang="0">
                  <a:pos x="52" y="15"/>
                </a:cxn>
                <a:cxn ang="0">
                  <a:pos x="42" y="13"/>
                </a:cxn>
                <a:cxn ang="0">
                  <a:pos x="32" y="15"/>
                </a:cxn>
                <a:cxn ang="0">
                  <a:pos x="23" y="20"/>
                </a:cxn>
                <a:cxn ang="0">
                  <a:pos x="17" y="29"/>
                </a:cxn>
                <a:cxn ang="0">
                  <a:pos x="15" y="38"/>
                </a:cxn>
                <a:cxn ang="0">
                  <a:pos x="17" y="47"/>
                </a:cxn>
                <a:cxn ang="0">
                  <a:pos x="23" y="55"/>
                </a:cxn>
                <a:cxn ang="0">
                  <a:pos x="32" y="60"/>
                </a:cxn>
                <a:cxn ang="0">
                  <a:pos x="42" y="63"/>
                </a:cxn>
                <a:cxn ang="0">
                  <a:pos x="52" y="60"/>
                </a:cxn>
                <a:cxn ang="0">
                  <a:pos x="61" y="55"/>
                </a:cxn>
                <a:cxn ang="0">
                  <a:pos x="66" y="47"/>
                </a:cxn>
                <a:cxn ang="0">
                  <a:pos x="68" y="38"/>
                </a:cxn>
                <a:cxn ang="0">
                  <a:pos x="83" y="38"/>
                </a:cxn>
              </a:cxnLst>
              <a:rect l="0" t="0" r="r" b="b"/>
              <a:pathLst>
                <a:path w="83" h="76">
                  <a:moveTo>
                    <a:pt x="83" y="38"/>
                  </a:moveTo>
                  <a:lnTo>
                    <a:pt x="82" y="31"/>
                  </a:lnTo>
                  <a:lnTo>
                    <a:pt x="79" y="23"/>
                  </a:lnTo>
                  <a:lnTo>
                    <a:pt x="76" y="17"/>
                  </a:lnTo>
                  <a:lnTo>
                    <a:pt x="71" y="11"/>
                  </a:lnTo>
                  <a:lnTo>
                    <a:pt x="64" y="6"/>
                  </a:lnTo>
                  <a:lnTo>
                    <a:pt x="57" y="3"/>
                  </a:lnTo>
                  <a:lnTo>
                    <a:pt x="49" y="1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6" y="3"/>
                  </a:lnTo>
                  <a:lnTo>
                    <a:pt x="19" y="6"/>
                  </a:lnTo>
                  <a:lnTo>
                    <a:pt x="13" y="11"/>
                  </a:lnTo>
                  <a:lnTo>
                    <a:pt x="7" y="17"/>
                  </a:lnTo>
                  <a:lnTo>
                    <a:pt x="4" y="23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1" y="45"/>
                  </a:lnTo>
                  <a:lnTo>
                    <a:pt x="4" y="52"/>
                  </a:lnTo>
                  <a:lnTo>
                    <a:pt x="7" y="58"/>
                  </a:lnTo>
                  <a:lnTo>
                    <a:pt x="13" y="65"/>
                  </a:lnTo>
                  <a:lnTo>
                    <a:pt x="19" y="70"/>
                  </a:lnTo>
                  <a:lnTo>
                    <a:pt x="26" y="73"/>
                  </a:lnTo>
                  <a:lnTo>
                    <a:pt x="34" y="75"/>
                  </a:lnTo>
                  <a:lnTo>
                    <a:pt x="42" y="76"/>
                  </a:lnTo>
                  <a:lnTo>
                    <a:pt x="49" y="75"/>
                  </a:lnTo>
                  <a:lnTo>
                    <a:pt x="57" y="73"/>
                  </a:lnTo>
                  <a:lnTo>
                    <a:pt x="64" y="70"/>
                  </a:lnTo>
                  <a:lnTo>
                    <a:pt x="71" y="65"/>
                  </a:lnTo>
                  <a:lnTo>
                    <a:pt x="76" y="58"/>
                  </a:lnTo>
                  <a:lnTo>
                    <a:pt x="79" y="52"/>
                  </a:lnTo>
                  <a:lnTo>
                    <a:pt x="82" y="45"/>
                  </a:lnTo>
                  <a:lnTo>
                    <a:pt x="83" y="38"/>
                  </a:lnTo>
                  <a:lnTo>
                    <a:pt x="68" y="38"/>
                  </a:lnTo>
                  <a:lnTo>
                    <a:pt x="66" y="29"/>
                  </a:lnTo>
                  <a:lnTo>
                    <a:pt x="61" y="20"/>
                  </a:lnTo>
                  <a:lnTo>
                    <a:pt x="52" y="15"/>
                  </a:lnTo>
                  <a:lnTo>
                    <a:pt x="42" y="13"/>
                  </a:lnTo>
                  <a:lnTo>
                    <a:pt x="32" y="15"/>
                  </a:lnTo>
                  <a:lnTo>
                    <a:pt x="23" y="20"/>
                  </a:lnTo>
                  <a:lnTo>
                    <a:pt x="17" y="29"/>
                  </a:lnTo>
                  <a:lnTo>
                    <a:pt x="15" y="38"/>
                  </a:lnTo>
                  <a:lnTo>
                    <a:pt x="17" y="47"/>
                  </a:lnTo>
                  <a:lnTo>
                    <a:pt x="23" y="55"/>
                  </a:lnTo>
                  <a:lnTo>
                    <a:pt x="32" y="60"/>
                  </a:lnTo>
                  <a:lnTo>
                    <a:pt x="42" y="63"/>
                  </a:lnTo>
                  <a:lnTo>
                    <a:pt x="52" y="60"/>
                  </a:lnTo>
                  <a:lnTo>
                    <a:pt x="61" y="55"/>
                  </a:lnTo>
                  <a:lnTo>
                    <a:pt x="66" y="47"/>
                  </a:lnTo>
                  <a:lnTo>
                    <a:pt x="68" y="38"/>
                  </a:lnTo>
                  <a:lnTo>
                    <a:pt x="83" y="38"/>
                  </a:lnTo>
                  <a:close/>
                </a:path>
              </a:pathLst>
            </a:custGeom>
            <a:solidFill>
              <a:srgbClr val="E3E3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16" name="Freeform 152"/>
            <p:cNvSpPr>
              <a:spLocks/>
            </p:cNvSpPr>
            <p:nvPr/>
          </p:nvSpPr>
          <p:spPr bwMode="auto">
            <a:xfrm>
              <a:off x="2713" y="2041"/>
              <a:ext cx="17" cy="17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8" y="2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6"/>
                </a:cxn>
                <a:cxn ang="0">
                  <a:pos x="2" y="35"/>
                </a:cxn>
                <a:cxn ang="0">
                  <a:pos x="9" y="43"/>
                </a:cxn>
                <a:cxn ang="0">
                  <a:pos x="18" y="49"/>
                </a:cxn>
                <a:cxn ang="0">
                  <a:pos x="28" y="52"/>
                </a:cxn>
                <a:cxn ang="0">
                  <a:pos x="38" y="49"/>
                </a:cxn>
                <a:cxn ang="0">
                  <a:pos x="47" y="43"/>
                </a:cxn>
                <a:cxn ang="0">
                  <a:pos x="53" y="35"/>
                </a:cxn>
                <a:cxn ang="0">
                  <a:pos x="55" y="26"/>
                </a:cxn>
                <a:cxn ang="0">
                  <a:pos x="55" y="26"/>
                </a:cxn>
              </a:cxnLst>
              <a:rect l="0" t="0" r="r" b="b"/>
              <a:pathLst>
                <a:path w="55" h="52">
                  <a:moveTo>
                    <a:pt x="55" y="26"/>
                  </a:moveTo>
                  <a:lnTo>
                    <a:pt x="53" y="17"/>
                  </a:lnTo>
                  <a:lnTo>
                    <a:pt x="47" y="8"/>
                  </a:lnTo>
                  <a:lnTo>
                    <a:pt x="38" y="2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6"/>
                  </a:lnTo>
                  <a:lnTo>
                    <a:pt x="2" y="35"/>
                  </a:lnTo>
                  <a:lnTo>
                    <a:pt x="9" y="43"/>
                  </a:lnTo>
                  <a:lnTo>
                    <a:pt x="18" y="49"/>
                  </a:lnTo>
                  <a:lnTo>
                    <a:pt x="28" y="52"/>
                  </a:lnTo>
                  <a:lnTo>
                    <a:pt x="38" y="49"/>
                  </a:lnTo>
                  <a:lnTo>
                    <a:pt x="47" y="43"/>
                  </a:lnTo>
                  <a:lnTo>
                    <a:pt x="53" y="35"/>
                  </a:lnTo>
                  <a:lnTo>
                    <a:pt x="55" y="26"/>
                  </a:lnTo>
                  <a:lnTo>
                    <a:pt x="55" y="26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17" name="Freeform 153"/>
            <p:cNvSpPr>
              <a:spLocks/>
            </p:cNvSpPr>
            <p:nvPr/>
          </p:nvSpPr>
          <p:spPr bwMode="auto">
            <a:xfrm>
              <a:off x="2718" y="2045"/>
              <a:ext cx="12" cy="9"/>
            </a:xfrm>
            <a:custGeom>
              <a:avLst/>
              <a:gdLst/>
              <a:ahLst/>
              <a:cxnLst>
                <a:cxn ang="0">
                  <a:pos x="29" y="14"/>
                </a:cxn>
                <a:cxn ang="0">
                  <a:pos x="28" y="9"/>
                </a:cxn>
                <a:cxn ang="0">
                  <a:pos x="25" y="5"/>
                </a:cxn>
                <a:cxn ang="0">
                  <a:pos x="20" y="2"/>
                </a:cxn>
                <a:cxn ang="0">
                  <a:pos x="15" y="0"/>
                </a:cxn>
                <a:cxn ang="0">
                  <a:pos x="9" y="2"/>
                </a:cxn>
                <a:cxn ang="0">
                  <a:pos x="5" y="5"/>
                </a:cxn>
                <a:cxn ang="0">
                  <a:pos x="1" y="9"/>
                </a:cxn>
                <a:cxn ang="0">
                  <a:pos x="0" y="14"/>
                </a:cxn>
                <a:cxn ang="0">
                  <a:pos x="1" y="19"/>
                </a:cxn>
                <a:cxn ang="0">
                  <a:pos x="5" y="23"/>
                </a:cxn>
                <a:cxn ang="0">
                  <a:pos x="9" y="26"/>
                </a:cxn>
                <a:cxn ang="0">
                  <a:pos x="15" y="27"/>
                </a:cxn>
                <a:cxn ang="0">
                  <a:pos x="20" y="26"/>
                </a:cxn>
                <a:cxn ang="0">
                  <a:pos x="25" y="23"/>
                </a:cxn>
                <a:cxn ang="0">
                  <a:pos x="28" y="19"/>
                </a:cxn>
                <a:cxn ang="0">
                  <a:pos x="29" y="14"/>
                </a:cxn>
                <a:cxn ang="0">
                  <a:pos x="29" y="14"/>
                </a:cxn>
              </a:cxnLst>
              <a:rect l="0" t="0" r="r" b="b"/>
              <a:pathLst>
                <a:path w="29" h="27">
                  <a:moveTo>
                    <a:pt x="29" y="14"/>
                  </a:moveTo>
                  <a:lnTo>
                    <a:pt x="28" y="9"/>
                  </a:lnTo>
                  <a:lnTo>
                    <a:pt x="25" y="5"/>
                  </a:lnTo>
                  <a:lnTo>
                    <a:pt x="20" y="2"/>
                  </a:ln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1" y="9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5" y="23"/>
                  </a:lnTo>
                  <a:lnTo>
                    <a:pt x="9" y="26"/>
                  </a:lnTo>
                  <a:lnTo>
                    <a:pt x="15" y="27"/>
                  </a:lnTo>
                  <a:lnTo>
                    <a:pt x="20" y="26"/>
                  </a:lnTo>
                  <a:lnTo>
                    <a:pt x="25" y="23"/>
                  </a:lnTo>
                  <a:lnTo>
                    <a:pt x="28" y="19"/>
                  </a:lnTo>
                  <a:lnTo>
                    <a:pt x="29" y="14"/>
                  </a:lnTo>
                  <a:lnTo>
                    <a:pt x="29" y="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  <p:sp>
          <p:nvSpPr>
            <p:cNvPr id="369818" name="Freeform 154"/>
            <p:cNvSpPr>
              <a:spLocks/>
            </p:cNvSpPr>
            <p:nvPr/>
          </p:nvSpPr>
          <p:spPr bwMode="auto">
            <a:xfrm>
              <a:off x="2662" y="2024"/>
              <a:ext cx="93" cy="8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39" y="0"/>
                </a:cxn>
                <a:cxn ang="0">
                  <a:pos x="167" y="3"/>
                </a:cxn>
                <a:cxn ang="0">
                  <a:pos x="194" y="10"/>
                </a:cxn>
                <a:cxn ang="0">
                  <a:pos x="217" y="21"/>
                </a:cxn>
                <a:cxn ang="0">
                  <a:pos x="237" y="38"/>
                </a:cxn>
                <a:cxn ang="0">
                  <a:pos x="255" y="56"/>
                </a:cxn>
                <a:cxn ang="0">
                  <a:pos x="267" y="78"/>
                </a:cxn>
                <a:cxn ang="0">
                  <a:pos x="275" y="103"/>
                </a:cxn>
                <a:cxn ang="0">
                  <a:pos x="279" y="128"/>
                </a:cxn>
                <a:cxn ang="0">
                  <a:pos x="279" y="128"/>
                </a:cxn>
                <a:cxn ang="0">
                  <a:pos x="275" y="154"/>
                </a:cxn>
                <a:cxn ang="0">
                  <a:pos x="267" y="179"/>
                </a:cxn>
                <a:cxn ang="0">
                  <a:pos x="255" y="200"/>
                </a:cxn>
                <a:cxn ang="0">
                  <a:pos x="237" y="219"/>
                </a:cxn>
                <a:cxn ang="0">
                  <a:pos x="217" y="235"/>
                </a:cxn>
                <a:cxn ang="0">
                  <a:pos x="194" y="246"/>
                </a:cxn>
                <a:cxn ang="0">
                  <a:pos x="167" y="254"/>
                </a:cxn>
                <a:cxn ang="0">
                  <a:pos x="139" y="257"/>
                </a:cxn>
                <a:cxn ang="0">
                  <a:pos x="139" y="257"/>
                </a:cxn>
                <a:cxn ang="0">
                  <a:pos x="112" y="254"/>
                </a:cxn>
                <a:cxn ang="0">
                  <a:pos x="85" y="246"/>
                </a:cxn>
                <a:cxn ang="0">
                  <a:pos x="61" y="235"/>
                </a:cxn>
                <a:cxn ang="0">
                  <a:pos x="41" y="219"/>
                </a:cxn>
                <a:cxn ang="0">
                  <a:pos x="24" y="200"/>
                </a:cxn>
                <a:cxn ang="0">
                  <a:pos x="11" y="179"/>
                </a:cxn>
                <a:cxn ang="0">
                  <a:pos x="4" y="154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4" y="103"/>
                </a:cxn>
                <a:cxn ang="0">
                  <a:pos x="11" y="78"/>
                </a:cxn>
                <a:cxn ang="0">
                  <a:pos x="24" y="56"/>
                </a:cxn>
                <a:cxn ang="0">
                  <a:pos x="41" y="38"/>
                </a:cxn>
                <a:cxn ang="0">
                  <a:pos x="61" y="21"/>
                </a:cxn>
                <a:cxn ang="0">
                  <a:pos x="85" y="10"/>
                </a:cxn>
                <a:cxn ang="0">
                  <a:pos x="112" y="3"/>
                </a:cxn>
                <a:cxn ang="0">
                  <a:pos x="139" y="0"/>
                </a:cxn>
              </a:cxnLst>
              <a:rect l="0" t="0" r="r" b="b"/>
              <a:pathLst>
                <a:path w="279" h="257">
                  <a:moveTo>
                    <a:pt x="139" y="0"/>
                  </a:moveTo>
                  <a:lnTo>
                    <a:pt x="139" y="0"/>
                  </a:lnTo>
                  <a:lnTo>
                    <a:pt x="167" y="3"/>
                  </a:lnTo>
                  <a:lnTo>
                    <a:pt x="194" y="10"/>
                  </a:lnTo>
                  <a:lnTo>
                    <a:pt x="217" y="21"/>
                  </a:lnTo>
                  <a:lnTo>
                    <a:pt x="237" y="38"/>
                  </a:lnTo>
                  <a:lnTo>
                    <a:pt x="255" y="56"/>
                  </a:lnTo>
                  <a:lnTo>
                    <a:pt x="267" y="78"/>
                  </a:lnTo>
                  <a:lnTo>
                    <a:pt x="275" y="103"/>
                  </a:lnTo>
                  <a:lnTo>
                    <a:pt x="279" y="128"/>
                  </a:lnTo>
                  <a:lnTo>
                    <a:pt x="279" y="128"/>
                  </a:lnTo>
                  <a:lnTo>
                    <a:pt x="275" y="154"/>
                  </a:lnTo>
                  <a:lnTo>
                    <a:pt x="267" y="179"/>
                  </a:lnTo>
                  <a:lnTo>
                    <a:pt x="255" y="200"/>
                  </a:lnTo>
                  <a:lnTo>
                    <a:pt x="237" y="219"/>
                  </a:lnTo>
                  <a:lnTo>
                    <a:pt x="217" y="235"/>
                  </a:lnTo>
                  <a:lnTo>
                    <a:pt x="194" y="246"/>
                  </a:lnTo>
                  <a:lnTo>
                    <a:pt x="167" y="254"/>
                  </a:lnTo>
                  <a:lnTo>
                    <a:pt x="139" y="257"/>
                  </a:lnTo>
                  <a:lnTo>
                    <a:pt x="139" y="257"/>
                  </a:lnTo>
                  <a:lnTo>
                    <a:pt x="112" y="254"/>
                  </a:lnTo>
                  <a:lnTo>
                    <a:pt x="85" y="246"/>
                  </a:lnTo>
                  <a:lnTo>
                    <a:pt x="61" y="235"/>
                  </a:lnTo>
                  <a:lnTo>
                    <a:pt x="41" y="219"/>
                  </a:lnTo>
                  <a:lnTo>
                    <a:pt x="24" y="200"/>
                  </a:lnTo>
                  <a:lnTo>
                    <a:pt x="11" y="179"/>
                  </a:lnTo>
                  <a:lnTo>
                    <a:pt x="4" y="15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4" y="103"/>
                  </a:lnTo>
                  <a:lnTo>
                    <a:pt x="11" y="78"/>
                  </a:lnTo>
                  <a:lnTo>
                    <a:pt x="24" y="56"/>
                  </a:lnTo>
                  <a:lnTo>
                    <a:pt x="41" y="38"/>
                  </a:lnTo>
                  <a:lnTo>
                    <a:pt x="61" y="21"/>
                  </a:lnTo>
                  <a:lnTo>
                    <a:pt x="85" y="10"/>
                  </a:lnTo>
                  <a:lnTo>
                    <a:pt x="112" y="3"/>
                  </a:lnTo>
                  <a:lnTo>
                    <a:pt x="1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48357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/>
          <p:cNvSpPr>
            <a:spLocks noChangeArrowheads="1"/>
          </p:cNvSpPr>
          <p:nvPr/>
        </p:nvSpPr>
        <p:spPr bwMode="auto">
          <a:xfrm>
            <a:off x="457200" y="914400"/>
            <a:ext cx="8153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Notes: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Since illumination calculation has to be invoked at each </a:t>
            </a:r>
            <a:r>
              <a:rPr lang="en-US" altLang="zh-HK" sz="2800" dirty="0" smtClean="0">
                <a:latin typeface="+mn-lt"/>
                <a:sym typeface="Symbol" panose="05050102010706020507" pitchFamily="18" charset="2"/>
              </a:rPr>
              <a:t>interior </a:t>
            </a: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surface point, </a:t>
            </a:r>
            <a:r>
              <a:rPr lang="en-US" altLang="zh-HK" sz="2800" dirty="0" err="1">
                <a:latin typeface="+mn-lt"/>
                <a:sym typeface="Symbol" panose="05050102010706020507" pitchFamily="18" charset="2"/>
              </a:rPr>
              <a:t>Phong</a:t>
            </a: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 shading is more expensive than </a:t>
            </a:r>
            <a:r>
              <a:rPr lang="en-US" altLang="zh-HK" sz="2800" dirty="0" err="1">
                <a:latin typeface="+mn-lt"/>
                <a:sym typeface="Symbol" panose="05050102010706020507" pitchFamily="18" charset="2"/>
              </a:rPr>
              <a:t>Gouraud</a:t>
            </a: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 shading.</a:t>
            </a:r>
          </a:p>
          <a:p>
            <a:pPr marL="342900" indent="-342900">
              <a:spcBef>
                <a:spcPct val="20000"/>
              </a:spcBef>
              <a:buChar char="•"/>
            </a:pPr>
            <a:endParaRPr lang="en-US" altLang="zh-HK" sz="2800" dirty="0">
              <a:latin typeface="+mn-lt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har char="•"/>
            </a:pP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Do not mix up </a:t>
            </a:r>
            <a:r>
              <a:rPr lang="en-US" altLang="zh-HK" sz="2800" dirty="0" err="1">
                <a:latin typeface="+mn-lt"/>
                <a:sym typeface="Symbol" panose="05050102010706020507" pitchFamily="18" charset="2"/>
              </a:rPr>
              <a:t>Phong</a:t>
            </a: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 shading and </a:t>
            </a:r>
            <a:r>
              <a:rPr lang="en-US" altLang="zh-HK" sz="2800" dirty="0" err="1">
                <a:latin typeface="+mn-lt"/>
                <a:sym typeface="Symbol" panose="05050102010706020507" pitchFamily="18" charset="2"/>
              </a:rPr>
              <a:t>Phong</a:t>
            </a: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 model (</a:t>
            </a:r>
            <a:r>
              <a:rPr lang="en-US" altLang="zh-HK" sz="2800" dirty="0" err="1">
                <a:latin typeface="+mn-lt"/>
                <a:sym typeface="Symbol" panose="05050102010706020507" pitchFamily="18" charset="2"/>
              </a:rPr>
              <a:t>Phong</a:t>
            </a:r>
            <a:r>
              <a:rPr lang="en-US" altLang="zh-HK" sz="2800" dirty="0">
                <a:latin typeface="+mn-lt"/>
                <a:sym typeface="Symbol" panose="05050102010706020507" pitchFamily="18" charset="2"/>
              </a:rPr>
              <a:t> Illumination model). They are different things!</a:t>
            </a: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1555750" y="228600"/>
            <a:ext cx="597058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en-US" sz="54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Phong</a:t>
            </a:r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Shading</a:t>
            </a:r>
          </a:p>
        </p:txBody>
      </p:sp>
    </p:spTree>
    <p:extLst>
      <p:ext uri="{BB962C8B-B14F-4D97-AF65-F5344CB8AC3E}">
        <p14:creationId xmlns:p14="http://schemas.microsoft.com/office/powerpoint/2010/main" val="319043489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6" descr="p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7"/>
          <a:stretch/>
        </p:blipFill>
        <p:spPr bwMode="auto">
          <a:xfrm>
            <a:off x="3158768" y="3548062"/>
            <a:ext cx="4572358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7" name="Picture 7" descr="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/>
          <a:stretch>
            <a:fillRect/>
          </a:stretch>
        </p:blipFill>
        <p:spPr bwMode="auto">
          <a:xfrm>
            <a:off x="1828095" y="3543300"/>
            <a:ext cx="4205983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zh-HK" sz="4400" dirty="0" err="1" smtClean="0">
                <a:ea typeface="PMingLiU" panose="02020500000000000000" pitchFamily="18" charset="-120"/>
              </a:rPr>
              <a:t>Gouraud</a:t>
            </a:r>
            <a:r>
              <a:rPr lang="en-US" altLang="zh-HK" sz="4400" dirty="0" smtClean="0">
                <a:ea typeface="PMingLiU" panose="02020500000000000000" pitchFamily="18" charset="-120"/>
              </a:rPr>
              <a:t> </a:t>
            </a:r>
            <a:r>
              <a:rPr lang="en-US" altLang="zh-HK" sz="4400" dirty="0" err="1" smtClean="0">
                <a:ea typeface="PMingLiU" panose="02020500000000000000" pitchFamily="18" charset="-120"/>
              </a:rPr>
              <a:t>vs</a:t>
            </a:r>
            <a:r>
              <a:rPr lang="en-US" altLang="zh-HK" sz="4400" dirty="0" smtClean="0">
                <a:ea typeface="PMingLiU" panose="02020500000000000000" pitchFamily="18" charset="-120"/>
              </a:rPr>
              <a:t> </a:t>
            </a:r>
            <a:r>
              <a:rPr lang="en-US" altLang="zh-HK" sz="4400" dirty="0" err="1" smtClean="0">
                <a:ea typeface="PMingLiU" panose="02020500000000000000" pitchFamily="18" charset="-120"/>
              </a:rPr>
              <a:t>Phong</a:t>
            </a:r>
            <a:r>
              <a:rPr lang="en-US" altLang="zh-HK" sz="4400" dirty="0" smtClean="0">
                <a:ea typeface="PMingLiU" panose="02020500000000000000" pitchFamily="18" charset="-120"/>
              </a:rPr>
              <a:t> Shading</a:t>
            </a:r>
            <a:endParaRPr lang="en-US" altLang="zh-HK" sz="7200" dirty="0" smtClean="0">
              <a:ea typeface="PMingLiU" panose="02020500000000000000" pitchFamily="18" charset="-120"/>
            </a:endParaRP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838200"/>
            <a:ext cx="3605213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HK" sz="2000" dirty="0" err="1" smtClean="0">
                <a:ea typeface="PMingLiU" panose="02020500000000000000" pitchFamily="18" charset="-120"/>
              </a:rPr>
              <a:t>Gouraud</a:t>
            </a:r>
            <a:r>
              <a:rPr lang="en-US" altLang="zh-HK" sz="2000" dirty="0" smtClean="0">
                <a:ea typeface="PMingLiU" panose="02020500000000000000" pitchFamily="18" charset="-120"/>
              </a:rPr>
              <a:t> Shading</a:t>
            </a:r>
          </a:p>
          <a:p>
            <a:r>
              <a:rPr lang="en-US" altLang="zh-HK" sz="2000" dirty="0" smtClean="0">
                <a:ea typeface="PMingLiU" panose="02020500000000000000" pitchFamily="18" charset="-120"/>
              </a:rPr>
              <a:t>Compute vertex </a:t>
            </a:r>
            <a:r>
              <a:rPr lang="en-US" altLang="zh-HK" sz="2000" dirty="0" err="1" smtClean="0">
                <a:ea typeface="PMingLiU" panose="02020500000000000000" pitchFamily="18" charset="-120"/>
              </a:rPr>
              <a:t>normals</a:t>
            </a:r>
            <a:r>
              <a:rPr lang="en-US" altLang="zh-HK" sz="2000" dirty="0" smtClean="0">
                <a:ea typeface="PMingLiU" panose="02020500000000000000" pitchFamily="18" charset="-120"/>
              </a:rPr>
              <a:t> </a:t>
            </a:r>
          </a:p>
          <a:p>
            <a:r>
              <a:rPr lang="en-US" altLang="zh-HK" sz="2000" dirty="0" smtClean="0">
                <a:ea typeface="PMingLiU" panose="02020500000000000000" pitchFamily="18" charset="-120"/>
              </a:rPr>
              <a:t>Shade only vertices</a:t>
            </a:r>
            <a:br>
              <a:rPr lang="en-US" altLang="zh-HK" sz="2000" dirty="0" smtClean="0">
                <a:ea typeface="PMingLiU" panose="02020500000000000000" pitchFamily="18" charset="-120"/>
              </a:rPr>
            </a:br>
            <a:r>
              <a:rPr lang="en-US" altLang="zh-HK" sz="2000" dirty="0" smtClean="0">
                <a:ea typeface="PMingLiU" panose="02020500000000000000" pitchFamily="18" charset="-120"/>
              </a:rPr>
              <a:t>(using </a:t>
            </a:r>
            <a:r>
              <a:rPr lang="en-US" altLang="zh-HK" sz="2000" dirty="0" err="1" smtClean="0">
                <a:ea typeface="PMingLiU" panose="02020500000000000000" pitchFamily="18" charset="-120"/>
              </a:rPr>
              <a:t>Phong</a:t>
            </a:r>
            <a:r>
              <a:rPr lang="en-US" altLang="zh-HK" sz="2000" dirty="0" smtClean="0">
                <a:ea typeface="PMingLiU" panose="02020500000000000000" pitchFamily="18" charset="-120"/>
              </a:rPr>
              <a:t> equation)</a:t>
            </a:r>
          </a:p>
          <a:p>
            <a:r>
              <a:rPr lang="en-US" altLang="zh-HK" sz="2000" dirty="0" smtClean="0">
                <a:ea typeface="PMingLiU" panose="02020500000000000000" pitchFamily="18" charset="-120"/>
              </a:rPr>
              <a:t>Interpolate the resulting vertex colors</a:t>
            </a:r>
          </a:p>
          <a:p>
            <a:endParaRPr lang="en-US" altLang="zh-HK" sz="2000" dirty="0" smtClean="0">
              <a:ea typeface="PMingLiU" panose="02020500000000000000" pitchFamily="18" charset="-120"/>
            </a:endParaRP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850900"/>
            <a:ext cx="38100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HK" sz="2000" dirty="0" err="1" smtClean="0">
                <a:ea typeface="PMingLiU" panose="02020500000000000000" pitchFamily="18" charset="-120"/>
              </a:rPr>
              <a:t>Phong</a:t>
            </a:r>
            <a:r>
              <a:rPr lang="en-US" altLang="zh-HK" sz="2000" dirty="0" smtClean="0">
                <a:ea typeface="PMingLiU" panose="02020500000000000000" pitchFamily="18" charset="-120"/>
              </a:rPr>
              <a:t> Shading</a:t>
            </a:r>
          </a:p>
          <a:p>
            <a:r>
              <a:rPr lang="en-US" altLang="zh-HK" sz="2000" dirty="0" smtClean="0">
                <a:ea typeface="PMingLiU" panose="02020500000000000000" pitchFamily="18" charset="-120"/>
              </a:rPr>
              <a:t>Compute vertex </a:t>
            </a:r>
            <a:r>
              <a:rPr lang="en-US" altLang="zh-HK" sz="2000" dirty="0" err="1" smtClean="0">
                <a:ea typeface="PMingLiU" panose="02020500000000000000" pitchFamily="18" charset="-120"/>
              </a:rPr>
              <a:t>normals</a:t>
            </a:r>
            <a:r>
              <a:rPr lang="en-US" altLang="zh-HK" sz="2000" dirty="0" smtClean="0">
                <a:ea typeface="PMingLiU" panose="02020500000000000000" pitchFamily="18" charset="-120"/>
              </a:rPr>
              <a:t> </a:t>
            </a:r>
          </a:p>
          <a:p>
            <a:r>
              <a:rPr lang="en-US" altLang="zh-HK" sz="2000" dirty="0" smtClean="0">
                <a:ea typeface="PMingLiU" panose="02020500000000000000" pitchFamily="18" charset="-120"/>
              </a:rPr>
              <a:t>Interpolate </a:t>
            </a:r>
            <a:r>
              <a:rPr lang="en-US" altLang="zh-HK" sz="2000" dirty="0" err="1" smtClean="0">
                <a:ea typeface="PMingLiU" panose="02020500000000000000" pitchFamily="18" charset="-120"/>
              </a:rPr>
              <a:t>normals</a:t>
            </a:r>
            <a:r>
              <a:rPr lang="en-US" altLang="zh-HK" sz="2000" dirty="0" smtClean="0">
                <a:ea typeface="PMingLiU" panose="02020500000000000000" pitchFamily="18" charset="-120"/>
              </a:rPr>
              <a:t> and normalize</a:t>
            </a:r>
          </a:p>
          <a:p>
            <a:r>
              <a:rPr lang="en-US" altLang="zh-HK" sz="2000" dirty="0" smtClean="0">
                <a:ea typeface="PMingLiU" panose="02020500000000000000" pitchFamily="18" charset="-120"/>
              </a:rPr>
              <a:t>Shade each pixel using the interpolated </a:t>
            </a:r>
            <a:r>
              <a:rPr lang="en-US" altLang="zh-HK" sz="2000" dirty="0" err="1" smtClean="0">
                <a:ea typeface="PMingLiU" panose="02020500000000000000" pitchFamily="18" charset="-120"/>
              </a:rPr>
              <a:t>normals</a:t>
            </a:r>
            <a:r>
              <a:rPr lang="en-US" altLang="zh-HK" sz="2000" dirty="0" smtClean="0">
                <a:ea typeface="PMingLiU" panose="02020500000000000000" pitchFamily="18" charset="-120"/>
              </a:rPr>
              <a:t> (using </a:t>
            </a:r>
            <a:r>
              <a:rPr lang="en-US" altLang="zh-HK" sz="2000" dirty="0" err="1" smtClean="0">
                <a:ea typeface="PMingLiU" panose="02020500000000000000" pitchFamily="18" charset="-120"/>
              </a:rPr>
              <a:t>Phong</a:t>
            </a:r>
            <a:r>
              <a:rPr lang="en-US" altLang="zh-HK" sz="2000" dirty="0" smtClean="0">
                <a:ea typeface="PMingLiU" panose="02020500000000000000" pitchFamily="18" charset="-120"/>
              </a:rPr>
              <a:t> equation)</a:t>
            </a:r>
          </a:p>
          <a:p>
            <a:endParaRPr lang="en-US" altLang="zh-HK" sz="2000" dirty="0" smtClean="0">
              <a:ea typeface="PMingLiU" panose="02020500000000000000" pitchFamily="18" charset="-120"/>
            </a:endParaRPr>
          </a:p>
        </p:txBody>
      </p:sp>
      <p:sp>
        <p:nvSpPr>
          <p:cNvPr id="372744" name="Rectangle 8"/>
          <p:cNvSpPr>
            <a:spLocks noChangeArrowheads="1"/>
          </p:cNvSpPr>
          <p:nvPr/>
        </p:nvSpPr>
        <p:spPr bwMode="auto">
          <a:xfrm>
            <a:off x="3798888" y="6138862"/>
            <a:ext cx="214788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Gouraud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 interpolation</a:t>
            </a:r>
          </a:p>
        </p:txBody>
      </p:sp>
      <p:sp>
        <p:nvSpPr>
          <p:cNvPr id="372745" name="Rectangle 9"/>
          <p:cNvSpPr>
            <a:spLocks noChangeArrowheads="1"/>
          </p:cNvSpPr>
          <p:nvPr/>
        </p:nvSpPr>
        <p:spPr bwMode="auto">
          <a:xfrm>
            <a:off x="6018434" y="6138862"/>
            <a:ext cx="19478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Phong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rPr>
              <a:t>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817724451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4400" dirty="0" err="1"/>
              <a:t>Gouraud</a:t>
            </a:r>
            <a:r>
              <a:rPr lang="en-US" sz="4400" dirty="0"/>
              <a:t> shading (</a:t>
            </a:r>
            <a:r>
              <a:rPr lang="en-US" sz="4400" dirty="0" err="1"/>
              <a:t>diffuse+specular</a:t>
            </a:r>
            <a:r>
              <a:rPr lang="en-US" sz="4400" dirty="0"/>
              <a:t>)</a:t>
            </a:r>
          </a:p>
        </p:txBody>
      </p:sp>
      <p:pic>
        <p:nvPicPr>
          <p:cNvPr id="54275" name="Picture 6" descr="shutbug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98638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7889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3769"/>
            <a:ext cx="6858000" cy="63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6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4800" dirty="0" err="1"/>
              <a:t>Phong</a:t>
            </a:r>
            <a:r>
              <a:rPr lang="en-US" sz="4800" dirty="0"/>
              <a:t> shading (</a:t>
            </a:r>
            <a:r>
              <a:rPr lang="en-US" sz="4800" dirty="0" err="1"/>
              <a:t>diffuse+specular</a:t>
            </a:r>
            <a:r>
              <a:rPr lang="en-US" sz="4800" dirty="0"/>
              <a:t>)</a:t>
            </a:r>
          </a:p>
        </p:txBody>
      </p:sp>
      <p:pic>
        <p:nvPicPr>
          <p:cNvPr id="55299" name="Picture 6" descr="shutbug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98638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619112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/>
              <a:t>Summary for Interpolative Shading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063" y="1584325"/>
            <a:ext cx="7326312" cy="40036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Here’s what you should take home from this </a:t>
            </a:r>
            <a:r>
              <a:rPr lang="en-US" altLang="zh-HK" sz="2400" dirty="0" smtClean="0"/>
              <a:t>section:</a:t>
            </a:r>
            <a:endParaRPr lang="en-US" altLang="zh-HK" sz="2400" dirty="0"/>
          </a:p>
          <a:p>
            <a:pPr lvl="1"/>
            <a:r>
              <a:rPr lang="en-US" altLang="zh-HK" sz="2000" dirty="0" err="1"/>
              <a:t>Gouraud</a:t>
            </a:r>
            <a:r>
              <a:rPr lang="en-US" altLang="zh-HK" sz="2000" dirty="0"/>
              <a:t> shading</a:t>
            </a:r>
          </a:p>
          <a:p>
            <a:pPr lvl="1"/>
            <a:r>
              <a:rPr lang="en-US" altLang="zh-HK" sz="2000" dirty="0" err="1"/>
              <a:t>Phong</a:t>
            </a:r>
            <a:r>
              <a:rPr lang="en-US" altLang="zh-HK" sz="2000" dirty="0"/>
              <a:t> shading</a:t>
            </a:r>
          </a:p>
          <a:p>
            <a:pPr lvl="1"/>
            <a:r>
              <a:rPr lang="en-US" altLang="zh-HK" sz="2000" dirty="0"/>
              <a:t>Their comparative advantages and disadvantages</a:t>
            </a:r>
          </a:p>
          <a:p>
            <a:pPr lvl="1"/>
            <a:r>
              <a:rPr lang="en-US" altLang="zh-HK" sz="2000" dirty="0"/>
              <a:t>Anomalies in interpolative shading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r>
              <a:rPr lang="en-US" altLang="zh-HK" sz="2400" dirty="0">
                <a:hlinkClick r:id="rId3"/>
              </a:rPr>
              <a:t>http://www.youtube.com/watch?v=PMgjVJogIbc</a:t>
            </a:r>
            <a:endParaRPr lang="en-US" altLang="zh-HK" sz="2400" dirty="0"/>
          </a:p>
          <a:p>
            <a:endParaRPr lang="en-US" altLang="zh-HK" sz="2400" dirty="0"/>
          </a:p>
        </p:txBody>
      </p:sp>
    </p:spTree>
    <p:extLst>
      <p:ext uri="{BB962C8B-B14F-4D97-AF65-F5344CB8AC3E}">
        <p14:creationId xmlns:p14="http://schemas.microsoft.com/office/powerpoint/2010/main" val="168048686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69225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Lighting in OpenGL:</a:t>
            </a:r>
            <a:br>
              <a:rPr lang="en-US" sz="4000" dirty="0" smtClean="0"/>
            </a:br>
            <a:r>
              <a:rPr lang="en-US" sz="4000" dirty="0" smtClean="0"/>
              <a:t>Nate </a:t>
            </a:r>
            <a:r>
              <a:rPr lang="en-US" sz="4000" dirty="0"/>
              <a:t>Robin’s lightmaterial.exe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1489075"/>
            <a:ext cx="64008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7794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Texturing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98826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218363" cy="9810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Modify surface appearance at each point</a:t>
            </a:r>
            <a:br>
              <a:rPr lang="en-US" sz="2400" dirty="0"/>
            </a:br>
            <a:r>
              <a:rPr lang="en-US" sz="2400" dirty="0"/>
              <a:t>using an image, function, procedure, etc</a:t>
            </a:r>
          </a:p>
        </p:txBody>
      </p:sp>
      <p:pic>
        <p:nvPicPr>
          <p:cNvPr id="44036" name="Picture 3" descr="p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9"/>
          <a:stretch>
            <a:fillRect/>
          </a:stretch>
        </p:blipFill>
        <p:spPr bwMode="auto">
          <a:xfrm>
            <a:off x="1214438" y="2000250"/>
            <a:ext cx="6715125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575425"/>
            <a:ext cx="2967038" cy="282575"/>
          </a:xfrm>
          <a:prstGeom prst="rect">
            <a:avLst/>
          </a:prstGeom>
          <a:noFill/>
        </p:spPr>
        <p:txBody>
          <a:bodyPr wrap="none" lIns="18284" tIns="18284" rIns="18284" bIns="18284">
            <a:spAutoFit/>
          </a:bodyPr>
          <a:lstStyle>
            <a:lvl1pPr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defRPr sz="19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defRPr/>
            </a:pPr>
            <a:r>
              <a:rPr lang="zh-HK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Image from “</a:t>
            </a:r>
            <a:r>
              <a:rPr lang="zh-HK" sz="16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ATI Toyshop demo</a:t>
            </a:r>
            <a:r>
              <a:rPr lang="zh-HK" sz="1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”</a:t>
            </a:r>
            <a:endParaRPr lang="en-US" altLang="zh-HK" sz="1600" dirty="0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3260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Projector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6859588" cy="5349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Maps 3D positions to parameter space</a:t>
            </a:r>
          </a:p>
        </p:txBody>
      </p:sp>
      <p:pic>
        <p:nvPicPr>
          <p:cNvPr id="45060" name="Picture 5" descr="RTR3.0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8"/>
          <a:stretch>
            <a:fillRect/>
          </a:stretch>
        </p:blipFill>
        <p:spPr bwMode="auto">
          <a:xfrm>
            <a:off x="1270000" y="1970088"/>
            <a:ext cx="6743700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Box 7"/>
          <p:cNvSpPr txBox="1">
            <a:spLocks noChangeArrowheads="1"/>
          </p:cNvSpPr>
          <p:nvPr/>
        </p:nvSpPr>
        <p:spPr bwMode="auto">
          <a:xfrm>
            <a:off x="3987800" y="1728788"/>
            <a:ext cx="1455738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6" tIns="18286" rIns="18286" bIns="18286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400">
                <a:ea typeface="新細明體" panose="02020500000000000000" pitchFamily="18" charset="-120"/>
              </a:rPr>
              <a:t>Cylindrical</a:t>
            </a:r>
          </a:p>
        </p:txBody>
      </p:sp>
      <p:sp>
        <p:nvSpPr>
          <p:cNvPr id="45063" name="TextBox 8"/>
          <p:cNvSpPr txBox="1">
            <a:spLocks noChangeArrowheads="1"/>
          </p:cNvSpPr>
          <p:nvPr/>
        </p:nvSpPr>
        <p:spPr bwMode="auto">
          <a:xfrm>
            <a:off x="1804988" y="1766888"/>
            <a:ext cx="13192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6" tIns="18286" rIns="18286" bIns="18286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400">
                <a:ea typeface="新細明體" panose="02020500000000000000" pitchFamily="18" charset="-120"/>
              </a:rPr>
              <a:t>Spherical</a:t>
            </a:r>
          </a:p>
        </p:txBody>
      </p:sp>
      <p:sp>
        <p:nvSpPr>
          <p:cNvPr id="45064" name="TextBox 9"/>
          <p:cNvSpPr txBox="1">
            <a:spLocks noChangeArrowheads="1"/>
          </p:cNvSpPr>
          <p:nvPr/>
        </p:nvSpPr>
        <p:spPr bwMode="auto">
          <a:xfrm>
            <a:off x="6413500" y="1766888"/>
            <a:ext cx="9255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6" tIns="18286" rIns="18286" bIns="18286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Monotype Sorts"/>
              <a:buChar char="l"/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50000"/>
              <a:buFont typeface="Monotype Sorts"/>
              <a:buChar char="n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accent2"/>
              </a:buClr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HK" sz="2400">
                <a:ea typeface="新細明體" panose="02020500000000000000" pitchFamily="18" charset="-120"/>
              </a:rPr>
              <a:t>Planar</a:t>
            </a:r>
          </a:p>
        </p:txBody>
      </p:sp>
    </p:spTree>
    <p:extLst>
      <p:ext uri="{BB962C8B-B14F-4D97-AF65-F5344CB8AC3E}">
        <p14:creationId xmlns:p14="http://schemas.microsoft.com/office/powerpoint/2010/main" val="952462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152400"/>
            <a:ext cx="9220200" cy="7508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uv</a:t>
            </a:r>
            <a:r>
              <a:rPr lang="en-US" dirty="0" smtClean="0"/>
              <a:t>-projection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90600"/>
            <a:ext cx="7397750" cy="53498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Unwrapping: It’s really the artist’s problem</a:t>
            </a:r>
          </a:p>
        </p:txBody>
      </p:sp>
      <p:pic>
        <p:nvPicPr>
          <p:cNvPr id="46084" name="Picture 3" descr="RTR3.02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38300"/>
            <a:ext cx="8562975" cy="484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182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Corresponder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18425" cy="14065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Maps parameter space to texture coordinates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Range in [0,1)</a:t>
            </a:r>
          </a:p>
          <a:p>
            <a:pPr marL="457200" lvl="1">
              <a:spcBef>
                <a:spcPct val="0"/>
              </a:spcBef>
            </a:pPr>
            <a:r>
              <a:rPr lang="en-US" sz="2000" dirty="0">
                <a:latin typeface="Arial Unicode MS" panose="020B0604020202020204" pitchFamily="34" charset="-128"/>
              </a:rPr>
              <a:t>Typically wrap, mirror, clamp, border</a:t>
            </a:r>
          </a:p>
        </p:txBody>
      </p:sp>
      <p:pic>
        <p:nvPicPr>
          <p:cNvPr id="47109" name="Picture 4" descr="RTR3.0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9"/>
          <a:stretch>
            <a:fillRect/>
          </a:stretch>
        </p:blipFill>
        <p:spPr bwMode="auto">
          <a:xfrm>
            <a:off x="2278063" y="2439988"/>
            <a:ext cx="45561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5" descr="RTR3.0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0" r="-2094"/>
          <a:stretch>
            <a:fillRect/>
          </a:stretch>
        </p:blipFill>
        <p:spPr bwMode="auto">
          <a:xfrm>
            <a:off x="2200275" y="4651375"/>
            <a:ext cx="4700588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168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43400" y="1447800"/>
            <a:ext cx="4724400" cy="5334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99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Texture and image coordinates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90600"/>
            <a:ext cx="4405313" cy="3598863"/>
          </a:xfrm>
        </p:spPr>
        <p:txBody>
          <a:bodyPr/>
          <a:lstStyle/>
          <a:p>
            <a:pPr>
              <a:defRPr/>
            </a:pPr>
            <a:endParaRPr lang="en-US" altLang="zh-HK" sz="2800" dirty="0" smtClean="0">
              <a:ea typeface="新細明體" pitchFamily="18" charset="-120"/>
            </a:endParaRPr>
          </a:p>
          <a:p>
            <a:pPr>
              <a:defRPr/>
            </a:pPr>
            <a:r>
              <a:rPr lang="en-US" altLang="zh-HK" sz="2800" dirty="0" smtClean="0">
                <a:ea typeface="新細明體" pitchFamily="18" charset="-120"/>
              </a:rPr>
              <a:t>Uses the dual grid</a:t>
            </a:r>
          </a:p>
          <a:p>
            <a:pPr lvl="1">
              <a:defRPr/>
            </a:pPr>
            <a:r>
              <a:rPr lang="en-US" altLang="zh-HK" sz="1800" dirty="0" smtClean="0">
                <a:ea typeface="新細明體" pitchFamily="18" charset="-120"/>
              </a:rPr>
              <a:t>First pixel center not at </a:t>
            </a:r>
            <a:r>
              <a:rPr lang="en-US" altLang="zh-HK" sz="1800" i="1" dirty="0" smtClean="0">
                <a:ea typeface="新細明體" pitchFamily="18" charset="-120"/>
              </a:rPr>
              <a:t>u</a:t>
            </a:r>
            <a:r>
              <a:rPr lang="en-US" altLang="zh-HK" sz="1800" dirty="0" smtClean="0">
                <a:ea typeface="新細明體" pitchFamily="18" charset="-120"/>
              </a:rPr>
              <a:t> = 0</a:t>
            </a:r>
          </a:p>
          <a:p>
            <a:pPr>
              <a:defRPr/>
            </a:pPr>
            <a:r>
              <a:rPr lang="en-US" altLang="zh-HK" sz="2800" dirty="0" smtClean="0">
                <a:ea typeface="新細明體" pitchFamily="18" charset="-120"/>
              </a:rPr>
              <a:t>Can replace image resolution without changing texture parameters</a:t>
            </a:r>
          </a:p>
          <a:p>
            <a:pPr>
              <a:defRPr/>
            </a:pPr>
            <a:r>
              <a:rPr lang="en-US" altLang="zh-HK" sz="2800" dirty="0" smtClean="0">
                <a:ea typeface="新細明體" pitchFamily="18" charset="-120"/>
              </a:rPr>
              <a:t>Simplifies </a:t>
            </a:r>
            <a:r>
              <a:rPr lang="en-US" altLang="zh-HK" sz="2800" dirty="0" err="1" smtClean="0">
                <a:ea typeface="新細明體" pitchFamily="18" charset="-120"/>
              </a:rPr>
              <a:t>mipmapping</a:t>
            </a:r>
            <a:endParaRPr lang="en-US" altLang="zh-HK" sz="2800" dirty="0" smtClean="0">
              <a:ea typeface="新細明體" pitchFamily="18" charset="-120"/>
            </a:endParaRPr>
          </a:p>
          <a:p>
            <a:pPr lvl="1">
              <a:defRPr/>
            </a:pPr>
            <a:r>
              <a:rPr lang="en-US" altLang="zh-HK" sz="2400" dirty="0" smtClean="0">
                <a:ea typeface="新細明體" pitchFamily="18" charset="-120"/>
              </a:rPr>
              <a:t>In a minute</a:t>
            </a:r>
          </a:p>
          <a:p>
            <a:pPr>
              <a:defRPr/>
            </a:pPr>
            <a:endParaRPr lang="en-US" altLang="zh-HK" sz="2800" dirty="0" smtClean="0">
              <a:ea typeface="新細明體" pitchFamily="18" charset="-120"/>
            </a:endParaRPr>
          </a:p>
        </p:txBody>
      </p:sp>
      <p:grpSp>
        <p:nvGrpSpPr>
          <p:cNvPr id="48132" name="Group 52"/>
          <p:cNvGrpSpPr>
            <a:grpSpLocks/>
          </p:cNvGrpSpPr>
          <p:nvPr/>
        </p:nvGrpSpPr>
        <p:grpSpPr bwMode="auto">
          <a:xfrm>
            <a:off x="4776788" y="1781175"/>
            <a:ext cx="3730625" cy="466725"/>
            <a:chOff x="1184002" y="2180102"/>
            <a:chExt cx="3730752" cy="466344"/>
          </a:xfrm>
        </p:grpSpPr>
        <p:sp>
          <p:nvSpPr>
            <p:cNvPr id="4" name="Rectangle 3"/>
            <p:cNvSpPr/>
            <p:nvPr/>
          </p:nvSpPr>
          <p:spPr bwMode="auto">
            <a:xfrm>
              <a:off x="1184002" y="2180102"/>
              <a:ext cx="466741" cy="46634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650743" y="2180102"/>
              <a:ext cx="466741" cy="46634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117484" y="2180102"/>
              <a:ext cx="465153" cy="46634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582637" y="2180102"/>
              <a:ext cx="466741" cy="46634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049377" y="2180102"/>
              <a:ext cx="466741" cy="46634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516118" y="2180102"/>
              <a:ext cx="466741" cy="46634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982859" y="2180102"/>
              <a:ext cx="465154" cy="46634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448013" y="2180102"/>
              <a:ext cx="466741" cy="46634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2" name="Oval 17"/>
            <p:cNvSpPr/>
            <p:nvPr/>
          </p:nvSpPr>
          <p:spPr bwMode="auto">
            <a:xfrm>
              <a:off x="1361808" y="2364102"/>
              <a:ext cx="92078" cy="92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3" name="Oval 17"/>
            <p:cNvSpPr/>
            <p:nvPr/>
          </p:nvSpPr>
          <p:spPr bwMode="auto">
            <a:xfrm>
              <a:off x="1834899" y="2364102"/>
              <a:ext cx="92078" cy="92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6" name="Oval 17"/>
            <p:cNvSpPr/>
            <p:nvPr/>
          </p:nvSpPr>
          <p:spPr bwMode="auto">
            <a:xfrm>
              <a:off x="2303227" y="2364102"/>
              <a:ext cx="92078" cy="92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7" name="Oval 17"/>
            <p:cNvSpPr/>
            <p:nvPr/>
          </p:nvSpPr>
          <p:spPr bwMode="auto">
            <a:xfrm>
              <a:off x="2768381" y="2364102"/>
              <a:ext cx="90490" cy="92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8" name="Oval 17"/>
            <p:cNvSpPr/>
            <p:nvPr/>
          </p:nvSpPr>
          <p:spPr bwMode="auto">
            <a:xfrm>
              <a:off x="3236709" y="2364102"/>
              <a:ext cx="92078" cy="92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9" name="Oval 17"/>
            <p:cNvSpPr/>
            <p:nvPr/>
          </p:nvSpPr>
          <p:spPr bwMode="auto">
            <a:xfrm>
              <a:off x="3709800" y="2364102"/>
              <a:ext cx="92078" cy="92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0" name="Oval 17"/>
            <p:cNvSpPr/>
            <p:nvPr/>
          </p:nvSpPr>
          <p:spPr bwMode="auto">
            <a:xfrm>
              <a:off x="4178129" y="2364102"/>
              <a:ext cx="90490" cy="92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1" name="Oval 17"/>
            <p:cNvSpPr/>
            <p:nvPr/>
          </p:nvSpPr>
          <p:spPr bwMode="auto">
            <a:xfrm>
              <a:off x="4641695" y="2364102"/>
              <a:ext cx="92078" cy="92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</p:grpSp>
      <p:pic>
        <p:nvPicPr>
          <p:cNvPr id="48133" name="Picture 5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25" y="1525588"/>
            <a:ext cx="5461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6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6103938"/>
            <a:ext cx="16764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5" name="Group 89"/>
          <p:cNvGrpSpPr>
            <a:grpSpLocks/>
          </p:cNvGrpSpPr>
          <p:nvPr/>
        </p:nvGrpSpPr>
        <p:grpSpPr bwMode="auto">
          <a:xfrm>
            <a:off x="4773613" y="2017713"/>
            <a:ext cx="233362" cy="719137"/>
            <a:chOff x="1180826" y="2416342"/>
            <a:chExt cx="233172" cy="718860"/>
          </a:xfrm>
        </p:grpSpPr>
        <p:cxnSp>
          <p:nvCxnSpPr>
            <p:cNvPr id="48194" name="Straight Arrow Connector 74"/>
            <p:cNvCxnSpPr>
              <a:cxnSpLocks noChangeShapeType="1"/>
            </p:cNvCxnSpPr>
            <p:nvPr/>
          </p:nvCxnSpPr>
          <p:spPr bwMode="auto">
            <a:xfrm>
              <a:off x="1180826" y="2888540"/>
              <a:ext cx="23317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95" name="Straight Connector 76"/>
            <p:cNvCxnSpPr>
              <a:cxnSpLocks noChangeShapeType="1"/>
            </p:cNvCxnSpPr>
            <p:nvPr/>
          </p:nvCxnSpPr>
          <p:spPr bwMode="auto">
            <a:xfrm rot="5400000">
              <a:off x="1172698" y="2656054"/>
              <a:ext cx="481012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8196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897" y="2944702"/>
              <a:ext cx="1397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136" name="Group 90"/>
          <p:cNvGrpSpPr>
            <a:grpSpLocks/>
          </p:cNvGrpSpPr>
          <p:nvPr/>
        </p:nvGrpSpPr>
        <p:grpSpPr bwMode="auto">
          <a:xfrm>
            <a:off x="5476875" y="1998663"/>
            <a:ext cx="465138" cy="738187"/>
            <a:chOff x="1883518" y="2397920"/>
            <a:chExt cx="466344" cy="737282"/>
          </a:xfrm>
        </p:grpSpPr>
        <p:cxnSp>
          <p:nvCxnSpPr>
            <p:cNvPr id="48190" name="Straight Arrow Connector 62"/>
            <p:cNvCxnSpPr>
              <a:cxnSpLocks noChangeShapeType="1"/>
            </p:cNvCxnSpPr>
            <p:nvPr/>
          </p:nvCxnSpPr>
          <p:spPr bwMode="auto">
            <a:xfrm>
              <a:off x="1883518" y="2876550"/>
              <a:ext cx="466344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91" name="Straight Connector 71"/>
            <p:cNvCxnSpPr>
              <a:cxnSpLocks noChangeShapeType="1"/>
            </p:cNvCxnSpPr>
            <p:nvPr/>
          </p:nvCxnSpPr>
          <p:spPr bwMode="auto">
            <a:xfrm rot="5400000">
              <a:off x="1644600" y="2637632"/>
              <a:ext cx="481012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92" name="Straight Connector 73"/>
            <p:cNvCxnSpPr>
              <a:cxnSpLocks noChangeShapeType="1"/>
            </p:cNvCxnSpPr>
            <p:nvPr/>
          </p:nvCxnSpPr>
          <p:spPr bwMode="auto">
            <a:xfrm rot="5400000">
              <a:off x="2108562" y="2645652"/>
              <a:ext cx="481012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8193" name="Picture 7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557" y="2944702"/>
              <a:ext cx="889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137" name="Group 87"/>
          <p:cNvGrpSpPr>
            <a:grpSpLocks/>
          </p:cNvGrpSpPr>
          <p:nvPr/>
        </p:nvGrpSpPr>
        <p:grpSpPr bwMode="auto">
          <a:xfrm>
            <a:off x="4448175" y="1782763"/>
            <a:ext cx="4491038" cy="3889375"/>
            <a:chOff x="855663" y="2181688"/>
            <a:chExt cx="4490327" cy="3889528"/>
          </a:xfrm>
        </p:grpSpPr>
        <p:cxnSp>
          <p:nvCxnSpPr>
            <p:cNvPr id="48186" name="Straight Connector 29"/>
            <p:cNvCxnSpPr>
              <a:cxnSpLocks noChangeShapeType="1"/>
            </p:cNvCxnSpPr>
            <p:nvPr/>
          </p:nvCxnSpPr>
          <p:spPr bwMode="auto">
            <a:xfrm rot="5400000">
              <a:off x="-673621" y="4037725"/>
              <a:ext cx="3713660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87" name="Straight Connector 30"/>
            <p:cNvCxnSpPr>
              <a:cxnSpLocks noChangeShapeType="1"/>
            </p:cNvCxnSpPr>
            <p:nvPr/>
          </p:nvCxnSpPr>
          <p:spPr bwMode="auto">
            <a:xfrm rot="5400000">
              <a:off x="3057700" y="4037156"/>
              <a:ext cx="3712523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8188" name="Picture 8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663" y="5893416"/>
              <a:ext cx="723900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89" name="Picture 8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2090" y="5893416"/>
              <a:ext cx="723900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138" name="Picture 8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6237288"/>
            <a:ext cx="18034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9" name="Group 116"/>
          <p:cNvGrpSpPr>
            <a:grpSpLocks/>
          </p:cNvGrpSpPr>
          <p:nvPr/>
        </p:nvGrpSpPr>
        <p:grpSpPr bwMode="auto">
          <a:xfrm>
            <a:off x="4775200" y="2708275"/>
            <a:ext cx="3730625" cy="1246188"/>
            <a:chOff x="1182414" y="3106904"/>
            <a:chExt cx="3730752" cy="1246077"/>
          </a:xfrm>
        </p:grpSpPr>
        <p:grpSp>
          <p:nvGrpSpPr>
            <p:cNvPr id="48162" name="Group 85"/>
            <p:cNvGrpSpPr>
              <a:grpSpLocks/>
            </p:cNvGrpSpPr>
            <p:nvPr/>
          </p:nvGrpSpPr>
          <p:grpSpPr bwMode="auto">
            <a:xfrm>
              <a:off x="1182414" y="3106904"/>
              <a:ext cx="3730752" cy="756191"/>
              <a:chOff x="1182414" y="3106904"/>
              <a:chExt cx="3730752" cy="756191"/>
            </a:xfrm>
          </p:grpSpPr>
          <p:grpSp>
            <p:nvGrpSpPr>
              <p:cNvPr id="48172" name="Group 53"/>
              <p:cNvGrpSpPr>
                <a:grpSpLocks/>
              </p:cNvGrpSpPr>
              <p:nvPr/>
            </p:nvGrpSpPr>
            <p:grpSpPr bwMode="auto">
              <a:xfrm>
                <a:off x="1182414" y="3396751"/>
                <a:ext cx="3730752" cy="466344"/>
                <a:chOff x="1182414" y="3396751"/>
                <a:chExt cx="3730752" cy="466344"/>
              </a:xfrm>
            </p:grpSpPr>
            <p:sp>
              <p:nvSpPr>
                <p:cNvPr id="13" name="Rectangle 12"/>
                <p:cNvSpPr/>
                <p:nvPr/>
              </p:nvSpPr>
              <p:spPr bwMode="auto">
                <a:xfrm>
                  <a:off x="1182414" y="3391042"/>
                  <a:ext cx="622321" cy="471446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>
                  <a:off x="1804735" y="3391042"/>
                  <a:ext cx="620734" cy="471446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425469" y="3391042"/>
                  <a:ext cx="622321" cy="471446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 bwMode="auto">
                <a:xfrm>
                  <a:off x="3047791" y="3391042"/>
                  <a:ext cx="622321" cy="471446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3670112" y="3391042"/>
                  <a:ext cx="620733" cy="471446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4290845" y="3391042"/>
                  <a:ext cx="622321" cy="471446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46" name="Oval 17"/>
                <p:cNvSpPr/>
                <p:nvPr/>
              </p:nvSpPr>
              <p:spPr bwMode="auto">
                <a:xfrm>
                  <a:off x="1447536" y="3576762"/>
                  <a:ext cx="92078" cy="96829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47" name="Oval 17"/>
                <p:cNvSpPr/>
                <p:nvPr/>
              </p:nvSpPr>
              <p:spPr bwMode="auto">
                <a:xfrm>
                  <a:off x="2069857" y="3576762"/>
                  <a:ext cx="90490" cy="96829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48" name="Oval 17"/>
                <p:cNvSpPr/>
                <p:nvPr/>
              </p:nvSpPr>
              <p:spPr bwMode="auto">
                <a:xfrm>
                  <a:off x="2692178" y="3576762"/>
                  <a:ext cx="90490" cy="96829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49" name="Oval 17"/>
                <p:cNvSpPr/>
                <p:nvPr/>
              </p:nvSpPr>
              <p:spPr bwMode="auto">
                <a:xfrm>
                  <a:off x="3312912" y="3576762"/>
                  <a:ext cx="92078" cy="96829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50" name="Oval 17"/>
                <p:cNvSpPr/>
                <p:nvPr/>
              </p:nvSpPr>
              <p:spPr bwMode="auto">
                <a:xfrm>
                  <a:off x="3935233" y="3576762"/>
                  <a:ext cx="92078" cy="96829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51" name="Oval 17"/>
                <p:cNvSpPr/>
                <p:nvPr/>
              </p:nvSpPr>
              <p:spPr bwMode="auto">
                <a:xfrm>
                  <a:off x="4552792" y="3576762"/>
                  <a:ext cx="92078" cy="96829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</p:grpSp>
          <p:pic>
            <p:nvPicPr>
              <p:cNvPr id="48173" name="Picture 57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6247" y="3106904"/>
                <a:ext cx="546100" cy="177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163" name="Group 93"/>
            <p:cNvGrpSpPr>
              <a:grpSpLocks/>
            </p:cNvGrpSpPr>
            <p:nvPr/>
          </p:nvGrpSpPr>
          <p:grpSpPr bwMode="auto">
            <a:xfrm>
              <a:off x="2116690" y="3623359"/>
              <a:ext cx="615247" cy="729622"/>
              <a:chOff x="1883518" y="2310330"/>
              <a:chExt cx="615247" cy="729622"/>
            </a:xfrm>
          </p:grpSpPr>
          <p:cxnSp>
            <p:nvCxnSpPr>
              <p:cNvPr id="48168" name="Straight Arrow Connector 94"/>
              <p:cNvCxnSpPr>
                <a:cxnSpLocks noChangeShapeType="1"/>
              </p:cNvCxnSpPr>
              <p:nvPr/>
            </p:nvCxnSpPr>
            <p:spPr bwMode="auto">
              <a:xfrm>
                <a:off x="1883518" y="2788960"/>
                <a:ext cx="613659" cy="1588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169" name="Straight Connector 95"/>
              <p:cNvCxnSpPr>
                <a:cxnSpLocks noChangeShapeType="1"/>
              </p:cNvCxnSpPr>
              <p:nvPr/>
            </p:nvCxnSpPr>
            <p:spPr bwMode="auto">
              <a:xfrm rot="5400000">
                <a:off x="1644600" y="2550042"/>
                <a:ext cx="481012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170" name="Straight Connector 96"/>
              <p:cNvCxnSpPr>
                <a:cxnSpLocks noChangeShapeType="1"/>
              </p:cNvCxnSpPr>
              <p:nvPr/>
            </p:nvCxnSpPr>
            <p:spPr bwMode="auto">
              <a:xfrm rot="5400000">
                <a:off x="2257465" y="2558062"/>
                <a:ext cx="481012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48171" name="Picture 97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8376" y="2849452"/>
                <a:ext cx="889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164" name="Group 99"/>
            <p:cNvGrpSpPr>
              <a:grpSpLocks/>
            </p:cNvGrpSpPr>
            <p:nvPr/>
          </p:nvGrpSpPr>
          <p:grpSpPr bwMode="auto">
            <a:xfrm>
              <a:off x="1184003" y="3634121"/>
              <a:ext cx="308180" cy="718860"/>
              <a:chOff x="1105818" y="2416342"/>
              <a:chExt cx="308180" cy="718860"/>
            </a:xfrm>
          </p:grpSpPr>
          <p:cxnSp>
            <p:nvCxnSpPr>
              <p:cNvPr id="48165" name="Straight Arrow Connector 100"/>
              <p:cNvCxnSpPr>
                <a:cxnSpLocks noChangeShapeType="1"/>
              </p:cNvCxnSpPr>
              <p:nvPr/>
            </p:nvCxnSpPr>
            <p:spPr bwMode="auto">
              <a:xfrm>
                <a:off x="1105818" y="2890128"/>
                <a:ext cx="308180" cy="1588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166" name="Straight Connector 101"/>
              <p:cNvCxnSpPr>
                <a:cxnSpLocks noChangeShapeType="1"/>
              </p:cNvCxnSpPr>
              <p:nvPr/>
            </p:nvCxnSpPr>
            <p:spPr bwMode="auto">
              <a:xfrm rot="5400000">
                <a:off x="1172698" y="2656054"/>
                <a:ext cx="481012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48167" name="Picture 102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2102" y="2944702"/>
                <a:ext cx="139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8140" name="Group 117"/>
          <p:cNvGrpSpPr>
            <a:grpSpLocks/>
          </p:cNvGrpSpPr>
          <p:nvPr/>
        </p:nvGrpSpPr>
        <p:grpSpPr bwMode="auto">
          <a:xfrm>
            <a:off x="4773613" y="4049713"/>
            <a:ext cx="3733800" cy="1209675"/>
            <a:chOff x="1180826" y="4448231"/>
            <a:chExt cx="3733928" cy="1210493"/>
          </a:xfrm>
        </p:grpSpPr>
        <p:grpSp>
          <p:nvGrpSpPr>
            <p:cNvPr id="48142" name="Group 86"/>
            <p:cNvGrpSpPr>
              <a:grpSpLocks/>
            </p:cNvGrpSpPr>
            <p:nvPr/>
          </p:nvGrpSpPr>
          <p:grpSpPr bwMode="auto">
            <a:xfrm>
              <a:off x="1184002" y="4448231"/>
              <a:ext cx="3730752" cy="726146"/>
              <a:chOff x="1184002" y="4448231"/>
              <a:chExt cx="3730752" cy="726146"/>
            </a:xfrm>
          </p:grpSpPr>
          <p:grpSp>
            <p:nvGrpSpPr>
              <p:cNvPr id="48152" name="Group 54"/>
              <p:cNvGrpSpPr>
                <a:grpSpLocks/>
              </p:cNvGrpSpPr>
              <p:nvPr/>
            </p:nvGrpSpPr>
            <p:grpSpPr bwMode="auto">
              <a:xfrm>
                <a:off x="1184002" y="4708033"/>
                <a:ext cx="3730752" cy="466344"/>
                <a:chOff x="1184002" y="4708033"/>
                <a:chExt cx="3730752" cy="466344"/>
              </a:xfrm>
            </p:grpSpPr>
            <p:sp>
              <p:nvSpPr>
                <p:cNvPr id="10" name="Rectangle 9"/>
                <p:cNvSpPr/>
                <p:nvPr/>
              </p:nvSpPr>
              <p:spPr bwMode="auto">
                <a:xfrm>
                  <a:off x="1184001" y="4708757"/>
                  <a:ext cx="933482" cy="465451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 bwMode="auto">
                <a:xfrm>
                  <a:off x="2117483" y="4708757"/>
                  <a:ext cx="931894" cy="465451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 bwMode="auto">
                <a:xfrm>
                  <a:off x="3049377" y="4708757"/>
                  <a:ext cx="933482" cy="465451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3982859" y="4708757"/>
                  <a:ext cx="931895" cy="465451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42" name="Oval 17"/>
                <p:cNvSpPr/>
                <p:nvPr/>
              </p:nvSpPr>
              <p:spPr bwMode="auto">
                <a:xfrm>
                  <a:off x="1604702" y="4896209"/>
                  <a:ext cx="92078" cy="92137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43" name="Oval 17"/>
                <p:cNvSpPr/>
                <p:nvPr/>
              </p:nvSpPr>
              <p:spPr bwMode="auto">
                <a:xfrm>
                  <a:off x="2536597" y="4896209"/>
                  <a:ext cx="92078" cy="92137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44" name="Oval 17"/>
                <p:cNvSpPr/>
                <p:nvPr/>
              </p:nvSpPr>
              <p:spPr bwMode="auto">
                <a:xfrm>
                  <a:off x="3470079" y="4896209"/>
                  <a:ext cx="92078" cy="92137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  <p:sp>
              <p:nvSpPr>
                <p:cNvPr id="45" name="Oval 17"/>
                <p:cNvSpPr/>
                <p:nvPr/>
              </p:nvSpPr>
              <p:spPr bwMode="auto">
                <a:xfrm>
                  <a:off x="4401973" y="4896209"/>
                  <a:ext cx="92078" cy="92137"/>
                </a:xfrm>
                <a:prstGeom prst="ellipse">
                  <a:avLst/>
                </a:prstGeom>
                <a:solidFill>
                  <a:schemeClr val="tx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  <a:p>
                  <a:pPr algn="ctr" defTabSz="912813" eaLnBrk="0" hangingPunct="0">
                    <a:defRPr/>
                  </a:pPr>
                  <a:endParaRPr lang="en-US" altLang="zh-HK" sz="2000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新細明體" pitchFamily="18" charset="-120"/>
                  </a:endParaRPr>
                </a:p>
              </p:txBody>
            </p:sp>
          </p:grpSp>
          <p:pic>
            <p:nvPicPr>
              <p:cNvPr id="48153" name="Picture 58" descr="latex-image-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4950" y="4448231"/>
                <a:ext cx="546100" cy="177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143" name="Group 104"/>
            <p:cNvGrpSpPr>
              <a:grpSpLocks/>
            </p:cNvGrpSpPr>
            <p:nvPr/>
          </p:nvGrpSpPr>
          <p:grpSpPr bwMode="auto">
            <a:xfrm>
              <a:off x="1180826" y="4913587"/>
              <a:ext cx="462169" cy="718860"/>
              <a:chOff x="951829" y="2416342"/>
              <a:chExt cx="462169" cy="718860"/>
            </a:xfrm>
          </p:grpSpPr>
          <p:cxnSp>
            <p:nvCxnSpPr>
              <p:cNvPr id="48149" name="Straight Arrow Connector 105"/>
              <p:cNvCxnSpPr>
                <a:cxnSpLocks noChangeShapeType="1"/>
              </p:cNvCxnSpPr>
              <p:nvPr/>
            </p:nvCxnSpPr>
            <p:spPr bwMode="auto">
              <a:xfrm>
                <a:off x="951829" y="2891716"/>
                <a:ext cx="462169" cy="1588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150" name="Straight Connector 106"/>
              <p:cNvCxnSpPr>
                <a:cxnSpLocks noChangeShapeType="1"/>
              </p:cNvCxnSpPr>
              <p:nvPr/>
            </p:nvCxnSpPr>
            <p:spPr bwMode="auto">
              <a:xfrm rot="5400000">
                <a:off x="1172698" y="2656054"/>
                <a:ext cx="481012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48151" name="Picture 10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512" y="2944702"/>
                <a:ext cx="139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144" name="Group 109"/>
            <p:cNvGrpSpPr>
              <a:grpSpLocks/>
            </p:cNvGrpSpPr>
            <p:nvPr/>
          </p:nvGrpSpPr>
          <p:grpSpPr bwMode="auto">
            <a:xfrm>
              <a:off x="2575125" y="4929102"/>
              <a:ext cx="939330" cy="729622"/>
              <a:chOff x="1883518" y="2310330"/>
              <a:chExt cx="939330" cy="729622"/>
            </a:xfrm>
          </p:grpSpPr>
          <p:cxnSp>
            <p:nvCxnSpPr>
              <p:cNvPr id="48145" name="Straight Arrow Connector 110"/>
              <p:cNvCxnSpPr>
                <a:cxnSpLocks noChangeShapeType="1"/>
              </p:cNvCxnSpPr>
              <p:nvPr/>
            </p:nvCxnSpPr>
            <p:spPr bwMode="auto">
              <a:xfrm>
                <a:off x="1883518" y="2788960"/>
                <a:ext cx="937742" cy="1588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146" name="Straight Connector 111"/>
              <p:cNvCxnSpPr>
                <a:cxnSpLocks noChangeShapeType="1"/>
              </p:cNvCxnSpPr>
              <p:nvPr/>
            </p:nvCxnSpPr>
            <p:spPr bwMode="auto">
              <a:xfrm rot="5400000">
                <a:off x="1644600" y="2550042"/>
                <a:ext cx="481012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147" name="Straight Connector 112"/>
              <p:cNvCxnSpPr>
                <a:cxnSpLocks noChangeShapeType="1"/>
              </p:cNvCxnSpPr>
              <p:nvPr/>
            </p:nvCxnSpPr>
            <p:spPr bwMode="auto">
              <a:xfrm rot="5400000">
                <a:off x="2581548" y="2558062"/>
                <a:ext cx="481012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48148" name="Picture 113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2315" y="2849452"/>
                <a:ext cx="889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04068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427"/>
          <p:cNvGrpSpPr>
            <a:grpSpLocks/>
          </p:cNvGrpSpPr>
          <p:nvPr/>
        </p:nvGrpSpPr>
        <p:grpSpPr bwMode="auto">
          <a:xfrm>
            <a:off x="377825" y="2351088"/>
            <a:ext cx="3386138" cy="2857500"/>
            <a:chOff x="275166" y="3663836"/>
            <a:chExt cx="3386541" cy="2857500"/>
          </a:xfrm>
        </p:grpSpPr>
        <p:pic>
          <p:nvPicPr>
            <p:cNvPr id="49329" name="Picture 3" descr="correct-interp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07" y="3663836"/>
              <a:ext cx="3302000" cy="285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7" name="Freeform 426"/>
            <p:cNvSpPr/>
            <p:nvPr/>
          </p:nvSpPr>
          <p:spPr bwMode="auto">
            <a:xfrm>
              <a:off x="275166" y="4338523"/>
              <a:ext cx="1130435" cy="1206500"/>
            </a:xfrm>
            <a:custGeom>
              <a:avLst/>
              <a:gdLst>
                <a:gd name="connsiteX0" fmla="*/ 512234 w 1130300"/>
                <a:gd name="connsiteY0" fmla="*/ 1206500 h 1206500"/>
                <a:gd name="connsiteX1" fmla="*/ 1130300 w 1130300"/>
                <a:gd name="connsiteY1" fmla="*/ 0 h 1206500"/>
                <a:gd name="connsiteX2" fmla="*/ 296334 w 1130300"/>
                <a:gd name="connsiteY2" fmla="*/ 224367 h 1206500"/>
                <a:gd name="connsiteX3" fmla="*/ 0 w 1130300"/>
                <a:gd name="connsiteY3" fmla="*/ 1155700 h 1206500"/>
                <a:gd name="connsiteX4" fmla="*/ 512234 w 1130300"/>
                <a:gd name="connsiteY4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300" h="1206500">
                  <a:moveTo>
                    <a:pt x="512234" y="1206500"/>
                  </a:moveTo>
                  <a:lnTo>
                    <a:pt x="1130300" y="0"/>
                  </a:lnTo>
                  <a:lnTo>
                    <a:pt x="296334" y="224367"/>
                  </a:lnTo>
                  <a:lnTo>
                    <a:pt x="0" y="1155700"/>
                  </a:lnTo>
                  <a:lnTo>
                    <a:pt x="512234" y="1206500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4287" eaLnBrk="0" hangingPunct="0">
                <a:defRPr/>
              </a:pP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Texture lookup</a:t>
            </a:r>
            <a:endParaRPr lang="en-US" dirty="0"/>
          </a:p>
        </p:txBody>
      </p:sp>
      <p:sp>
        <p:nvSpPr>
          <p:cNvPr id="267" name="Content Placeholder 266"/>
          <p:cNvSpPr>
            <a:spLocks noGrp="1"/>
          </p:cNvSpPr>
          <p:nvPr>
            <p:ph idx="1"/>
          </p:nvPr>
        </p:nvSpPr>
        <p:spPr>
          <a:xfrm>
            <a:off x="685800" y="842963"/>
            <a:ext cx="8177213" cy="519906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K" sz="2400" dirty="0"/>
              <a:t>Filtering strategy depends on sampling</a:t>
            </a:r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i.e., on mapping between screen and textures</a:t>
            </a:r>
          </a:p>
          <a:p>
            <a:endParaRPr lang="en-US" altLang="zh-HK" sz="2400" dirty="0" smtClean="0"/>
          </a:p>
          <a:p>
            <a:endParaRPr lang="en-US" altLang="zh-HK" sz="2400" dirty="0"/>
          </a:p>
          <a:p>
            <a:endParaRPr lang="en-US" altLang="zh-HK" sz="2400" dirty="0" smtClean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pPr marL="457200" lvl="1">
              <a:spcBef>
                <a:spcPct val="0"/>
              </a:spcBef>
            </a:pPr>
            <a:r>
              <a:rPr lang="en-US" altLang="zh-HK" sz="2000" dirty="0">
                <a:latin typeface="Arial Unicode MS" panose="020B0604020202020204" pitchFamily="34" charset="-128"/>
              </a:rPr>
              <a:t>Depends on geometry &amp; projection too!</a:t>
            </a:r>
          </a:p>
        </p:txBody>
      </p:sp>
      <p:sp>
        <p:nvSpPr>
          <p:cNvPr id="262" name="Rectangle 261"/>
          <p:cNvSpPr/>
          <p:nvPr/>
        </p:nvSpPr>
        <p:spPr bwMode="auto">
          <a:xfrm>
            <a:off x="1698625" y="3422650"/>
            <a:ext cx="723900" cy="714375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lIns="91429" tIns="45715" rIns="91429" bIns="45715" anchor="ctr"/>
          <a:lstStyle/>
          <a:p>
            <a:pPr algn="ctr" defTabSz="912813" eaLnBrk="0" hangingPunct="0">
              <a:defRPr/>
            </a:pPr>
            <a:endParaRPr lang="en-US" altLang="zh-HK" sz="200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grpSp>
        <p:nvGrpSpPr>
          <p:cNvPr id="49158" name="Group 374"/>
          <p:cNvGrpSpPr>
            <a:grpSpLocks/>
          </p:cNvGrpSpPr>
          <p:nvPr/>
        </p:nvGrpSpPr>
        <p:grpSpPr bwMode="auto">
          <a:xfrm>
            <a:off x="5795963" y="3016250"/>
            <a:ext cx="2857500" cy="1785938"/>
            <a:chOff x="5218026" y="4818096"/>
            <a:chExt cx="2857500" cy="1785937"/>
          </a:xfrm>
        </p:grpSpPr>
        <p:sp>
          <p:nvSpPr>
            <p:cNvPr id="5" name="Rectangle 4"/>
            <p:cNvSpPr/>
            <p:nvPr/>
          </p:nvSpPr>
          <p:spPr bwMode="auto">
            <a:xfrm flipV="1">
              <a:off x="5218026" y="6424645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 flipV="1">
              <a:off x="5397413" y="6424645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 flipV="1">
              <a:off x="5575213" y="64246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 flipV="1">
              <a:off x="5753013" y="64246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 flipV="1">
              <a:off x="5932401" y="6424645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6111788" y="6424645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 flipV="1">
              <a:off x="6289588" y="64246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 flipV="1">
              <a:off x="6467388" y="64246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 flipV="1">
              <a:off x="6646776" y="6424645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 flipV="1">
              <a:off x="6826163" y="6424645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 flipV="1">
              <a:off x="7003963" y="64246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flipV="1">
              <a:off x="7181763" y="64246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flipV="1">
              <a:off x="7361151" y="6424645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 flipV="1">
              <a:off x="7540538" y="6424645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 flipV="1">
              <a:off x="7718338" y="64246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 flipV="1">
              <a:off x="7896138" y="64246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 flipV="1">
              <a:off x="5218026" y="6246845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 flipV="1">
              <a:off x="5397413" y="6246845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flipV="1">
              <a:off x="5575213" y="62468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 flipV="1">
              <a:off x="5753013" y="62468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 flipV="1">
              <a:off x="5932401" y="6246845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 flipV="1">
              <a:off x="6111788" y="6246845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289588" y="62468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 flipV="1">
              <a:off x="6467388" y="62468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 flipV="1">
              <a:off x="6646776" y="6246845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 flipV="1">
              <a:off x="6826163" y="6246845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flipV="1">
              <a:off x="7003963" y="62468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flipV="1">
              <a:off x="7181763" y="6246845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 flipV="1">
              <a:off x="7361151" y="6246845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 flipV="1">
              <a:off x="7540538" y="6246845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flipV="1">
              <a:off x="7718338" y="6246845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flipV="1">
              <a:off x="5218026" y="6069045"/>
              <a:ext cx="179387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flipV="1">
              <a:off x="5397413" y="6069045"/>
              <a:ext cx="177800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 flipV="1">
              <a:off x="5575213" y="6069045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flipV="1">
              <a:off x="5753013" y="6069045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 flipV="1">
              <a:off x="5932401" y="6069045"/>
              <a:ext cx="179387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 flipV="1">
              <a:off x="6111788" y="6069045"/>
              <a:ext cx="177800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flipV="1">
              <a:off x="6289588" y="6069045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 flipV="1">
              <a:off x="6467388" y="6069045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 flipV="1">
              <a:off x="6646776" y="6069045"/>
              <a:ext cx="179387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 flipV="1">
              <a:off x="6826163" y="6069045"/>
              <a:ext cx="177800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 flipV="1">
              <a:off x="7003963" y="6069045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 flipV="1">
              <a:off x="7181763" y="6069045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 flipV="1">
              <a:off x="7361151" y="6069045"/>
              <a:ext cx="179387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 flipV="1">
              <a:off x="7540538" y="6069045"/>
              <a:ext cx="177800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 flipV="1">
              <a:off x="7718338" y="6069045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 flipV="1">
              <a:off x="7896138" y="6069045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 flipV="1">
              <a:off x="5218026" y="5889658"/>
              <a:ext cx="179387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 flipV="1">
              <a:off x="5397413" y="5889658"/>
              <a:ext cx="177800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 flipV="1">
              <a:off x="5575213" y="5889658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 flipV="1">
              <a:off x="5753013" y="5889658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V="1">
              <a:off x="5932401" y="5889658"/>
              <a:ext cx="179387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V="1">
              <a:off x="6111788" y="5889658"/>
              <a:ext cx="177800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V="1">
              <a:off x="6289588" y="5889658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V="1">
              <a:off x="6467388" y="5889658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 flipV="1">
              <a:off x="6646776" y="5889658"/>
              <a:ext cx="179387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 flipV="1">
              <a:off x="6826163" y="5889658"/>
              <a:ext cx="177800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 flipV="1">
              <a:off x="7003963" y="5889658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 flipV="1">
              <a:off x="7181763" y="5889658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 flipV="1">
              <a:off x="7361151" y="5889658"/>
              <a:ext cx="179387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 flipV="1">
              <a:off x="7540538" y="5889658"/>
              <a:ext cx="177800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 flipV="1">
              <a:off x="7718338" y="5889658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 flipV="1">
              <a:off x="5218026" y="5710271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 flipV="1">
              <a:off x="5397413" y="5710271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 flipV="1">
              <a:off x="5575213" y="57102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 flipV="1">
              <a:off x="5753013" y="57102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 flipV="1">
              <a:off x="5932401" y="5710271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 flipV="1">
              <a:off x="6111788" y="5710271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 flipV="1">
              <a:off x="6289588" y="57102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 flipV="1">
              <a:off x="6467388" y="57102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 flipV="1">
              <a:off x="6646776" y="5710271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 flipV="1">
              <a:off x="6826163" y="5710271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 flipV="1">
              <a:off x="7003963" y="57102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 flipV="1">
              <a:off x="7181763" y="57102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 flipV="1">
              <a:off x="7361151" y="5710271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 flipV="1">
              <a:off x="7540538" y="5710271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 flipV="1">
              <a:off x="7718338" y="57102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 flipV="1">
              <a:off x="7896138" y="57102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 flipV="1">
              <a:off x="5218026" y="5532471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 flipV="1">
              <a:off x="5397413" y="5532471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 flipV="1">
              <a:off x="5575213" y="55324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 flipV="1">
              <a:off x="5753013" y="55324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 flipV="1">
              <a:off x="5932401" y="5532471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 flipV="1">
              <a:off x="6111788" y="5532471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 flipV="1">
              <a:off x="6289588" y="55324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 flipV="1">
              <a:off x="6467388" y="55324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 flipV="1">
              <a:off x="6646776" y="5532471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 flipV="1">
              <a:off x="6826163" y="5532471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 flipV="1">
              <a:off x="7003963" y="55324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 flipV="1">
              <a:off x="7181763" y="5532471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 flipV="1">
              <a:off x="7361151" y="5532471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 flipV="1">
              <a:off x="7540538" y="5532471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 flipV="1">
              <a:off x="7718338" y="5532471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 flipV="1">
              <a:off x="5218026" y="5353084"/>
              <a:ext cx="179387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 flipV="1">
              <a:off x="5397413" y="5353084"/>
              <a:ext cx="17780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 flipV="1">
              <a:off x="5575213" y="5353084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 flipV="1">
              <a:off x="5753013" y="5353084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 flipV="1">
              <a:off x="5932401" y="5353084"/>
              <a:ext cx="179387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 flipV="1">
              <a:off x="6111788" y="5353084"/>
              <a:ext cx="17780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 flipV="1">
              <a:off x="6289588" y="5353084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 flipV="1">
              <a:off x="6467388" y="5353084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 flipV="1">
              <a:off x="6646776" y="5353084"/>
              <a:ext cx="179387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 flipV="1">
              <a:off x="6826163" y="5353084"/>
              <a:ext cx="17780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 flipV="1">
              <a:off x="7003963" y="5353084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 flipV="1">
              <a:off x="7181763" y="5353084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 flipV="1">
              <a:off x="7361151" y="5353084"/>
              <a:ext cx="179387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 flipV="1">
              <a:off x="7540538" y="5353084"/>
              <a:ext cx="177800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 flipV="1">
              <a:off x="7718338" y="5353084"/>
              <a:ext cx="179388" cy="1793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 flipV="1">
              <a:off x="7896138" y="5353084"/>
              <a:ext cx="179388" cy="179387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 flipV="1">
              <a:off x="5218026" y="5175284"/>
              <a:ext cx="179387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 flipV="1">
              <a:off x="5397413" y="5175284"/>
              <a:ext cx="17780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 flipV="1">
              <a:off x="5575213" y="5175284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 flipV="1">
              <a:off x="5753013" y="5175284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 flipV="1">
              <a:off x="5932401" y="5175284"/>
              <a:ext cx="179387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 flipV="1">
              <a:off x="6111788" y="5175284"/>
              <a:ext cx="17780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 flipV="1">
              <a:off x="6289588" y="5175284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 flipV="1">
              <a:off x="6467388" y="5175284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 flipV="1">
              <a:off x="6646776" y="5175284"/>
              <a:ext cx="179387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 flipV="1">
              <a:off x="6826163" y="5175284"/>
              <a:ext cx="17780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 flipV="1">
              <a:off x="7003963" y="5175284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 flipV="1">
              <a:off x="7181763" y="5175284"/>
              <a:ext cx="179388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 flipV="1">
              <a:off x="7361151" y="5175284"/>
              <a:ext cx="179387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 flipV="1">
              <a:off x="7540538" y="5175284"/>
              <a:ext cx="177800" cy="17780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 flipV="1">
              <a:off x="7718338" y="5175284"/>
              <a:ext cx="179388" cy="1778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 flipV="1">
              <a:off x="5218026" y="4995896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 flipV="1">
              <a:off x="5397413" y="4995896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 flipV="1">
              <a:off x="5575213" y="49958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 flipV="1">
              <a:off x="5753013" y="49958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 flipV="1">
              <a:off x="5932401" y="4995896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 flipV="1">
              <a:off x="6111788" y="4995896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 flipV="1">
              <a:off x="6289588" y="49958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 flipV="1">
              <a:off x="6467388" y="49958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 flipV="1">
              <a:off x="6646776" y="4995896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 flipV="1">
              <a:off x="6826163" y="4995896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 flipV="1">
              <a:off x="7003963" y="49958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 flipV="1">
              <a:off x="7181763" y="49958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 flipV="1">
              <a:off x="7361151" y="4995896"/>
              <a:ext cx="179387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 flipV="1">
              <a:off x="7540538" y="4995896"/>
              <a:ext cx="177800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 flipV="1">
              <a:off x="7718338" y="49958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 flipV="1">
              <a:off x="7896138" y="49958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 flipV="1">
              <a:off x="5218026" y="4818096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 flipV="1">
              <a:off x="5397413" y="4818096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 flipV="1">
              <a:off x="5575213" y="48180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 flipV="1">
              <a:off x="5753013" y="48180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 flipV="1">
              <a:off x="5932401" y="4818096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 flipV="1">
              <a:off x="6111788" y="4818096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 flipV="1">
              <a:off x="6289588" y="48180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 flipV="1">
              <a:off x="6467388" y="48180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 flipV="1">
              <a:off x="6646776" y="4818096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 flipV="1">
              <a:off x="6826163" y="4818096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 flipV="1">
              <a:off x="7003963" y="48180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 flipV="1">
              <a:off x="7181763" y="4818096"/>
              <a:ext cx="179388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 flipV="1">
              <a:off x="7361151" y="4818096"/>
              <a:ext cx="179387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 flipV="1">
              <a:off x="7540538" y="4818096"/>
              <a:ext cx="177800" cy="1793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 flipV="1">
              <a:off x="7718338" y="4818096"/>
              <a:ext cx="179388" cy="179388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912813" eaLnBrk="0" hangingPunct="0">
                <a:defRPr/>
              </a:pPr>
              <a:endParaRPr lang="en-US" altLang="zh-HK" sz="2000">
                <a:effectLst>
                  <a:outerShdw blurRad="38100" dist="38100" dir="2700000" algn="tl">
                    <a:srgbClr val="FFFFFF"/>
                  </a:outerShdw>
                </a:effectLst>
                <a:ea typeface="新細明體" pitchFamily="18" charset="-120"/>
              </a:endParaRPr>
            </a:p>
          </p:txBody>
        </p:sp>
      </p:grpSp>
      <p:sp>
        <p:nvSpPr>
          <p:cNvPr id="270" name="TextBox 269"/>
          <p:cNvSpPr txBox="1"/>
          <p:nvPr/>
        </p:nvSpPr>
        <p:spPr>
          <a:xfrm>
            <a:off x="1427163" y="1935163"/>
            <a:ext cx="1919287" cy="406400"/>
          </a:xfrm>
          <a:prstGeom prst="rect">
            <a:avLst/>
          </a:prstGeom>
          <a:noFill/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txBody>
          <a:bodyPr wrap="none" lIns="18286" tIns="18286" rIns="18286" bIns="18286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latin typeface="Arial" charset="0"/>
                <a:cs typeface="+mn-cs"/>
              </a:rPr>
              <a:t>Screen space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5707063" y="1935163"/>
            <a:ext cx="1952625" cy="406400"/>
          </a:xfrm>
          <a:prstGeom prst="rect">
            <a:avLst/>
          </a:prstGeom>
          <a:noFill/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txBody>
          <a:bodyPr wrap="none" lIns="18286" tIns="18286" rIns="18286" bIns="18286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latin typeface="Arial" charset="0"/>
                <a:cs typeface="+mn-cs"/>
              </a:rPr>
              <a:t>Texture space</a:t>
            </a:r>
          </a:p>
        </p:txBody>
      </p:sp>
      <p:sp>
        <p:nvSpPr>
          <p:cNvPr id="264" name="Freeform 263"/>
          <p:cNvSpPr/>
          <p:nvPr/>
        </p:nvSpPr>
        <p:spPr bwMode="auto">
          <a:xfrm>
            <a:off x="6540500" y="3616325"/>
            <a:ext cx="1482725" cy="865188"/>
          </a:xfrm>
          <a:custGeom>
            <a:avLst/>
            <a:gdLst>
              <a:gd name="connsiteX0" fmla="*/ 1482767 w 1482767"/>
              <a:gd name="connsiteY0" fmla="*/ 734959 h 863899"/>
              <a:gd name="connsiteX1" fmla="*/ 625341 w 1482767"/>
              <a:gd name="connsiteY1" fmla="*/ 863899 h 863899"/>
              <a:gd name="connsiteX2" fmla="*/ 0 w 1482767"/>
              <a:gd name="connsiteY2" fmla="*/ 0 h 863899"/>
              <a:gd name="connsiteX3" fmla="*/ 1244235 w 1482767"/>
              <a:gd name="connsiteY3" fmla="*/ 122493 h 863899"/>
              <a:gd name="connsiteX4" fmla="*/ 1482767 w 1482767"/>
              <a:gd name="connsiteY4" fmla="*/ 734959 h 86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2767" h="863899">
                <a:moveTo>
                  <a:pt x="1482767" y="734959"/>
                </a:moveTo>
                <a:lnTo>
                  <a:pt x="625341" y="863899"/>
                </a:lnTo>
                <a:lnTo>
                  <a:pt x="0" y="0"/>
                </a:lnTo>
                <a:lnTo>
                  <a:pt x="1244235" y="122493"/>
                </a:lnTo>
                <a:lnTo>
                  <a:pt x="1482767" y="734959"/>
                </a:lnTo>
                <a:close/>
              </a:path>
            </a:pathLst>
          </a:custGeom>
          <a:noFill/>
          <a:ln w="38100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lIns="91429" tIns="45715" rIns="91429" bIns="45715" anchor="ctr"/>
          <a:lstStyle/>
          <a:p>
            <a:pPr algn="ctr" eaLnBrk="0" hangingPunct="0">
              <a:defRPr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  <p:grpSp>
        <p:nvGrpSpPr>
          <p:cNvPr id="49162" name="Group 441"/>
          <p:cNvGrpSpPr>
            <a:grpSpLocks/>
          </p:cNvGrpSpPr>
          <p:nvPr/>
        </p:nvGrpSpPr>
        <p:grpSpPr bwMode="auto">
          <a:xfrm>
            <a:off x="4856163" y="2727325"/>
            <a:ext cx="3937000" cy="2182813"/>
            <a:chOff x="4839179" y="3944005"/>
            <a:chExt cx="3936277" cy="2182375"/>
          </a:xfrm>
        </p:grpSpPr>
        <p:cxnSp>
          <p:nvCxnSpPr>
            <p:cNvPr id="430" name="Straight Connector 429"/>
            <p:cNvCxnSpPr/>
            <p:nvPr/>
          </p:nvCxnSpPr>
          <p:spPr bwMode="auto">
            <a:xfrm rot="16200000" flipH="1">
              <a:off x="4754281" y="4028903"/>
              <a:ext cx="2182375" cy="201258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31" name="Straight Connector 430"/>
            <p:cNvCxnSpPr/>
            <p:nvPr/>
          </p:nvCxnSpPr>
          <p:spPr bwMode="auto">
            <a:xfrm rot="16200000" flipV="1">
              <a:off x="6291481" y="2507575"/>
              <a:ext cx="822160" cy="3707719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34" name="Straight Connector 433"/>
            <p:cNvCxnSpPr/>
            <p:nvPr/>
          </p:nvCxnSpPr>
          <p:spPr bwMode="auto">
            <a:xfrm rot="16200000" flipH="1">
              <a:off x="8244542" y="5108202"/>
              <a:ext cx="847555" cy="192052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38" name="Straight Connector 437"/>
            <p:cNvCxnSpPr/>
            <p:nvPr/>
          </p:nvCxnSpPr>
          <p:spPr bwMode="auto">
            <a:xfrm rot="10800000" flipV="1">
              <a:off x="6850172" y="5628005"/>
              <a:ext cx="1925284" cy="498375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</p:grpSp>
      <p:grpSp>
        <p:nvGrpSpPr>
          <p:cNvPr id="441" name="Group 440"/>
          <p:cNvGrpSpPr/>
          <p:nvPr/>
        </p:nvGrpSpPr>
        <p:grpSpPr>
          <a:xfrm>
            <a:off x="4786554" y="2657622"/>
            <a:ext cx="4065912" cy="2324310"/>
            <a:chOff x="4769006" y="3873832"/>
            <a:chExt cx="4065912" cy="2324310"/>
          </a:xfrm>
          <a:effectLst>
            <a:outerShdw blurRad="25400" dist="12700" dir="2700000">
              <a:srgbClr val="000000">
                <a:alpha val="43000"/>
              </a:srgbClr>
            </a:outerShdw>
          </a:effectLst>
        </p:grpSpPr>
        <p:cxnSp>
          <p:nvCxnSpPr>
            <p:cNvPr id="356" name="Straight Connector 355"/>
            <p:cNvCxnSpPr/>
            <p:nvPr/>
          </p:nvCxnSpPr>
          <p:spPr bwMode="auto">
            <a:xfrm rot="5400000">
              <a:off x="7408608" y="5302938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7" name="Straight Connector 356"/>
            <p:cNvCxnSpPr/>
            <p:nvPr/>
          </p:nvCxnSpPr>
          <p:spPr bwMode="auto">
            <a:xfrm>
              <a:off x="7408608" y="5302938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9" name="Straight Connector 358"/>
            <p:cNvCxnSpPr/>
            <p:nvPr/>
          </p:nvCxnSpPr>
          <p:spPr bwMode="auto">
            <a:xfrm rot="5400000">
              <a:off x="8131568" y="5283094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0" name="Straight Connector 359"/>
            <p:cNvCxnSpPr/>
            <p:nvPr/>
          </p:nvCxnSpPr>
          <p:spPr bwMode="auto">
            <a:xfrm>
              <a:off x="8131568" y="5283094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3" name="Straight Connector 362"/>
            <p:cNvCxnSpPr/>
            <p:nvPr/>
          </p:nvCxnSpPr>
          <p:spPr bwMode="auto">
            <a:xfrm rot="5400000">
              <a:off x="8292553" y="5748090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4" name="Straight Connector 363"/>
            <p:cNvCxnSpPr/>
            <p:nvPr/>
          </p:nvCxnSpPr>
          <p:spPr bwMode="auto">
            <a:xfrm>
              <a:off x="8292553" y="5748090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6" name="Straight Connector 365"/>
            <p:cNvCxnSpPr/>
            <p:nvPr/>
          </p:nvCxnSpPr>
          <p:spPr bwMode="auto">
            <a:xfrm rot="5400000">
              <a:off x="7720552" y="589143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7" name="Straight Connector 366"/>
            <p:cNvCxnSpPr/>
            <p:nvPr/>
          </p:nvCxnSpPr>
          <p:spPr bwMode="auto">
            <a:xfrm>
              <a:off x="7720552" y="589143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9" name="Straight Connector 368"/>
            <p:cNvCxnSpPr/>
            <p:nvPr/>
          </p:nvCxnSpPr>
          <p:spPr bwMode="auto">
            <a:xfrm rot="5400000">
              <a:off x="6051295" y="5354532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0" name="Straight Connector 369"/>
            <p:cNvCxnSpPr/>
            <p:nvPr/>
          </p:nvCxnSpPr>
          <p:spPr bwMode="auto">
            <a:xfrm>
              <a:off x="6051295" y="5354532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2" name="Straight Connector 371"/>
            <p:cNvCxnSpPr/>
            <p:nvPr/>
          </p:nvCxnSpPr>
          <p:spPr bwMode="auto">
            <a:xfrm rot="5400000">
              <a:off x="7940274" y="465318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3" name="Straight Connector 372"/>
            <p:cNvCxnSpPr/>
            <p:nvPr/>
          </p:nvCxnSpPr>
          <p:spPr bwMode="auto">
            <a:xfrm>
              <a:off x="7940274" y="465318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7" name="Straight Connector 376"/>
            <p:cNvCxnSpPr/>
            <p:nvPr/>
          </p:nvCxnSpPr>
          <p:spPr bwMode="auto">
            <a:xfrm rot="5400000">
              <a:off x="8493664" y="4775123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8" name="Straight Connector 377"/>
            <p:cNvCxnSpPr/>
            <p:nvPr/>
          </p:nvCxnSpPr>
          <p:spPr bwMode="auto">
            <a:xfrm>
              <a:off x="8493664" y="4775123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0" name="Straight Connector 379"/>
            <p:cNvCxnSpPr/>
            <p:nvPr/>
          </p:nvCxnSpPr>
          <p:spPr bwMode="auto">
            <a:xfrm rot="5400000">
              <a:off x="6959993" y="443013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1" name="Straight Connector 380"/>
            <p:cNvCxnSpPr/>
            <p:nvPr/>
          </p:nvCxnSpPr>
          <p:spPr bwMode="auto">
            <a:xfrm>
              <a:off x="6959993" y="443013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 rot="5400000">
              <a:off x="6779958" y="612638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6779958" y="612638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1" name="Straight Connector 390"/>
            <p:cNvCxnSpPr/>
            <p:nvPr/>
          </p:nvCxnSpPr>
          <p:spPr bwMode="auto">
            <a:xfrm rot="5400000">
              <a:off x="8604406" y="5275950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2" name="Straight Connector 391"/>
            <p:cNvCxnSpPr/>
            <p:nvPr/>
          </p:nvCxnSpPr>
          <p:spPr bwMode="auto">
            <a:xfrm>
              <a:off x="8604406" y="5275950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4" name="Straight Connector 393"/>
            <p:cNvCxnSpPr/>
            <p:nvPr/>
          </p:nvCxnSpPr>
          <p:spPr bwMode="auto">
            <a:xfrm rot="5400000">
              <a:off x="8692983" y="5642194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5" name="Straight Connector 394"/>
            <p:cNvCxnSpPr/>
            <p:nvPr/>
          </p:nvCxnSpPr>
          <p:spPr bwMode="auto">
            <a:xfrm>
              <a:off x="8692983" y="5642194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6" name="Straight Connector 415"/>
            <p:cNvCxnSpPr/>
            <p:nvPr/>
          </p:nvCxnSpPr>
          <p:spPr bwMode="auto">
            <a:xfrm rot="5400000">
              <a:off x="4769006" y="3944006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>
              <a:off x="4769006" y="3944006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9164" name="Group 449"/>
          <p:cNvGrpSpPr>
            <a:grpSpLocks/>
          </p:cNvGrpSpPr>
          <p:nvPr/>
        </p:nvGrpSpPr>
        <p:grpSpPr bwMode="auto">
          <a:xfrm>
            <a:off x="1335088" y="3060700"/>
            <a:ext cx="2174875" cy="1441450"/>
            <a:chOff x="1232493" y="4121731"/>
            <a:chExt cx="2174885" cy="1440861"/>
          </a:xfrm>
        </p:grpSpPr>
        <p:cxnSp>
          <p:nvCxnSpPr>
            <p:cNvPr id="443" name="Straight Connector 442"/>
            <p:cNvCxnSpPr/>
            <p:nvPr/>
          </p:nvCxnSpPr>
          <p:spPr bwMode="auto">
            <a:xfrm rot="16200000" flipH="1">
              <a:off x="2690121" y="4835813"/>
              <a:ext cx="1431340" cy="3175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45" name="Straight Connector 444"/>
            <p:cNvCxnSpPr/>
            <p:nvPr/>
          </p:nvCxnSpPr>
          <p:spPr bwMode="auto">
            <a:xfrm rot="16200000" flipH="1">
              <a:off x="519998" y="4845335"/>
              <a:ext cx="1431340" cy="3175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46" name="Straight Connector 445"/>
            <p:cNvCxnSpPr/>
            <p:nvPr/>
          </p:nvCxnSpPr>
          <p:spPr bwMode="auto">
            <a:xfrm rot="10800000">
              <a:off x="1232493" y="5553071"/>
              <a:ext cx="2174885" cy="1587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  <p:cxnSp>
          <p:nvCxnSpPr>
            <p:cNvPr id="449" name="Straight Connector 448"/>
            <p:cNvCxnSpPr/>
            <p:nvPr/>
          </p:nvCxnSpPr>
          <p:spPr bwMode="auto">
            <a:xfrm rot="10800000">
              <a:off x="1232493" y="4131252"/>
              <a:ext cx="2174885" cy="1587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12700" dist="12700" dir="2700000">
                <a:srgbClr val="000000">
                  <a:alpha val="43000"/>
                </a:srgbClr>
              </a:outerShdw>
            </a:effectLst>
          </p:spPr>
        </p:cxnSp>
      </p:grpSp>
      <p:grpSp>
        <p:nvGrpSpPr>
          <p:cNvPr id="440" name="Group 439"/>
          <p:cNvGrpSpPr/>
          <p:nvPr/>
        </p:nvGrpSpPr>
        <p:grpSpPr>
          <a:xfrm>
            <a:off x="1264413" y="2993549"/>
            <a:ext cx="2315225" cy="1573067"/>
            <a:chOff x="1162323" y="4054223"/>
            <a:chExt cx="2315225" cy="1573067"/>
          </a:xfrm>
          <a:effectLst>
            <a:outerShdw blurRad="25400" dist="12700" dir="2700000">
              <a:srgbClr val="000000">
                <a:alpha val="43000"/>
              </a:srgbClr>
            </a:outerShdw>
          </a:effectLst>
        </p:grpSpPr>
        <p:cxnSp>
          <p:nvCxnSpPr>
            <p:cNvPr id="280" name="Straight Connector 279"/>
            <p:cNvCxnSpPr/>
            <p:nvPr/>
          </p:nvCxnSpPr>
          <p:spPr bwMode="auto">
            <a:xfrm rot="5400000">
              <a:off x="1163117" y="412598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1" name="Straight Connector 280"/>
            <p:cNvCxnSpPr/>
            <p:nvPr/>
          </p:nvCxnSpPr>
          <p:spPr bwMode="auto">
            <a:xfrm>
              <a:off x="1163117" y="412598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7" name="Straight Connector 286"/>
            <p:cNvCxnSpPr/>
            <p:nvPr/>
          </p:nvCxnSpPr>
          <p:spPr bwMode="auto">
            <a:xfrm rot="5400000">
              <a:off x="1162323" y="484035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8" name="Straight Connector 287"/>
            <p:cNvCxnSpPr/>
            <p:nvPr/>
          </p:nvCxnSpPr>
          <p:spPr bwMode="auto">
            <a:xfrm>
              <a:off x="1162323" y="484035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/>
            <p:cNvCxnSpPr/>
            <p:nvPr/>
          </p:nvCxnSpPr>
          <p:spPr bwMode="auto">
            <a:xfrm rot="5400000">
              <a:off x="1164707" y="555473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3" name="Straight Connector 292"/>
            <p:cNvCxnSpPr/>
            <p:nvPr/>
          </p:nvCxnSpPr>
          <p:spPr bwMode="auto">
            <a:xfrm>
              <a:off x="1164707" y="555473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/>
            <p:cNvCxnSpPr/>
            <p:nvPr/>
          </p:nvCxnSpPr>
          <p:spPr bwMode="auto">
            <a:xfrm rot="5400000">
              <a:off x="1891786" y="412677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8" name="Straight Connector 297"/>
            <p:cNvCxnSpPr/>
            <p:nvPr/>
          </p:nvCxnSpPr>
          <p:spPr bwMode="auto">
            <a:xfrm>
              <a:off x="1891786" y="412677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/>
            <p:cNvCxnSpPr/>
            <p:nvPr/>
          </p:nvCxnSpPr>
          <p:spPr bwMode="auto">
            <a:xfrm rot="5400000">
              <a:off x="1890992" y="4841153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/>
            <p:cNvCxnSpPr/>
            <p:nvPr/>
          </p:nvCxnSpPr>
          <p:spPr bwMode="auto">
            <a:xfrm>
              <a:off x="1890992" y="4841153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" name="Straight Connector 306"/>
            <p:cNvCxnSpPr/>
            <p:nvPr/>
          </p:nvCxnSpPr>
          <p:spPr bwMode="auto">
            <a:xfrm rot="5400000">
              <a:off x="1893376" y="555552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" name="Straight Connector 307"/>
            <p:cNvCxnSpPr/>
            <p:nvPr/>
          </p:nvCxnSpPr>
          <p:spPr bwMode="auto">
            <a:xfrm>
              <a:off x="1893376" y="5555529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2" name="Straight Connector 311"/>
            <p:cNvCxnSpPr/>
            <p:nvPr/>
          </p:nvCxnSpPr>
          <p:spPr bwMode="auto">
            <a:xfrm rot="5400000">
              <a:off x="2610917" y="412519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3" name="Straight Connector 312"/>
            <p:cNvCxnSpPr/>
            <p:nvPr/>
          </p:nvCxnSpPr>
          <p:spPr bwMode="auto">
            <a:xfrm>
              <a:off x="2610917" y="412519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 rot="5400000">
              <a:off x="2610123" y="483956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2610123" y="4839565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rot="5400000">
              <a:off x="2612507" y="555394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>
              <a:off x="2612507" y="555394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7" name="Straight Connector 326"/>
            <p:cNvCxnSpPr/>
            <p:nvPr/>
          </p:nvCxnSpPr>
          <p:spPr bwMode="auto">
            <a:xfrm rot="5400000">
              <a:off x="3334023" y="412439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8" name="Straight Connector 327"/>
            <p:cNvCxnSpPr/>
            <p:nvPr/>
          </p:nvCxnSpPr>
          <p:spPr bwMode="auto">
            <a:xfrm>
              <a:off x="3334023" y="412439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rot="5400000">
              <a:off x="3333229" y="483877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/>
            <p:cNvCxnSpPr/>
            <p:nvPr/>
          </p:nvCxnSpPr>
          <p:spPr bwMode="auto">
            <a:xfrm>
              <a:off x="3333229" y="4838771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7" name="Straight Connector 336"/>
            <p:cNvCxnSpPr/>
            <p:nvPr/>
          </p:nvCxnSpPr>
          <p:spPr bwMode="auto">
            <a:xfrm rot="5400000">
              <a:off x="3335613" y="555314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8" name="Straight Connector 337"/>
            <p:cNvCxnSpPr/>
            <p:nvPr/>
          </p:nvCxnSpPr>
          <p:spPr bwMode="auto">
            <a:xfrm>
              <a:off x="3335613" y="5553147"/>
              <a:ext cx="141935" cy="158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29964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3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6.7"/>
</p:tagLst>
</file>

<file path=ppt/theme/theme1.xml><?xml version="1.0" encoding="utf-8"?>
<a:theme xmlns:a="http://schemas.openxmlformats.org/drawingml/2006/main" name="Default Design">
  <a:themeElements>
    <a:clrScheme name="Custom 2">
      <a:dk1>
        <a:srgbClr val="808080"/>
      </a:dk1>
      <a:lt1>
        <a:srgbClr val="FFFFFF"/>
      </a:lt1>
      <a:dk2>
        <a:srgbClr val="003366"/>
      </a:dk2>
      <a:lt2>
        <a:srgbClr val="FFCC66"/>
      </a:lt2>
      <a:accent1>
        <a:srgbClr val="BBE0E3"/>
      </a:accent1>
      <a:accent2>
        <a:srgbClr val="333399"/>
      </a:accent2>
      <a:accent3>
        <a:srgbClr val="AAADB8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CC"/>
      </a:hlink>
      <a:folHlink>
        <a:srgbClr val="0099CC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08080"/>
        </a:dk1>
        <a:lt1>
          <a:srgbClr val="EAEAEA"/>
        </a:lt1>
        <a:dk2>
          <a:srgbClr val="003366"/>
        </a:dk2>
        <a:lt2>
          <a:srgbClr val="FFFFFF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C8C8C8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08080"/>
        </a:dk1>
        <a:lt1>
          <a:srgbClr val="FFFFFF"/>
        </a:lt1>
        <a:dk2>
          <a:srgbClr val="003366"/>
        </a:dk2>
        <a:lt2>
          <a:srgbClr val="FFCC66"/>
        </a:lt2>
        <a:accent1>
          <a:srgbClr val="BBE0E3"/>
        </a:accent1>
        <a:accent2>
          <a:srgbClr val="333399"/>
        </a:accent2>
        <a:accent3>
          <a:srgbClr val="AAADB8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7532</TotalTime>
  <Words>2929</Words>
  <Application>Microsoft Office PowerPoint</Application>
  <PresentationFormat>On-screen Show (4:3)</PresentationFormat>
  <Paragraphs>1103</Paragraphs>
  <Slides>112</Slides>
  <Notes>105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112</vt:i4>
      </vt:variant>
    </vt:vector>
  </HeadingPairs>
  <TitlesOfParts>
    <vt:vector size="130" baseType="lpstr">
      <vt:lpstr>Arial Unicode MS</vt:lpstr>
      <vt:lpstr>新細明體</vt:lpstr>
      <vt:lpstr>新細明體</vt:lpstr>
      <vt:lpstr>Arial</vt:lpstr>
      <vt:lpstr>Calibri</vt:lpstr>
      <vt:lpstr>Cambria Math</vt:lpstr>
      <vt:lpstr>Helvetica</vt:lpstr>
      <vt:lpstr>Math A</vt:lpstr>
      <vt:lpstr>Monotype Sorts</vt:lpstr>
      <vt:lpstr>Symbol</vt:lpstr>
      <vt:lpstr>Tahoma</vt:lpstr>
      <vt:lpstr>Times New Roman</vt:lpstr>
      <vt:lpstr>Wingdings</vt:lpstr>
      <vt:lpstr>Default Design</vt:lpstr>
      <vt:lpstr>Microsoft Equation 3.0</vt:lpstr>
      <vt:lpstr>Equation</vt:lpstr>
      <vt:lpstr>Clip</vt:lpstr>
      <vt:lpstr>CorelDRAW!</vt:lpstr>
      <vt:lpstr>Graphics: Rendering Basics</vt:lpstr>
      <vt:lpstr>Reminders</vt:lpstr>
      <vt:lpstr>Rendering pipeline outline</vt:lpstr>
      <vt:lpstr>GPU processing at a glance</vt:lpstr>
      <vt:lpstr>Programmability (later)</vt:lpstr>
      <vt:lpstr>Processing geometry</vt:lpstr>
      <vt:lpstr>Geometry transformation</vt:lpstr>
      <vt:lpstr>Geometry</vt:lpstr>
      <vt:lpstr>PowerPoint Presentation</vt:lpstr>
      <vt:lpstr>PowerPoint Presentation</vt:lpstr>
      <vt:lpstr>PowerPoint Presentation</vt:lpstr>
      <vt:lpstr>PowerPoint Presentation</vt:lpstr>
      <vt:lpstr>Vertex transformation</vt:lpstr>
      <vt:lpstr>Points, P (x, y, z)</vt:lpstr>
      <vt:lpstr>Vectors, V (x, y, z)</vt:lpstr>
      <vt:lpstr>Vectors V</vt:lpstr>
      <vt:lpstr>Dot (scalar) product</vt:lpstr>
      <vt:lpstr>Projections (of b on a)</vt:lpstr>
      <vt:lpstr>Cross (vector) product</vt:lpstr>
      <vt:lpstr>Positions in homogeneous coordinates</vt:lpstr>
      <vt:lpstr>Modeling transformations</vt:lpstr>
      <vt:lpstr>Vertex transformation</vt:lpstr>
      <vt:lpstr>Viewing transformation</vt:lpstr>
      <vt:lpstr>Vertex transformation</vt:lpstr>
      <vt:lpstr>Orthographic projection</vt:lpstr>
      <vt:lpstr>Orthographic projection</vt:lpstr>
      <vt:lpstr>Perspective projection</vt:lpstr>
      <vt:lpstr>Perspective projection</vt:lpstr>
      <vt:lpstr>Vertex transformation</vt:lpstr>
      <vt:lpstr>Viewport transformation</vt:lpstr>
      <vt:lpstr>Rasterizing</vt:lpstr>
      <vt:lpstr>Rasterization</vt:lpstr>
      <vt:lpstr>Before we start</vt:lpstr>
      <vt:lpstr>Front-faces</vt:lpstr>
      <vt:lpstr>Back-faces</vt:lpstr>
      <vt:lpstr>Backface culling</vt:lpstr>
      <vt:lpstr>What if triangles share an edge?</vt:lpstr>
      <vt:lpstr>The top-left rule</vt:lpstr>
      <vt:lpstr>Top-rule examples</vt:lpstr>
      <vt:lpstr>Processing pixels</vt:lpstr>
      <vt:lpstr>PowerPoint Presentation</vt:lpstr>
      <vt:lpstr>Difficult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Indirect Illumination</vt:lpstr>
      <vt:lpstr>Ambient lighting</vt:lpstr>
      <vt:lpstr>Diffuse Reflection</vt:lpstr>
      <vt:lpstr>Diffuse Reflector</vt:lpstr>
      <vt:lpstr>Diffuse Reflector</vt:lpstr>
      <vt:lpstr>Lambert’s cosine Law</vt:lpstr>
      <vt:lpstr>Iteration Two</vt:lpstr>
      <vt:lpstr>Diffuse Coefficient</vt:lpstr>
      <vt:lpstr>Light attenuation with distance</vt:lpstr>
      <vt:lpstr>Diffuse lighting</vt:lpstr>
      <vt:lpstr>Specular Reflection</vt:lpstr>
      <vt:lpstr>Specular Reflection</vt:lpstr>
      <vt:lpstr>Specular Reflection</vt:lpstr>
      <vt:lpstr>Specular Reflection</vt:lpstr>
      <vt:lpstr>Iteration Three</vt:lpstr>
      <vt:lpstr>Specular Examples</vt:lpstr>
      <vt:lpstr>Diffuse + specular</vt:lpstr>
      <vt:lpstr>Choosing the Parameters?</vt:lpstr>
      <vt:lpstr>Choosing the Parameters</vt:lpstr>
      <vt:lpstr>PowerPoint Presentation</vt:lpstr>
      <vt:lpstr>PowerPoint Presentation</vt:lpstr>
      <vt:lpstr>PowerPoint Presentation</vt:lpstr>
      <vt:lpstr>PowerPoint Presentation</vt:lpstr>
      <vt:lpstr>Choosing the Parameters</vt:lpstr>
      <vt:lpstr>PowerPoint Presentation</vt:lpstr>
      <vt:lpstr>Summary for Phong Model</vt:lpstr>
      <vt:lpstr>Interpolative Shading</vt:lpstr>
      <vt:lpstr>PowerPoint Presentation</vt:lpstr>
      <vt:lpstr>Interpolative Shading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Gouraud vs Phong Shading</vt:lpstr>
      <vt:lpstr>Gouraud shading (diffuse+specular)</vt:lpstr>
      <vt:lpstr>Phong shading (diffuse+specular)</vt:lpstr>
      <vt:lpstr>Summary for Interpolative Shading</vt:lpstr>
      <vt:lpstr>Lighting in OpenGL: Nate Robin’s lightmaterial.exe</vt:lpstr>
      <vt:lpstr>Texturing</vt:lpstr>
      <vt:lpstr>Texturing</vt:lpstr>
      <vt:lpstr>Projector function</vt:lpstr>
      <vt:lpstr>uv-projection</vt:lpstr>
      <vt:lpstr>Corresponder function</vt:lpstr>
      <vt:lpstr>Texture and image coordinates</vt:lpstr>
      <vt:lpstr>Texture lookup</vt:lpstr>
      <vt:lpstr>Magnification &amp; minification</vt:lpstr>
      <vt:lpstr>Computing the partial derivatives</vt:lpstr>
      <vt:lpstr>Some issues with derivative computation</vt:lpstr>
      <vt:lpstr>Magnification</vt:lpstr>
      <vt:lpstr>Nearest magnification</vt:lpstr>
      <vt:lpstr>Linear magnification</vt:lpstr>
      <vt:lpstr>Interpolating cubic B-spline magnification</vt:lpstr>
      <vt:lpstr>Even better magnification</vt:lpstr>
      <vt:lpstr>Minification</vt:lpstr>
      <vt:lpstr>Mipmapping</vt:lpstr>
      <vt:lpstr>Hardware support for mipmapping</vt:lpstr>
      <vt:lpstr>Mipmapping memory requirements</vt:lpstr>
      <vt:lpstr>Anisotropic filtering</vt:lpstr>
    </vt:vector>
  </TitlesOfParts>
  <Company>HKUST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Introduction to Computer Graphics</dc:title>
  <dc:creator>Pedro Sander</dc:creator>
  <cp:lastModifiedBy>Pedro Sander</cp:lastModifiedBy>
  <cp:revision>608</cp:revision>
  <dcterms:created xsi:type="dcterms:W3CDTF">2003-01-21T19:34:39Z</dcterms:created>
  <dcterms:modified xsi:type="dcterms:W3CDTF">2015-02-24T03:31:20Z</dcterms:modified>
</cp:coreProperties>
</file>